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
  </p:notesMasterIdLst>
  <p:sldIdLst>
    <p:sldId id="256" r:id="rId2"/>
  </p:sldIdLst>
  <p:sldSz cx="32399288" cy="215995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D997D73-B998-A532-2DC8-DA6AD97D0F95}" name="Meir Schechter" initials="MS" userId="S::meirs03@on.huji.ac.il::b7961d60-7752-479e-8bec-4bdbd2d83bc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3038"/>
    <a:srgbClr val="F02F38"/>
    <a:srgbClr val="D932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837" autoAdjust="0"/>
    <p:restoredTop sz="95033" autoAdjust="0"/>
  </p:normalViewPr>
  <p:slideViewPr>
    <p:cSldViewPr snapToGrid="0">
      <p:cViewPr>
        <p:scale>
          <a:sx n="27" d="100"/>
          <a:sy n="27" d="100"/>
        </p:scale>
        <p:origin x="784" y="-8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8/10/relationships/authors" Target="authors.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D9941C-F8EE-4C06-898A-7CB53F59C803}" type="datetimeFigureOut">
              <a:rPr lang="en-IL" smtClean="0"/>
              <a:t>07/13/2026</a:t>
            </a:fld>
            <a:endParaRPr lang="en-IL"/>
          </a:p>
        </p:txBody>
      </p:sp>
      <p:sp>
        <p:nvSpPr>
          <p:cNvPr id="4" name="Slide Image Placeholder 3"/>
          <p:cNvSpPr>
            <a:spLocks noGrp="1" noRot="1" noChangeAspect="1"/>
          </p:cNvSpPr>
          <p:nvPr>
            <p:ph type="sldImg" idx="2"/>
          </p:nvPr>
        </p:nvSpPr>
        <p:spPr>
          <a:xfrm>
            <a:off x="1114425" y="1143000"/>
            <a:ext cx="4629150" cy="3086100"/>
          </a:xfrm>
          <a:prstGeom prst="rect">
            <a:avLst/>
          </a:prstGeom>
          <a:noFill/>
          <a:ln w="12700">
            <a:solidFill>
              <a:prstClr val="black"/>
            </a:solidFill>
          </a:ln>
        </p:spPr>
        <p:txBody>
          <a:bodyPr vert="horz" lIns="91440" tIns="45720" rIns="91440" bIns="45720" rtlCol="0" anchor="ctr"/>
          <a:lstStyle/>
          <a:p>
            <a:endParaRPr lang="en-I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D39A9B-B3AD-4622-B6B0-C502866EBB7A}" type="slidenum">
              <a:rPr lang="en-IL" smtClean="0"/>
              <a:t>‹#›</a:t>
            </a:fld>
            <a:endParaRPr lang="en-IL"/>
          </a:p>
        </p:txBody>
      </p:sp>
    </p:spTree>
    <p:extLst>
      <p:ext uri="{BB962C8B-B14F-4D97-AF65-F5344CB8AC3E}">
        <p14:creationId xmlns:p14="http://schemas.microsoft.com/office/powerpoint/2010/main" val="2003564902"/>
      </p:ext>
    </p:extLst>
  </p:cSld>
  <p:clrMap bg1="lt1" tx1="dk1" bg2="lt2" tx2="dk2" accent1="accent1" accent2="accent2" accent3="accent3" accent4="accent4" accent5="accent5" accent6="accent6" hlink="hlink" folHlink="folHlink"/>
  <p:notesStyle>
    <a:lvl1pPr marL="0" algn="l" defTabSz="685673" rtl="0" eaLnBrk="1" latinLnBrk="0" hangingPunct="1">
      <a:defRPr sz="900" kern="1200">
        <a:solidFill>
          <a:schemeClr val="tx1"/>
        </a:solidFill>
        <a:latin typeface="+mn-lt"/>
        <a:ea typeface="+mn-ea"/>
        <a:cs typeface="+mn-cs"/>
      </a:defRPr>
    </a:lvl1pPr>
    <a:lvl2pPr marL="342837" algn="l" defTabSz="685673" rtl="0" eaLnBrk="1" latinLnBrk="0" hangingPunct="1">
      <a:defRPr sz="900" kern="1200">
        <a:solidFill>
          <a:schemeClr val="tx1"/>
        </a:solidFill>
        <a:latin typeface="+mn-lt"/>
        <a:ea typeface="+mn-ea"/>
        <a:cs typeface="+mn-cs"/>
      </a:defRPr>
    </a:lvl2pPr>
    <a:lvl3pPr marL="685673" algn="l" defTabSz="685673" rtl="0" eaLnBrk="1" latinLnBrk="0" hangingPunct="1">
      <a:defRPr sz="900" kern="1200">
        <a:solidFill>
          <a:schemeClr val="tx1"/>
        </a:solidFill>
        <a:latin typeface="+mn-lt"/>
        <a:ea typeface="+mn-ea"/>
        <a:cs typeface="+mn-cs"/>
      </a:defRPr>
    </a:lvl3pPr>
    <a:lvl4pPr marL="1028511" algn="l" defTabSz="685673" rtl="0" eaLnBrk="1" latinLnBrk="0" hangingPunct="1">
      <a:defRPr sz="900" kern="1200">
        <a:solidFill>
          <a:schemeClr val="tx1"/>
        </a:solidFill>
        <a:latin typeface="+mn-lt"/>
        <a:ea typeface="+mn-ea"/>
        <a:cs typeface="+mn-cs"/>
      </a:defRPr>
    </a:lvl4pPr>
    <a:lvl5pPr marL="1371348" algn="l" defTabSz="685673" rtl="0" eaLnBrk="1" latinLnBrk="0" hangingPunct="1">
      <a:defRPr sz="900" kern="1200">
        <a:solidFill>
          <a:schemeClr val="tx1"/>
        </a:solidFill>
        <a:latin typeface="+mn-lt"/>
        <a:ea typeface="+mn-ea"/>
        <a:cs typeface="+mn-cs"/>
      </a:defRPr>
    </a:lvl5pPr>
    <a:lvl6pPr marL="1714184" algn="l" defTabSz="685673" rtl="0" eaLnBrk="1" latinLnBrk="0" hangingPunct="1">
      <a:defRPr sz="900" kern="1200">
        <a:solidFill>
          <a:schemeClr val="tx1"/>
        </a:solidFill>
        <a:latin typeface="+mn-lt"/>
        <a:ea typeface="+mn-ea"/>
        <a:cs typeface="+mn-cs"/>
      </a:defRPr>
    </a:lvl6pPr>
    <a:lvl7pPr marL="2057021" algn="l" defTabSz="685673" rtl="0" eaLnBrk="1" latinLnBrk="0" hangingPunct="1">
      <a:defRPr sz="900" kern="1200">
        <a:solidFill>
          <a:schemeClr val="tx1"/>
        </a:solidFill>
        <a:latin typeface="+mn-lt"/>
        <a:ea typeface="+mn-ea"/>
        <a:cs typeface="+mn-cs"/>
      </a:defRPr>
    </a:lvl7pPr>
    <a:lvl8pPr marL="2399859" algn="l" defTabSz="685673" rtl="0" eaLnBrk="1" latinLnBrk="0" hangingPunct="1">
      <a:defRPr sz="900" kern="1200">
        <a:solidFill>
          <a:schemeClr val="tx1"/>
        </a:solidFill>
        <a:latin typeface="+mn-lt"/>
        <a:ea typeface="+mn-ea"/>
        <a:cs typeface="+mn-cs"/>
      </a:defRPr>
    </a:lvl8pPr>
    <a:lvl9pPr marL="2742695" algn="l" defTabSz="685673"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4425" y="1143000"/>
            <a:ext cx="4629150" cy="3086100"/>
          </a:xfrm>
        </p:spPr>
        <p:txBody>
          <a:bodyPr/>
          <a:lstStyle/>
          <a:p>
            <a:endParaRPr lang="he-IL"/>
          </a:p>
        </p:txBody>
      </p:sp>
      <p:sp>
        <p:nvSpPr>
          <p:cNvPr id="3" name="Notes Placeholder 2"/>
          <p:cNvSpPr>
            <a:spLocks noGrp="1"/>
          </p:cNvSpPr>
          <p:nvPr>
            <p:ph type="body" idx="1"/>
          </p:nvPr>
        </p:nvSpPr>
        <p:spPr/>
        <p:txBody>
          <a:bodyPr/>
          <a:lstStyle/>
          <a:p>
            <a:endParaRPr lang="en-IL" dirty="0"/>
          </a:p>
        </p:txBody>
      </p:sp>
      <p:sp>
        <p:nvSpPr>
          <p:cNvPr id="4" name="Slide Number Placeholder 3"/>
          <p:cNvSpPr>
            <a:spLocks noGrp="1"/>
          </p:cNvSpPr>
          <p:nvPr>
            <p:ph type="sldNum" sz="quarter" idx="5"/>
          </p:nvPr>
        </p:nvSpPr>
        <p:spPr/>
        <p:txBody>
          <a:bodyPr/>
          <a:lstStyle/>
          <a:p>
            <a:fld id="{4CD39A9B-B3AD-4622-B6B0-C502866EBB7A}" type="slidenum">
              <a:rPr lang="en-IL" smtClean="0"/>
              <a:t>1</a:t>
            </a:fld>
            <a:endParaRPr lang="en-IL"/>
          </a:p>
        </p:txBody>
      </p:sp>
    </p:spTree>
    <p:extLst>
      <p:ext uri="{BB962C8B-B14F-4D97-AF65-F5344CB8AC3E}">
        <p14:creationId xmlns:p14="http://schemas.microsoft.com/office/powerpoint/2010/main" val="2207751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Title 1"/>
          <p:cNvSpPr>
            <a:spLocks noGrp="1"/>
          </p:cNvSpPr>
          <p:nvPr>
            <p:ph type="ctrTitle"/>
          </p:nvPr>
        </p:nvSpPr>
        <p:spPr>
          <a:xfrm>
            <a:off x="2429947" y="3534924"/>
            <a:ext cx="27539395" cy="7519835"/>
          </a:xfrm>
        </p:spPr>
        <p:txBody>
          <a:bodyPr anchor="b"/>
          <a:lstStyle>
            <a:lvl1pPr algn="ctr">
              <a:defRPr sz="18897"/>
            </a:lvl1pPr>
          </a:lstStyle>
          <a:p>
            <a:r>
              <a:rPr lang="he-IL"/>
              <a:t>לחץ כדי לערוך סגנון כותרת של תבנית בסיס</a:t>
            </a:r>
            <a:endParaRPr lang="en-US" dirty="0"/>
          </a:p>
        </p:txBody>
      </p:sp>
      <p:sp>
        <p:nvSpPr>
          <p:cNvPr id="3" name="Subtitle 2"/>
          <p:cNvSpPr>
            <a:spLocks noGrp="1"/>
          </p:cNvSpPr>
          <p:nvPr>
            <p:ph type="subTitle" idx="1"/>
          </p:nvPr>
        </p:nvSpPr>
        <p:spPr>
          <a:xfrm>
            <a:off x="4049911" y="11344752"/>
            <a:ext cx="24299466" cy="5214884"/>
          </a:xfrm>
        </p:spPr>
        <p:txBody>
          <a:bodyPr/>
          <a:lstStyle>
            <a:lvl1pPr marL="0" indent="0" algn="ctr">
              <a:buNone/>
              <a:defRPr sz="7559"/>
            </a:lvl1pPr>
            <a:lvl2pPr marL="1439951" indent="0" algn="ctr">
              <a:buNone/>
              <a:defRPr sz="6299"/>
            </a:lvl2pPr>
            <a:lvl3pPr marL="2879903" indent="0" algn="ctr">
              <a:buNone/>
              <a:defRPr sz="5669"/>
            </a:lvl3pPr>
            <a:lvl4pPr marL="4319854" indent="0" algn="ctr">
              <a:buNone/>
              <a:defRPr sz="5039"/>
            </a:lvl4pPr>
            <a:lvl5pPr marL="5759806" indent="0" algn="ctr">
              <a:buNone/>
              <a:defRPr sz="5039"/>
            </a:lvl5pPr>
            <a:lvl6pPr marL="7199757" indent="0" algn="ctr">
              <a:buNone/>
              <a:defRPr sz="5039"/>
            </a:lvl6pPr>
            <a:lvl7pPr marL="8639708" indent="0" algn="ctr">
              <a:buNone/>
              <a:defRPr sz="5039"/>
            </a:lvl7pPr>
            <a:lvl8pPr marL="10079660" indent="0" algn="ctr">
              <a:buNone/>
              <a:defRPr sz="5039"/>
            </a:lvl8pPr>
            <a:lvl9pPr marL="11519611" indent="0" algn="ctr">
              <a:buNone/>
              <a:defRPr sz="5039"/>
            </a:lvl9pPr>
          </a:lstStyle>
          <a:p>
            <a:r>
              <a:rPr lang="he-IL"/>
              <a:t>לחץ כדי לערוך סגנון כותרת משנה של תבנית בסיס</a:t>
            </a:r>
            <a:endParaRPr lang="en-US" dirty="0"/>
          </a:p>
        </p:txBody>
      </p:sp>
      <p:sp>
        <p:nvSpPr>
          <p:cNvPr id="4" name="Date Placeholder 3"/>
          <p:cNvSpPr>
            <a:spLocks noGrp="1"/>
          </p:cNvSpPr>
          <p:nvPr>
            <p:ph type="dt" sz="half" idx="10"/>
          </p:nvPr>
        </p:nvSpPr>
        <p:spPr/>
        <p:txBody>
          <a:bodyPr/>
          <a:lstStyle/>
          <a:p>
            <a:fld id="{FB278593-35B9-415F-8B1D-A2316D8E9BCC}" type="datetimeFigureOut">
              <a:rPr lang="en-IL" smtClean="0"/>
              <a:t>07/13/2026</a:t>
            </a:fld>
            <a:endParaRPr lang="en-IL"/>
          </a:p>
        </p:txBody>
      </p:sp>
      <p:sp>
        <p:nvSpPr>
          <p:cNvPr id="5" name="Footer Placeholder 4"/>
          <p:cNvSpPr>
            <a:spLocks noGrp="1"/>
          </p:cNvSpPr>
          <p:nvPr>
            <p:ph type="ftr" sz="quarter" idx="11"/>
          </p:nvPr>
        </p:nvSpPr>
        <p:spPr/>
        <p:txBody>
          <a:bodyPr/>
          <a:lstStyle/>
          <a:p>
            <a:endParaRPr lang="en-IL"/>
          </a:p>
        </p:txBody>
      </p:sp>
      <p:sp>
        <p:nvSpPr>
          <p:cNvPr id="6" name="Slide Number Placeholder 5"/>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1245801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FB278593-35B9-415F-8B1D-A2316D8E9BCC}" type="datetimeFigureOut">
              <a:rPr lang="en-IL" smtClean="0"/>
              <a:t>07/13/2026</a:t>
            </a:fld>
            <a:endParaRPr lang="en-IL"/>
          </a:p>
        </p:txBody>
      </p:sp>
      <p:sp>
        <p:nvSpPr>
          <p:cNvPr id="5" name="Footer Placeholder 4"/>
          <p:cNvSpPr>
            <a:spLocks noGrp="1"/>
          </p:cNvSpPr>
          <p:nvPr>
            <p:ph type="ftr" sz="quarter" idx="11"/>
          </p:nvPr>
        </p:nvSpPr>
        <p:spPr/>
        <p:txBody>
          <a:bodyPr/>
          <a:lstStyle/>
          <a:p>
            <a:endParaRPr lang="en-IL"/>
          </a:p>
        </p:txBody>
      </p:sp>
      <p:sp>
        <p:nvSpPr>
          <p:cNvPr id="6" name="Slide Number Placeholder 5"/>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4028743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185742" y="1149975"/>
            <a:ext cx="6986096" cy="18304599"/>
          </a:xfrm>
        </p:spPr>
        <p:txBody>
          <a:bodyPr vert="eaVert"/>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a:xfrm>
            <a:off x="2227453" y="1149975"/>
            <a:ext cx="20553298" cy="18304599"/>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FB278593-35B9-415F-8B1D-A2316D8E9BCC}" type="datetimeFigureOut">
              <a:rPr lang="en-IL" smtClean="0"/>
              <a:t>07/13/2026</a:t>
            </a:fld>
            <a:endParaRPr lang="en-IL"/>
          </a:p>
        </p:txBody>
      </p:sp>
      <p:sp>
        <p:nvSpPr>
          <p:cNvPr id="5" name="Footer Placeholder 4"/>
          <p:cNvSpPr>
            <a:spLocks noGrp="1"/>
          </p:cNvSpPr>
          <p:nvPr>
            <p:ph type="ftr" sz="quarter" idx="11"/>
          </p:nvPr>
        </p:nvSpPr>
        <p:spPr/>
        <p:txBody>
          <a:bodyPr/>
          <a:lstStyle/>
          <a:p>
            <a:endParaRPr lang="en-IL"/>
          </a:p>
        </p:txBody>
      </p:sp>
      <p:sp>
        <p:nvSpPr>
          <p:cNvPr id="6" name="Slide Number Placeholder 5"/>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3537712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Content Placeholder 2"/>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FB278593-35B9-415F-8B1D-A2316D8E9BCC}" type="datetimeFigureOut">
              <a:rPr lang="en-IL" smtClean="0"/>
              <a:t>07/13/2026</a:t>
            </a:fld>
            <a:endParaRPr lang="en-IL"/>
          </a:p>
        </p:txBody>
      </p:sp>
      <p:sp>
        <p:nvSpPr>
          <p:cNvPr id="5" name="Footer Placeholder 4"/>
          <p:cNvSpPr>
            <a:spLocks noGrp="1"/>
          </p:cNvSpPr>
          <p:nvPr>
            <p:ph type="ftr" sz="quarter" idx="11"/>
          </p:nvPr>
        </p:nvSpPr>
        <p:spPr/>
        <p:txBody>
          <a:bodyPr/>
          <a:lstStyle/>
          <a:p>
            <a:endParaRPr lang="en-IL"/>
          </a:p>
        </p:txBody>
      </p:sp>
      <p:sp>
        <p:nvSpPr>
          <p:cNvPr id="6" name="Slide Number Placeholder 5"/>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1235912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Title 1"/>
          <p:cNvSpPr>
            <a:spLocks noGrp="1"/>
          </p:cNvSpPr>
          <p:nvPr>
            <p:ph type="title"/>
          </p:nvPr>
        </p:nvSpPr>
        <p:spPr>
          <a:xfrm>
            <a:off x="2210578" y="5384888"/>
            <a:ext cx="27944386" cy="8984801"/>
          </a:xfrm>
        </p:spPr>
        <p:txBody>
          <a:bodyPr anchor="b"/>
          <a:lstStyle>
            <a:lvl1pPr>
              <a:defRPr sz="18897"/>
            </a:lvl1p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2210578" y="14454688"/>
            <a:ext cx="27944386" cy="4724895"/>
          </a:xfrm>
        </p:spPr>
        <p:txBody>
          <a:bodyPr/>
          <a:lstStyle>
            <a:lvl1pPr marL="0" indent="0">
              <a:buNone/>
              <a:defRPr sz="7559">
                <a:solidFill>
                  <a:schemeClr val="tx1">
                    <a:tint val="82000"/>
                  </a:schemeClr>
                </a:solidFill>
              </a:defRPr>
            </a:lvl1pPr>
            <a:lvl2pPr marL="1439951" indent="0">
              <a:buNone/>
              <a:defRPr sz="6299">
                <a:solidFill>
                  <a:schemeClr val="tx1">
                    <a:tint val="82000"/>
                  </a:schemeClr>
                </a:solidFill>
              </a:defRPr>
            </a:lvl2pPr>
            <a:lvl3pPr marL="2879903" indent="0">
              <a:buNone/>
              <a:defRPr sz="5669">
                <a:solidFill>
                  <a:schemeClr val="tx1">
                    <a:tint val="82000"/>
                  </a:schemeClr>
                </a:solidFill>
              </a:defRPr>
            </a:lvl3pPr>
            <a:lvl4pPr marL="4319854" indent="0">
              <a:buNone/>
              <a:defRPr sz="5039">
                <a:solidFill>
                  <a:schemeClr val="tx1">
                    <a:tint val="82000"/>
                  </a:schemeClr>
                </a:solidFill>
              </a:defRPr>
            </a:lvl4pPr>
            <a:lvl5pPr marL="5759806" indent="0">
              <a:buNone/>
              <a:defRPr sz="5039">
                <a:solidFill>
                  <a:schemeClr val="tx1">
                    <a:tint val="82000"/>
                  </a:schemeClr>
                </a:solidFill>
              </a:defRPr>
            </a:lvl5pPr>
            <a:lvl6pPr marL="7199757" indent="0">
              <a:buNone/>
              <a:defRPr sz="5039">
                <a:solidFill>
                  <a:schemeClr val="tx1">
                    <a:tint val="82000"/>
                  </a:schemeClr>
                </a:solidFill>
              </a:defRPr>
            </a:lvl6pPr>
            <a:lvl7pPr marL="8639708" indent="0">
              <a:buNone/>
              <a:defRPr sz="5039">
                <a:solidFill>
                  <a:schemeClr val="tx1">
                    <a:tint val="82000"/>
                  </a:schemeClr>
                </a:solidFill>
              </a:defRPr>
            </a:lvl7pPr>
            <a:lvl8pPr marL="10079660" indent="0">
              <a:buNone/>
              <a:defRPr sz="5039">
                <a:solidFill>
                  <a:schemeClr val="tx1">
                    <a:tint val="82000"/>
                  </a:schemeClr>
                </a:solidFill>
              </a:defRPr>
            </a:lvl8pPr>
            <a:lvl9pPr marL="11519611" indent="0">
              <a:buNone/>
              <a:defRPr sz="5039">
                <a:solidFill>
                  <a:schemeClr val="tx1">
                    <a:tint val="82000"/>
                  </a:schemeClr>
                </a:solidFill>
              </a:defRPr>
            </a:lvl9pPr>
          </a:lstStyle>
          <a:p>
            <a:pPr lvl="0"/>
            <a:r>
              <a:rPr lang="he-IL"/>
              <a:t>לחץ כדי לערוך סגנונות טקסט של תבנית בסיס</a:t>
            </a:r>
          </a:p>
        </p:txBody>
      </p:sp>
      <p:sp>
        <p:nvSpPr>
          <p:cNvPr id="4" name="Date Placeholder 3"/>
          <p:cNvSpPr>
            <a:spLocks noGrp="1"/>
          </p:cNvSpPr>
          <p:nvPr>
            <p:ph type="dt" sz="half" idx="10"/>
          </p:nvPr>
        </p:nvSpPr>
        <p:spPr/>
        <p:txBody>
          <a:bodyPr/>
          <a:lstStyle/>
          <a:p>
            <a:fld id="{FB278593-35B9-415F-8B1D-A2316D8E9BCC}" type="datetimeFigureOut">
              <a:rPr lang="en-IL" smtClean="0"/>
              <a:t>07/13/2026</a:t>
            </a:fld>
            <a:endParaRPr lang="en-IL"/>
          </a:p>
        </p:txBody>
      </p:sp>
      <p:sp>
        <p:nvSpPr>
          <p:cNvPr id="5" name="Footer Placeholder 4"/>
          <p:cNvSpPr>
            <a:spLocks noGrp="1"/>
          </p:cNvSpPr>
          <p:nvPr>
            <p:ph type="ftr" sz="quarter" idx="11"/>
          </p:nvPr>
        </p:nvSpPr>
        <p:spPr/>
        <p:txBody>
          <a:bodyPr/>
          <a:lstStyle/>
          <a:p>
            <a:endParaRPr lang="en-IL"/>
          </a:p>
        </p:txBody>
      </p:sp>
      <p:sp>
        <p:nvSpPr>
          <p:cNvPr id="6" name="Slide Number Placeholder 5"/>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290968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Content Placeholder 2"/>
          <p:cNvSpPr>
            <a:spLocks noGrp="1"/>
          </p:cNvSpPr>
          <p:nvPr>
            <p:ph sz="half" idx="1"/>
          </p:nvPr>
        </p:nvSpPr>
        <p:spPr>
          <a:xfrm>
            <a:off x="2227451" y="5749874"/>
            <a:ext cx="13769697" cy="13704700"/>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Content Placeholder 3"/>
          <p:cNvSpPr>
            <a:spLocks noGrp="1"/>
          </p:cNvSpPr>
          <p:nvPr>
            <p:ph sz="half" idx="2"/>
          </p:nvPr>
        </p:nvSpPr>
        <p:spPr>
          <a:xfrm>
            <a:off x="16402140" y="5749874"/>
            <a:ext cx="13769697" cy="13704700"/>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5" name="Date Placeholder 4"/>
          <p:cNvSpPr>
            <a:spLocks noGrp="1"/>
          </p:cNvSpPr>
          <p:nvPr>
            <p:ph type="dt" sz="half" idx="10"/>
          </p:nvPr>
        </p:nvSpPr>
        <p:spPr/>
        <p:txBody>
          <a:bodyPr/>
          <a:lstStyle/>
          <a:p>
            <a:fld id="{FB278593-35B9-415F-8B1D-A2316D8E9BCC}" type="datetimeFigureOut">
              <a:rPr lang="en-IL" smtClean="0"/>
              <a:t>07/13/2026</a:t>
            </a:fld>
            <a:endParaRPr lang="en-IL"/>
          </a:p>
        </p:txBody>
      </p:sp>
      <p:sp>
        <p:nvSpPr>
          <p:cNvPr id="6" name="Footer Placeholder 5"/>
          <p:cNvSpPr>
            <a:spLocks noGrp="1"/>
          </p:cNvSpPr>
          <p:nvPr>
            <p:ph type="ftr" sz="quarter" idx="11"/>
          </p:nvPr>
        </p:nvSpPr>
        <p:spPr/>
        <p:txBody>
          <a:bodyPr/>
          <a:lstStyle/>
          <a:p>
            <a:endParaRPr lang="en-IL"/>
          </a:p>
        </p:txBody>
      </p:sp>
      <p:sp>
        <p:nvSpPr>
          <p:cNvPr id="7" name="Slide Number Placeholder 6"/>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1260116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Title 1"/>
          <p:cNvSpPr>
            <a:spLocks noGrp="1"/>
          </p:cNvSpPr>
          <p:nvPr>
            <p:ph type="title"/>
          </p:nvPr>
        </p:nvSpPr>
        <p:spPr>
          <a:xfrm>
            <a:off x="2231671" y="1149979"/>
            <a:ext cx="27944386" cy="4174910"/>
          </a:xfrm>
        </p:spPr>
        <p:txBody>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2231675" y="5294885"/>
            <a:ext cx="13706415" cy="2594941"/>
          </a:xfrm>
        </p:spPr>
        <p:txBody>
          <a:bodyPr anchor="b"/>
          <a:lstStyle>
            <a:lvl1pPr marL="0" indent="0">
              <a:buNone/>
              <a:defRPr sz="7559" b="1"/>
            </a:lvl1pPr>
            <a:lvl2pPr marL="1439951" indent="0">
              <a:buNone/>
              <a:defRPr sz="6299" b="1"/>
            </a:lvl2pPr>
            <a:lvl3pPr marL="2879903" indent="0">
              <a:buNone/>
              <a:defRPr sz="5669" b="1"/>
            </a:lvl3pPr>
            <a:lvl4pPr marL="4319854" indent="0">
              <a:buNone/>
              <a:defRPr sz="5039" b="1"/>
            </a:lvl4pPr>
            <a:lvl5pPr marL="5759806" indent="0">
              <a:buNone/>
              <a:defRPr sz="5039" b="1"/>
            </a:lvl5pPr>
            <a:lvl6pPr marL="7199757" indent="0">
              <a:buNone/>
              <a:defRPr sz="5039" b="1"/>
            </a:lvl6pPr>
            <a:lvl7pPr marL="8639708" indent="0">
              <a:buNone/>
              <a:defRPr sz="5039" b="1"/>
            </a:lvl7pPr>
            <a:lvl8pPr marL="10079660" indent="0">
              <a:buNone/>
              <a:defRPr sz="5039" b="1"/>
            </a:lvl8pPr>
            <a:lvl9pPr marL="11519611" indent="0">
              <a:buNone/>
              <a:defRPr sz="5039" b="1"/>
            </a:lvl9pPr>
          </a:lstStyle>
          <a:p>
            <a:pPr lvl="0"/>
            <a:r>
              <a:rPr lang="he-IL"/>
              <a:t>לחץ כדי לערוך סגנונות טקסט של תבנית בסיס</a:t>
            </a:r>
          </a:p>
        </p:txBody>
      </p:sp>
      <p:sp>
        <p:nvSpPr>
          <p:cNvPr id="4" name="Content Placeholder 3"/>
          <p:cNvSpPr>
            <a:spLocks noGrp="1"/>
          </p:cNvSpPr>
          <p:nvPr>
            <p:ph sz="half" idx="2"/>
          </p:nvPr>
        </p:nvSpPr>
        <p:spPr>
          <a:xfrm>
            <a:off x="2231675" y="7889827"/>
            <a:ext cx="13706415" cy="11604746"/>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5" name="Text Placeholder 4"/>
          <p:cNvSpPr>
            <a:spLocks noGrp="1"/>
          </p:cNvSpPr>
          <p:nvPr>
            <p:ph type="body" sz="quarter" idx="3"/>
          </p:nvPr>
        </p:nvSpPr>
        <p:spPr>
          <a:xfrm>
            <a:off x="16402142" y="5294885"/>
            <a:ext cx="13773917" cy="2594941"/>
          </a:xfrm>
        </p:spPr>
        <p:txBody>
          <a:bodyPr anchor="b"/>
          <a:lstStyle>
            <a:lvl1pPr marL="0" indent="0">
              <a:buNone/>
              <a:defRPr sz="7559" b="1"/>
            </a:lvl1pPr>
            <a:lvl2pPr marL="1439951" indent="0">
              <a:buNone/>
              <a:defRPr sz="6299" b="1"/>
            </a:lvl2pPr>
            <a:lvl3pPr marL="2879903" indent="0">
              <a:buNone/>
              <a:defRPr sz="5669" b="1"/>
            </a:lvl3pPr>
            <a:lvl4pPr marL="4319854" indent="0">
              <a:buNone/>
              <a:defRPr sz="5039" b="1"/>
            </a:lvl4pPr>
            <a:lvl5pPr marL="5759806" indent="0">
              <a:buNone/>
              <a:defRPr sz="5039" b="1"/>
            </a:lvl5pPr>
            <a:lvl6pPr marL="7199757" indent="0">
              <a:buNone/>
              <a:defRPr sz="5039" b="1"/>
            </a:lvl6pPr>
            <a:lvl7pPr marL="8639708" indent="0">
              <a:buNone/>
              <a:defRPr sz="5039" b="1"/>
            </a:lvl7pPr>
            <a:lvl8pPr marL="10079660" indent="0">
              <a:buNone/>
              <a:defRPr sz="5039" b="1"/>
            </a:lvl8pPr>
            <a:lvl9pPr marL="11519611" indent="0">
              <a:buNone/>
              <a:defRPr sz="5039" b="1"/>
            </a:lvl9pPr>
          </a:lstStyle>
          <a:p>
            <a:pPr lvl="0"/>
            <a:r>
              <a:rPr lang="he-IL"/>
              <a:t>לחץ כדי לערוך סגנונות טקסט של תבנית בסיס</a:t>
            </a:r>
          </a:p>
        </p:txBody>
      </p:sp>
      <p:sp>
        <p:nvSpPr>
          <p:cNvPr id="6" name="Content Placeholder 5"/>
          <p:cNvSpPr>
            <a:spLocks noGrp="1"/>
          </p:cNvSpPr>
          <p:nvPr>
            <p:ph sz="quarter" idx="4"/>
          </p:nvPr>
        </p:nvSpPr>
        <p:spPr>
          <a:xfrm>
            <a:off x="16402142" y="7889827"/>
            <a:ext cx="13773917" cy="11604746"/>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7" name="Date Placeholder 6"/>
          <p:cNvSpPr>
            <a:spLocks noGrp="1"/>
          </p:cNvSpPr>
          <p:nvPr>
            <p:ph type="dt" sz="half" idx="10"/>
          </p:nvPr>
        </p:nvSpPr>
        <p:spPr/>
        <p:txBody>
          <a:bodyPr/>
          <a:lstStyle/>
          <a:p>
            <a:fld id="{FB278593-35B9-415F-8B1D-A2316D8E9BCC}" type="datetimeFigureOut">
              <a:rPr lang="en-IL" smtClean="0"/>
              <a:t>07/13/2026</a:t>
            </a:fld>
            <a:endParaRPr lang="en-IL"/>
          </a:p>
        </p:txBody>
      </p:sp>
      <p:sp>
        <p:nvSpPr>
          <p:cNvPr id="8" name="Footer Placeholder 7"/>
          <p:cNvSpPr>
            <a:spLocks noGrp="1"/>
          </p:cNvSpPr>
          <p:nvPr>
            <p:ph type="ftr" sz="quarter" idx="11"/>
          </p:nvPr>
        </p:nvSpPr>
        <p:spPr/>
        <p:txBody>
          <a:bodyPr/>
          <a:lstStyle/>
          <a:p>
            <a:endParaRPr lang="en-IL"/>
          </a:p>
        </p:txBody>
      </p:sp>
      <p:sp>
        <p:nvSpPr>
          <p:cNvPr id="9" name="Slide Number Placeholder 8"/>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725809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Date Placeholder 2"/>
          <p:cNvSpPr>
            <a:spLocks noGrp="1"/>
          </p:cNvSpPr>
          <p:nvPr>
            <p:ph type="dt" sz="half" idx="10"/>
          </p:nvPr>
        </p:nvSpPr>
        <p:spPr/>
        <p:txBody>
          <a:bodyPr/>
          <a:lstStyle/>
          <a:p>
            <a:fld id="{FB278593-35B9-415F-8B1D-A2316D8E9BCC}" type="datetimeFigureOut">
              <a:rPr lang="en-IL" smtClean="0"/>
              <a:t>07/13/2026</a:t>
            </a:fld>
            <a:endParaRPr lang="en-IL"/>
          </a:p>
        </p:txBody>
      </p:sp>
      <p:sp>
        <p:nvSpPr>
          <p:cNvPr id="4" name="Footer Placeholder 3"/>
          <p:cNvSpPr>
            <a:spLocks noGrp="1"/>
          </p:cNvSpPr>
          <p:nvPr>
            <p:ph type="ftr" sz="quarter" idx="11"/>
          </p:nvPr>
        </p:nvSpPr>
        <p:spPr/>
        <p:txBody>
          <a:bodyPr/>
          <a:lstStyle/>
          <a:p>
            <a:endParaRPr lang="en-IL"/>
          </a:p>
        </p:txBody>
      </p:sp>
      <p:sp>
        <p:nvSpPr>
          <p:cNvPr id="5" name="Slide Number Placeholder 4"/>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1681172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278593-35B9-415F-8B1D-A2316D8E9BCC}" type="datetimeFigureOut">
              <a:rPr lang="en-IL" smtClean="0"/>
              <a:t>07/13/2026</a:t>
            </a:fld>
            <a:endParaRPr lang="en-IL"/>
          </a:p>
        </p:txBody>
      </p:sp>
      <p:sp>
        <p:nvSpPr>
          <p:cNvPr id="3" name="Footer Placeholder 2"/>
          <p:cNvSpPr>
            <a:spLocks noGrp="1"/>
          </p:cNvSpPr>
          <p:nvPr>
            <p:ph type="ftr" sz="quarter" idx="11"/>
          </p:nvPr>
        </p:nvSpPr>
        <p:spPr/>
        <p:txBody>
          <a:bodyPr/>
          <a:lstStyle/>
          <a:p>
            <a:endParaRPr lang="en-IL"/>
          </a:p>
        </p:txBody>
      </p:sp>
      <p:sp>
        <p:nvSpPr>
          <p:cNvPr id="4" name="Slide Number Placeholder 3"/>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1374636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2231671" y="1439968"/>
            <a:ext cx="10449614" cy="5039889"/>
          </a:xfrm>
        </p:spPr>
        <p:txBody>
          <a:bodyPr anchor="b"/>
          <a:lstStyle>
            <a:lvl1pPr>
              <a:defRPr sz="10078"/>
            </a:lvl1pPr>
          </a:lstStyle>
          <a:p>
            <a:r>
              <a:rPr lang="he-IL"/>
              <a:t>לחץ כדי לערוך סגנון כותרת של תבנית בסיס</a:t>
            </a:r>
            <a:endParaRPr lang="en-US" dirty="0"/>
          </a:p>
        </p:txBody>
      </p:sp>
      <p:sp>
        <p:nvSpPr>
          <p:cNvPr id="3" name="Content Placeholder 2"/>
          <p:cNvSpPr>
            <a:spLocks noGrp="1"/>
          </p:cNvSpPr>
          <p:nvPr>
            <p:ph idx="1"/>
          </p:nvPr>
        </p:nvSpPr>
        <p:spPr>
          <a:xfrm>
            <a:off x="13773917" y="3109937"/>
            <a:ext cx="16402140" cy="15349662"/>
          </a:xfrm>
        </p:spPr>
        <p:txBody>
          <a:bodyPr/>
          <a:lstStyle>
            <a:lvl1pPr>
              <a:defRPr sz="10078"/>
            </a:lvl1pPr>
            <a:lvl2pPr>
              <a:defRPr sz="8819"/>
            </a:lvl2pPr>
            <a:lvl3pPr>
              <a:defRPr sz="7559"/>
            </a:lvl3pPr>
            <a:lvl4pPr>
              <a:defRPr sz="6299"/>
            </a:lvl4pPr>
            <a:lvl5pPr>
              <a:defRPr sz="6299"/>
            </a:lvl5pPr>
            <a:lvl6pPr>
              <a:defRPr sz="6299"/>
            </a:lvl6pPr>
            <a:lvl7pPr>
              <a:defRPr sz="6299"/>
            </a:lvl7pPr>
            <a:lvl8pPr>
              <a:defRPr sz="6299"/>
            </a:lvl8pPr>
            <a:lvl9pPr>
              <a:defRPr sz="6299"/>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Text Placeholder 3"/>
          <p:cNvSpPr>
            <a:spLocks noGrp="1"/>
          </p:cNvSpPr>
          <p:nvPr>
            <p:ph type="body" sz="half" idx="2"/>
          </p:nvPr>
        </p:nvSpPr>
        <p:spPr>
          <a:xfrm>
            <a:off x="2231671" y="6479857"/>
            <a:ext cx="10449614" cy="12004738"/>
          </a:xfrm>
        </p:spPr>
        <p:txBody>
          <a:bodyPr/>
          <a:lstStyle>
            <a:lvl1pPr marL="0" indent="0">
              <a:buNone/>
              <a:defRPr sz="5039"/>
            </a:lvl1pPr>
            <a:lvl2pPr marL="1439951" indent="0">
              <a:buNone/>
              <a:defRPr sz="4409"/>
            </a:lvl2pPr>
            <a:lvl3pPr marL="2879903" indent="0">
              <a:buNone/>
              <a:defRPr sz="3779"/>
            </a:lvl3pPr>
            <a:lvl4pPr marL="4319854" indent="0">
              <a:buNone/>
              <a:defRPr sz="3150"/>
            </a:lvl4pPr>
            <a:lvl5pPr marL="5759806" indent="0">
              <a:buNone/>
              <a:defRPr sz="3150"/>
            </a:lvl5pPr>
            <a:lvl6pPr marL="7199757" indent="0">
              <a:buNone/>
              <a:defRPr sz="3150"/>
            </a:lvl6pPr>
            <a:lvl7pPr marL="8639708" indent="0">
              <a:buNone/>
              <a:defRPr sz="3150"/>
            </a:lvl7pPr>
            <a:lvl8pPr marL="10079660" indent="0">
              <a:buNone/>
              <a:defRPr sz="3150"/>
            </a:lvl8pPr>
            <a:lvl9pPr marL="11519611" indent="0">
              <a:buNone/>
              <a:defRPr sz="3150"/>
            </a:lvl9pPr>
          </a:lstStyle>
          <a:p>
            <a:pPr lvl="0"/>
            <a:r>
              <a:rPr lang="he-IL"/>
              <a:t>לחץ כדי לערוך סגנונות טקסט של תבנית בסיס</a:t>
            </a:r>
          </a:p>
        </p:txBody>
      </p:sp>
      <p:sp>
        <p:nvSpPr>
          <p:cNvPr id="5" name="Date Placeholder 4"/>
          <p:cNvSpPr>
            <a:spLocks noGrp="1"/>
          </p:cNvSpPr>
          <p:nvPr>
            <p:ph type="dt" sz="half" idx="10"/>
          </p:nvPr>
        </p:nvSpPr>
        <p:spPr/>
        <p:txBody>
          <a:bodyPr/>
          <a:lstStyle/>
          <a:p>
            <a:fld id="{FB278593-35B9-415F-8B1D-A2316D8E9BCC}" type="datetimeFigureOut">
              <a:rPr lang="en-IL" smtClean="0"/>
              <a:t>07/13/2026</a:t>
            </a:fld>
            <a:endParaRPr lang="en-IL"/>
          </a:p>
        </p:txBody>
      </p:sp>
      <p:sp>
        <p:nvSpPr>
          <p:cNvPr id="6" name="Footer Placeholder 5"/>
          <p:cNvSpPr>
            <a:spLocks noGrp="1"/>
          </p:cNvSpPr>
          <p:nvPr>
            <p:ph type="ftr" sz="quarter" idx="11"/>
          </p:nvPr>
        </p:nvSpPr>
        <p:spPr/>
        <p:txBody>
          <a:bodyPr/>
          <a:lstStyle/>
          <a:p>
            <a:endParaRPr lang="en-IL"/>
          </a:p>
        </p:txBody>
      </p:sp>
      <p:sp>
        <p:nvSpPr>
          <p:cNvPr id="7" name="Slide Number Placeholder 6"/>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4197427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2231671" y="1439968"/>
            <a:ext cx="10449614" cy="5039889"/>
          </a:xfrm>
        </p:spPr>
        <p:txBody>
          <a:bodyPr anchor="b"/>
          <a:lstStyle>
            <a:lvl1pPr>
              <a:defRPr sz="10078"/>
            </a:lvl1pPr>
          </a:lstStyle>
          <a:p>
            <a:r>
              <a:rPr lang="he-IL"/>
              <a:t>לחץ כדי לערוך סגנון כותרת של תבנית בסיס</a:t>
            </a:r>
            <a:endParaRPr lang="en-US" dirty="0"/>
          </a:p>
        </p:txBody>
      </p:sp>
      <p:sp>
        <p:nvSpPr>
          <p:cNvPr id="3" name="Picture Placeholder 2"/>
          <p:cNvSpPr>
            <a:spLocks noGrp="1" noChangeAspect="1"/>
          </p:cNvSpPr>
          <p:nvPr>
            <p:ph type="pic" idx="1"/>
          </p:nvPr>
        </p:nvSpPr>
        <p:spPr>
          <a:xfrm>
            <a:off x="13773917" y="3109937"/>
            <a:ext cx="16402140" cy="15349662"/>
          </a:xfrm>
        </p:spPr>
        <p:txBody>
          <a:bodyPr anchor="t"/>
          <a:lstStyle>
            <a:lvl1pPr marL="0" indent="0">
              <a:buNone/>
              <a:defRPr sz="10078"/>
            </a:lvl1pPr>
            <a:lvl2pPr marL="1439951" indent="0">
              <a:buNone/>
              <a:defRPr sz="8819"/>
            </a:lvl2pPr>
            <a:lvl3pPr marL="2879903" indent="0">
              <a:buNone/>
              <a:defRPr sz="7559"/>
            </a:lvl3pPr>
            <a:lvl4pPr marL="4319854" indent="0">
              <a:buNone/>
              <a:defRPr sz="6299"/>
            </a:lvl4pPr>
            <a:lvl5pPr marL="5759806" indent="0">
              <a:buNone/>
              <a:defRPr sz="6299"/>
            </a:lvl5pPr>
            <a:lvl6pPr marL="7199757" indent="0">
              <a:buNone/>
              <a:defRPr sz="6299"/>
            </a:lvl6pPr>
            <a:lvl7pPr marL="8639708" indent="0">
              <a:buNone/>
              <a:defRPr sz="6299"/>
            </a:lvl7pPr>
            <a:lvl8pPr marL="10079660" indent="0">
              <a:buNone/>
              <a:defRPr sz="6299"/>
            </a:lvl8pPr>
            <a:lvl9pPr marL="11519611" indent="0">
              <a:buNone/>
              <a:defRPr sz="6299"/>
            </a:lvl9pPr>
          </a:lstStyle>
          <a:p>
            <a:r>
              <a:rPr lang="he-IL"/>
              <a:t>לחץ על הסמל כדי להוסיף תמונה</a:t>
            </a:r>
            <a:endParaRPr lang="en-US" dirty="0"/>
          </a:p>
        </p:txBody>
      </p:sp>
      <p:sp>
        <p:nvSpPr>
          <p:cNvPr id="4" name="Text Placeholder 3"/>
          <p:cNvSpPr>
            <a:spLocks noGrp="1"/>
          </p:cNvSpPr>
          <p:nvPr>
            <p:ph type="body" sz="half" idx="2"/>
          </p:nvPr>
        </p:nvSpPr>
        <p:spPr>
          <a:xfrm>
            <a:off x="2231671" y="6479857"/>
            <a:ext cx="10449614" cy="12004738"/>
          </a:xfrm>
        </p:spPr>
        <p:txBody>
          <a:bodyPr/>
          <a:lstStyle>
            <a:lvl1pPr marL="0" indent="0">
              <a:buNone/>
              <a:defRPr sz="5039"/>
            </a:lvl1pPr>
            <a:lvl2pPr marL="1439951" indent="0">
              <a:buNone/>
              <a:defRPr sz="4409"/>
            </a:lvl2pPr>
            <a:lvl3pPr marL="2879903" indent="0">
              <a:buNone/>
              <a:defRPr sz="3779"/>
            </a:lvl3pPr>
            <a:lvl4pPr marL="4319854" indent="0">
              <a:buNone/>
              <a:defRPr sz="3150"/>
            </a:lvl4pPr>
            <a:lvl5pPr marL="5759806" indent="0">
              <a:buNone/>
              <a:defRPr sz="3150"/>
            </a:lvl5pPr>
            <a:lvl6pPr marL="7199757" indent="0">
              <a:buNone/>
              <a:defRPr sz="3150"/>
            </a:lvl6pPr>
            <a:lvl7pPr marL="8639708" indent="0">
              <a:buNone/>
              <a:defRPr sz="3150"/>
            </a:lvl7pPr>
            <a:lvl8pPr marL="10079660" indent="0">
              <a:buNone/>
              <a:defRPr sz="3150"/>
            </a:lvl8pPr>
            <a:lvl9pPr marL="11519611" indent="0">
              <a:buNone/>
              <a:defRPr sz="3150"/>
            </a:lvl9pPr>
          </a:lstStyle>
          <a:p>
            <a:pPr lvl="0"/>
            <a:r>
              <a:rPr lang="he-IL"/>
              <a:t>לחץ כדי לערוך סגנונות טקסט של תבנית בסיס</a:t>
            </a:r>
          </a:p>
        </p:txBody>
      </p:sp>
      <p:sp>
        <p:nvSpPr>
          <p:cNvPr id="5" name="Date Placeholder 4"/>
          <p:cNvSpPr>
            <a:spLocks noGrp="1"/>
          </p:cNvSpPr>
          <p:nvPr>
            <p:ph type="dt" sz="half" idx="10"/>
          </p:nvPr>
        </p:nvSpPr>
        <p:spPr/>
        <p:txBody>
          <a:bodyPr/>
          <a:lstStyle/>
          <a:p>
            <a:fld id="{FB278593-35B9-415F-8B1D-A2316D8E9BCC}" type="datetimeFigureOut">
              <a:rPr lang="en-IL" smtClean="0"/>
              <a:t>07/13/2026</a:t>
            </a:fld>
            <a:endParaRPr lang="en-IL"/>
          </a:p>
        </p:txBody>
      </p:sp>
      <p:sp>
        <p:nvSpPr>
          <p:cNvPr id="6" name="Footer Placeholder 5"/>
          <p:cNvSpPr>
            <a:spLocks noGrp="1"/>
          </p:cNvSpPr>
          <p:nvPr>
            <p:ph type="ftr" sz="quarter" idx="11"/>
          </p:nvPr>
        </p:nvSpPr>
        <p:spPr/>
        <p:txBody>
          <a:bodyPr/>
          <a:lstStyle/>
          <a:p>
            <a:endParaRPr lang="en-IL"/>
          </a:p>
        </p:txBody>
      </p:sp>
      <p:sp>
        <p:nvSpPr>
          <p:cNvPr id="7" name="Slide Number Placeholder 6"/>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4014543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27451" y="1149979"/>
            <a:ext cx="27944386" cy="4174910"/>
          </a:xfrm>
          <a:prstGeom prst="rect">
            <a:avLst/>
          </a:prstGeom>
        </p:spPr>
        <p:txBody>
          <a:bodyPr vert="horz" lIns="91440" tIns="45720" rIns="91440" bIns="45720" rtlCol="0" anchor="ctr">
            <a:normAutofit/>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2227451" y="5749874"/>
            <a:ext cx="27944386" cy="13704700"/>
          </a:xfrm>
          <a:prstGeom prst="rect">
            <a:avLst/>
          </a:prstGeom>
        </p:spPr>
        <p:txBody>
          <a:bodyPr vert="horz" lIns="91440" tIns="45720" rIns="91440" bIns="45720" rtlCol="0">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2"/>
          </p:nvPr>
        </p:nvSpPr>
        <p:spPr>
          <a:xfrm>
            <a:off x="2227451" y="20019564"/>
            <a:ext cx="7289840" cy="1149975"/>
          </a:xfrm>
          <a:prstGeom prst="rect">
            <a:avLst/>
          </a:prstGeom>
        </p:spPr>
        <p:txBody>
          <a:bodyPr vert="horz" lIns="91440" tIns="45720" rIns="91440" bIns="45720" rtlCol="0" anchor="ctr"/>
          <a:lstStyle>
            <a:lvl1pPr algn="l">
              <a:defRPr sz="3779">
                <a:solidFill>
                  <a:schemeClr val="tx1">
                    <a:tint val="82000"/>
                  </a:schemeClr>
                </a:solidFill>
              </a:defRPr>
            </a:lvl1pPr>
          </a:lstStyle>
          <a:p>
            <a:fld id="{FB278593-35B9-415F-8B1D-A2316D8E9BCC}" type="datetimeFigureOut">
              <a:rPr lang="en-IL" smtClean="0"/>
              <a:t>07/13/2026</a:t>
            </a:fld>
            <a:endParaRPr lang="en-IL"/>
          </a:p>
        </p:txBody>
      </p:sp>
      <p:sp>
        <p:nvSpPr>
          <p:cNvPr id="5" name="Footer Placeholder 4"/>
          <p:cNvSpPr>
            <a:spLocks noGrp="1"/>
          </p:cNvSpPr>
          <p:nvPr>
            <p:ph type="ftr" sz="quarter" idx="3"/>
          </p:nvPr>
        </p:nvSpPr>
        <p:spPr>
          <a:xfrm>
            <a:off x="10732264" y="20019564"/>
            <a:ext cx="10934760" cy="1149975"/>
          </a:xfrm>
          <a:prstGeom prst="rect">
            <a:avLst/>
          </a:prstGeom>
        </p:spPr>
        <p:txBody>
          <a:bodyPr vert="horz" lIns="91440" tIns="45720" rIns="91440" bIns="45720" rtlCol="0" anchor="ctr"/>
          <a:lstStyle>
            <a:lvl1pPr algn="ctr">
              <a:defRPr sz="3779">
                <a:solidFill>
                  <a:schemeClr val="tx1">
                    <a:tint val="82000"/>
                  </a:schemeClr>
                </a:solidFill>
              </a:defRPr>
            </a:lvl1pPr>
          </a:lstStyle>
          <a:p>
            <a:endParaRPr lang="en-IL"/>
          </a:p>
        </p:txBody>
      </p:sp>
      <p:sp>
        <p:nvSpPr>
          <p:cNvPr id="6" name="Slide Number Placeholder 5"/>
          <p:cNvSpPr>
            <a:spLocks noGrp="1"/>
          </p:cNvSpPr>
          <p:nvPr>
            <p:ph type="sldNum" sz="quarter" idx="4"/>
          </p:nvPr>
        </p:nvSpPr>
        <p:spPr>
          <a:xfrm>
            <a:off x="22881997" y="20019564"/>
            <a:ext cx="7289840" cy="1149975"/>
          </a:xfrm>
          <a:prstGeom prst="rect">
            <a:avLst/>
          </a:prstGeom>
        </p:spPr>
        <p:txBody>
          <a:bodyPr vert="horz" lIns="91440" tIns="45720" rIns="91440" bIns="45720" rtlCol="0" anchor="ctr"/>
          <a:lstStyle>
            <a:lvl1pPr algn="r">
              <a:defRPr sz="3779">
                <a:solidFill>
                  <a:schemeClr val="tx1">
                    <a:tint val="82000"/>
                  </a:schemeClr>
                </a:solidFill>
              </a:defRPr>
            </a:lvl1pPr>
          </a:lstStyle>
          <a:p>
            <a:fld id="{CE449B51-7FA8-4B3F-A3CB-9F9FBCD0787B}" type="slidenum">
              <a:rPr lang="en-IL" smtClean="0"/>
              <a:t>‹#›</a:t>
            </a:fld>
            <a:endParaRPr lang="en-IL"/>
          </a:p>
        </p:txBody>
      </p:sp>
    </p:spTree>
    <p:extLst>
      <p:ext uri="{BB962C8B-B14F-4D97-AF65-F5344CB8AC3E}">
        <p14:creationId xmlns:p14="http://schemas.microsoft.com/office/powerpoint/2010/main" val="249814811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2879903" rtl="1" eaLnBrk="1" latinLnBrk="0" hangingPunct="1">
        <a:lnSpc>
          <a:spcPct val="90000"/>
        </a:lnSpc>
        <a:spcBef>
          <a:spcPct val="0"/>
        </a:spcBef>
        <a:buNone/>
        <a:defRPr sz="13858" kern="1200">
          <a:solidFill>
            <a:schemeClr val="tx1"/>
          </a:solidFill>
          <a:latin typeface="+mj-lt"/>
          <a:ea typeface="+mj-ea"/>
          <a:cs typeface="+mj-cs"/>
        </a:defRPr>
      </a:lvl1pPr>
    </p:titleStyle>
    <p:bodyStyle>
      <a:lvl1pPr marL="719976" indent="-719976" algn="r" defTabSz="2879903" rtl="1" eaLnBrk="1" latinLnBrk="0" hangingPunct="1">
        <a:lnSpc>
          <a:spcPct val="90000"/>
        </a:lnSpc>
        <a:spcBef>
          <a:spcPts val="3150"/>
        </a:spcBef>
        <a:buFont typeface="Arial" panose="020B0604020202020204" pitchFamily="34" charset="0"/>
        <a:buChar char="•"/>
        <a:defRPr sz="8819" kern="1200">
          <a:solidFill>
            <a:schemeClr val="tx1"/>
          </a:solidFill>
          <a:latin typeface="+mn-lt"/>
          <a:ea typeface="+mn-ea"/>
          <a:cs typeface="+mn-cs"/>
        </a:defRPr>
      </a:lvl1pPr>
      <a:lvl2pPr marL="2159927" indent="-719976" algn="r" defTabSz="2879903" rtl="1" eaLnBrk="1" latinLnBrk="0" hangingPunct="1">
        <a:lnSpc>
          <a:spcPct val="90000"/>
        </a:lnSpc>
        <a:spcBef>
          <a:spcPts val="1575"/>
        </a:spcBef>
        <a:buFont typeface="Arial" panose="020B0604020202020204" pitchFamily="34" charset="0"/>
        <a:buChar char="•"/>
        <a:defRPr sz="7559" kern="1200">
          <a:solidFill>
            <a:schemeClr val="tx1"/>
          </a:solidFill>
          <a:latin typeface="+mn-lt"/>
          <a:ea typeface="+mn-ea"/>
          <a:cs typeface="+mn-cs"/>
        </a:defRPr>
      </a:lvl2pPr>
      <a:lvl3pPr marL="3599879" indent="-719976" algn="r" defTabSz="2879903" rtl="1" eaLnBrk="1" latinLnBrk="0" hangingPunct="1">
        <a:lnSpc>
          <a:spcPct val="90000"/>
        </a:lnSpc>
        <a:spcBef>
          <a:spcPts val="1575"/>
        </a:spcBef>
        <a:buFont typeface="Arial" panose="020B0604020202020204" pitchFamily="34" charset="0"/>
        <a:buChar char="•"/>
        <a:defRPr sz="6299" kern="1200">
          <a:solidFill>
            <a:schemeClr val="tx1"/>
          </a:solidFill>
          <a:latin typeface="+mn-lt"/>
          <a:ea typeface="+mn-ea"/>
          <a:cs typeface="+mn-cs"/>
        </a:defRPr>
      </a:lvl3pPr>
      <a:lvl4pPr marL="5039830" indent="-719976" algn="r" defTabSz="2879903" rtl="1" eaLnBrk="1" latinLnBrk="0"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4pPr>
      <a:lvl5pPr marL="6479781" indent="-719976" algn="r" defTabSz="2879903" rtl="1" eaLnBrk="1" latinLnBrk="0"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5pPr>
      <a:lvl6pPr marL="7919733" indent="-719976" algn="r" defTabSz="2879903" rtl="1" eaLnBrk="1" latinLnBrk="0"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6pPr>
      <a:lvl7pPr marL="9359684" indent="-719976" algn="r" defTabSz="2879903" rtl="1" eaLnBrk="1" latinLnBrk="0"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7pPr>
      <a:lvl8pPr marL="10799636" indent="-719976" algn="r" defTabSz="2879903" rtl="1" eaLnBrk="1" latinLnBrk="0"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8pPr>
      <a:lvl9pPr marL="12239587" indent="-719976" algn="r" defTabSz="2879903" rtl="1" eaLnBrk="1" latinLnBrk="0"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9pPr>
    </p:bodyStyle>
    <p:otherStyle>
      <a:defPPr>
        <a:defRPr lang="en-US"/>
      </a:defPPr>
      <a:lvl1pPr marL="0" algn="r" defTabSz="2879903" rtl="1" eaLnBrk="1" latinLnBrk="0" hangingPunct="1">
        <a:defRPr sz="5669" kern="1200">
          <a:solidFill>
            <a:schemeClr val="tx1"/>
          </a:solidFill>
          <a:latin typeface="+mn-lt"/>
          <a:ea typeface="+mn-ea"/>
          <a:cs typeface="+mn-cs"/>
        </a:defRPr>
      </a:lvl1pPr>
      <a:lvl2pPr marL="1439951" algn="r" defTabSz="2879903" rtl="1" eaLnBrk="1" latinLnBrk="0" hangingPunct="1">
        <a:defRPr sz="5669" kern="1200">
          <a:solidFill>
            <a:schemeClr val="tx1"/>
          </a:solidFill>
          <a:latin typeface="+mn-lt"/>
          <a:ea typeface="+mn-ea"/>
          <a:cs typeface="+mn-cs"/>
        </a:defRPr>
      </a:lvl2pPr>
      <a:lvl3pPr marL="2879903" algn="r" defTabSz="2879903" rtl="1" eaLnBrk="1" latinLnBrk="0" hangingPunct="1">
        <a:defRPr sz="5669" kern="1200">
          <a:solidFill>
            <a:schemeClr val="tx1"/>
          </a:solidFill>
          <a:latin typeface="+mn-lt"/>
          <a:ea typeface="+mn-ea"/>
          <a:cs typeface="+mn-cs"/>
        </a:defRPr>
      </a:lvl3pPr>
      <a:lvl4pPr marL="4319854" algn="r" defTabSz="2879903" rtl="1" eaLnBrk="1" latinLnBrk="0" hangingPunct="1">
        <a:defRPr sz="5669" kern="1200">
          <a:solidFill>
            <a:schemeClr val="tx1"/>
          </a:solidFill>
          <a:latin typeface="+mn-lt"/>
          <a:ea typeface="+mn-ea"/>
          <a:cs typeface="+mn-cs"/>
        </a:defRPr>
      </a:lvl4pPr>
      <a:lvl5pPr marL="5759806" algn="r" defTabSz="2879903" rtl="1" eaLnBrk="1" latinLnBrk="0" hangingPunct="1">
        <a:defRPr sz="5669" kern="1200">
          <a:solidFill>
            <a:schemeClr val="tx1"/>
          </a:solidFill>
          <a:latin typeface="+mn-lt"/>
          <a:ea typeface="+mn-ea"/>
          <a:cs typeface="+mn-cs"/>
        </a:defRPr>
      </a:lvl5pPr>
      <a:lvl6pPr marL="7199757" algn="r" defTabSz="2879903" rtl="1" eaLnBrk="1" latinLnBrk="0" hangingPunct="1">
        <a:defRPr sz="5669" kern="1200">
          <a:solidFill>
            <a:schemeClr val="tx1"/>
          </a:solidFill>
          <a:latin typeface="+mn-lt"/>
          <a:ea typeface="+mn-ea"/>
          <a:cs typeface="+mn-cs"/>
        </a:defRPr>
      </a:lvl6pPr>
      <a:lvl7pPr marL="8639708" algn="r" defTabSz="2879903" rtl="1" eaLnBrk="1" latinLnBrk="0" hangingPunct="1">
        <a:defRPr sz="5669" kern="1200">
          <a:solidFill>
            <a:schemeClr val="tx1"/>
          </a:solidFill>
          <a:latin typeface="+mn-lt"/>
          <a:ea typeface="+mn-ea"/>
          <a:cs typeface="+mn-cs"/>
        </a:defRPr>
      </a:lvl7pPr>
      <a:lvl8pPr marL="10079660" algn="r" defTabSz="2879903" rtl="1" eaLnBrk="1" latinLnBrk="0" hangingPunct="1">
        <a:defRPr sz="5669" kern="1200">
          <a:solidFill>
            <a:schemeClr val="tx1"/>
          </a:solidFill>
          <a:latin typeface="+mn-lt"/>
          <a:ea typeface="+mn-ea"/>
          <a:cs typeface="+mn-cs"/>
        </a:defRPr>
      </a:lvl8pPr>
      <a:lvl9pPr marL="11519611" algn="r" defTabSz="2879903" rtl="1" eaLnBrk="1" latinLnBrk="0" hangingPunct="1">
        <a:defRPr sz="566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4545F0A-296B-D6A5-443E-8C14477C55E5}"/>
              </a:ext>
            </a:extLst>
          </p:cNvPr>
          <p:cNvSpPr txBox="1"/>
          <p:nvPr/>
        </p:nvSpPr>
        <p:spPr>
          <a:xfrm>
            <a:off x="401960" y="-4372"/>
            <a:ext cx="29505489" cy="2512625"/>
          </a:xfrm>
          <a:prstGeom prst="rect">
            <a:avLst/>
          </a:prstGeom>
          <a:noFill/>
        </p:spPr>
        <p:txBody>
          <a:bodyPr wrap="square">
            <a:spAutoFit/>
          </a:bodyPr>
          <a:lstStyle/>
          <a:p>
            <a:pPr algn="ctr" rtl="1"/>
            <a:r>
              <a:rPr lang="en-US" sz="7869" b="1" dirty="0"/>
              <a:t>Safety of Oral Isotretinoin in Combat Soldiers:</a:t>
            </a:r>
            <a:br>
              <a:rPr lang="en-US" sz="7869" b="1" dirty="0"/>
            </a:br>
            <a:r>
              <a:rPr lang="en-US" sz="7869" b="1" dirty="0"/>
              <a:t>A Nationwide Retrospective Study of 11,283 Soldiers</a:t>
            </a:r>
            <a:endParaRPr lang="en-US" sz="7869" dirty="0"/>
          </a:p>
        </p:txBody>
      </p:sp>
      <p:sp>
        <p:nvSpPr>
          <p:cNvPr id="3" name="TextBox 2">
            <a:extLst>
              <a:ext uri="{FF2B5EF4-FFF2-40B4-BE49-F238E27FC236}">
                <a16:creationId xmlns:a16="http://schemas.microsoft.com/office/drawing/2014/main" id="{572CEED9-DA8C-C7AA-B853-9915E556A819}"/>
              </a:ext>
            </a:extLst>
          </p:cNvPr>
          <p:cNvSpPr txBox="1"/>
          <p:nvPr/>
        </p:nvSpPr>
        <p:spPr>
          <a:xfrm>
            <a:off x="236122" y="2478751"/>
            <a:ext cx="30031795" cy="3148980"/>
          </a:xfrm>
          <a:prstGeom prst="rect">
            <a:avLst/>
          </a:prstGeom>
          <a:noFill/>
        </p:spPr>
        <p:txBody>
          <a:bodyPr wrap="square">
            <a:spAutoFit/>
          </a:bodyPr>
          <a:lstStyle/>
          <a:p>
            <a:pPr>
              <a:lnSpc>
                <a:spcPct val="107000"/>
              </a:lnSpc>
              <a:spcAft>
                <a:spcPts val="599"/>
              </a:spcAft>
            </a:pPr>
            <a:r>
              <a:rPr lang="en-US" sz="3541" b="1" u="sng" dirty="0"/>
              <a:t>Michal Leibovitch</a:t>
            </a:r>
            <a:r>
              <a:rPr lang="en-US" sz="3541" dirty="0"/>
              <a:t>, MD, MPH</a:t>
            </a:r>
            <a:r>
              <a:rPr lang="en-US" sz="3541" baseline="30000" dirty="0"/>
              <a:t>1,2</a:t>
            </a:r>
            <a:r>
              <a:rPr lang="en-US" sz="3541" dirty="0"/>
              <a:t>, Shahar Ronen, MD</a:t>
            </a:r>
            <a:r>
              <a:rPr lang="en-US" sz="3541" baseline="30000" dirty="0"/>
              <a:t>1,2,3</a:t>
            </a:r>
            <a:r>
              <a:rPr lang="en-US" sz="3541" dirty="0"/>
              <a:t>, Lirom Motola, MD</a:t>
            </a:r>
            <a:r>
              <a:rPr lang="en-US" sz="3541" baseline="30000" dirty="0"/>
              <a:t>1,2</a:t>
            </a:r>
            <a:r>
              <a:rPr lang="en-US" sz="3541" dirty="0"/>
              <a:t>, Omer Itzkovitch</a:t>
            </a:r>
            <a:r>
              <a:rPr lang="en-US" sz="3541" baseline="30000" dirty="0"/>
              <a:t>1</a:t>
            </a:r>
            <a:r>
              <a:rPr lang="en-US" sz="3541" dirty="0"/>
              <a:t>, Dana Stackievicz</a:t>
            </a:r>
            <a:r>
              <a:rPr lang="en-US" sz="3541" baseline="30000" dirty="0"/>
              <a:t>2</a:t>
            </a:r>
            <a:r>
              <a:rPr lang="en-US" sz="3541" dirty="0"/>
              <a:t>, Doron Yaya-Stupp, MD, PhD</a:t>
            </a:r>
            <a:r>
              <a:rPr lang="en-US" sz="3541" baseline="30000" dirty="0"/>
              <a:t>1,4</a:t>
            </a:r>
            <a:r>
              <a:rPr lang="en-US" sz="3541" dirty="0"/>
              <a:t>,</a:t>
            </a:r>
            <a:br>
              <a:rPr lang="en-US" sz="3541" dirty="0"/>
            </a:br>
            <a:r>
              <a:rPr lang="en-US" sz="3541" dirty="0"/>
              <a:t>Meir Schechter, MD, PhD</a:t>
            </a:r>
            <a:r>
              <a:rPr lang="en-US" sz="3541" baseline="30000" dirty="0"/>
              <a:t>1,4</a:t>
            </a:r>
            <a:r>
              <a:rPr lang="en-US" sz="3541" dirty="0"/>
              <a:t>, Yuval Hilerowicz, MD</a:t>
            </a:r>
            <a:r>
              <a:rPr lang="en-US" sz="3541" baseline="30000" dirty="0"/>
              <a:t>1,2, 5</a:t>
            </a:r>
            <a:endParaRPr lang="en-US" sz="2361" baseline="30000" dirty="0"/>
          </a:p>
          <a:p>
            <a:r>
              <a:rPr lang="en-US" sz="2361" dirty="0"/>
              <a:t>1. 	Medical Data Research Institute, Israel Defense Forces Medical Corps, Ramat Gan, Israel</a:t>
            </a:r>
          </a:p>
          <a:p>
            <a:r>
              <a:rPr lang="en-US" sz="2361" dirty="0"/>
              <a:t>2. 	Department of Military Medical Research, Faculty of Medicine, The Hebrew University of Jerusalem, Jerusalem, Israel</a:t>
            </a:r>
          </a:p>
          <a:p>
            <a:pPr marL="449702" indent="-449702">
              <a:buAutoNum type="arabicPeriod" startAt="3"/>
            </a:pPr>
            <a:r>
              <a:rPr lang="en-US" sz="2361" dirty="0"/>
              <a:t>Medical Classification and Occupational Health Branch, Israel Defense Forces Medical Corps, Ramat Gan, Israel</a:t>
            </a:r>
          </a:p>
          <a:p>
            <a:pPr marL="449702" indent="-449702">
              <a:buAutoNum type="arabicPeriod" startAt="3"/>
            </a:pPr>
            <a:r>
              <a:rPr lang="en-US" sz="2361" dirty="0"/>
              <a:t>Dina Recanati School of Medicine, Reichman University, Herzliya, Israel</a:t>
            </a:r>
            <a:endParaRPr lang="he-IL" sz="2361" dirty="0"/>
          </a:p>
          <a:p>
            <a:pPr marL="449702" indent="-449702">
              <a:buFontTx/>
              <a:buAutoNum type="arabicPeriod" startAt="3"/>
            </a:pPr>
            <a:r>
              <a:rPr lang="he-IL" sz="2361" dirty="0"/>
              <a:t>Dermatology Department, Medical Services Center, </a:t>
            </a:r>
            <a:r>
              <a:rPr lang="en-US" sz="2361" dirty="0"/>
              <a:t>Israel Defense Forces Medical Corps, Ramat Gan, Israel</a:t>
            </a:r>
          </a:p>
        </p:txBody>
      </p:sp>
      <p:sp>
        <p:nvSpPr>
          <p:cNvPr id="14" name="TextBox 13">
            <a:extLst>
              <a:ext uri="{FF2B5EF4-FFF2-40B4-BE49-F238E27FC236}">
                <a16:creationId xmlns:a16="http://schemas.microsoft.com/office/drawing/2014/main" id="{10E05DB8-7DEB-468E-CFB6-AC62BB3DA204}"/>
              </a:ext>
            </a:extLst>
          </p:cNvPr>
          <p:cNvSpPr txBox="1"/>
          <p:nvPr/>
        </p:nvSpPr>
        <p:spPr>
          <a:xfrm>
            <a:off x="9673556" y="17612028"/>
            <a:ext cx="9269537" cy="1755810"/>
          </a:xfrm>
          <a:prstGeom prst="rect">
            <a:avLst/>
          </a:prstGeom>
          <a:noFill/>
        </p:spPr>
        <p:txBody>
          <a:bodyPr wrap="square">
            <a:spAutoFit/>
          </a:bodyPr>
          <a:lstStyle/>
          <a:p>
            <a:pPr algn="just"/>
            <a:r>
              <a:rPr lang="en-US" sz="2164" b="1" dirty="0">
                <a:latin typeface="Heebo" pitchFamily="2" charset="-79"/>
                <a:cs typeface="Heebo" pitchFamily="2" charset="-79"/>
              </a:rPr>
              <a:t>Disclaimer: </a:t>
            </a:r>
            <a:r>
              <a:rPr lang="en-US" sz="2164" dirty="0">
                <a:latin typeface="Heebo" pitchFamily="2" charset="-79"/>
                <a:ea typeface="Arial" panose="020B0604020202020204" pitchFamily="34" charset="0"/>
                <a:cs typeface="Heebo" pitchFamily="2" charset="-79"/>
              </a:rPr>
              <a:t>This study was conducted by the listed researchers. Statements and opinions published in this abstract are solely those of the individual abstract authors and not the Israel Defense Forces (IDF). This study did not receive external funding or support. All authors had access to the data utilized in this study.</a:t>
            </a:r>
            <a:endParaRPr lang="x-none" sz="2164" dirty="0">
              <a:latin typeface="Heebo" pitchFamily="2" charset="-79"/>
              <a:ea typeface="Gungsuh" panose="020B0503020000020004" pitchFamily="18" charset="-127"/>
              <a:cs typeface="Heebo" pitchFamily="2" charset="-79"/>
            </a:endParaRPr>
          </a:p>
        </p:txBody>
      </p:sp>
      <p:cxnSp>
        <p:nvCxnSpPr>
          <p:cNvPr id="5" name="Straight Connector 4">
            <a:extLst>
              <a:ext uri="{FF2B5EF4-FFF2-40B4-BE49-F238E27FC236}">
                <a16:creationId xmlns:a16="http://schemas.microsoft.com/office/drawing/2014/main" id="{88F3452E-FE2C-4779-E3A5-87CBD9909A85}"/>
              </a:ext>
            </a:extLst>
          </p:cNvPr>
          <p:cNvCxnSpPr>
            <a:cxnSpLocks/>
          </p:cNvCxnSpPr>
          <p:nvPr/>
        </p:nvCxnSpPr>
        <p:spPr>
          <a:xfrm>
            <a:off x="8555215" y="5782844"/>
            <a:ext cx="0" cy="12123286"/>
          </a:xfrm>
          <a:prstGeom prst="line">
            <a:avLst/>
          </a:prstGeom>
          <a:ln>
            <a:solidFill>
              <a:srgbClr val="D9322E"/>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086CE207-E8F2-45E1-11BA-BC4309A29C30}"/>
              </a:ext>
            </a:extLst>
          </p:cNvPr>
          <p:cNvCxnSpPr>
            <a:cxnSpLocks/>
          </p:cNvCxnSpPr>
          <p:nvPr/>
        </p:nvCxnSpPr>
        <p:spPr>
          <a:xfrm>
            <a:off x="19196332" y="5901291"/>
            <a:ext cx="0" cy="13795452"/>
          </a:xfrm>
          <a:prstGeom prst="line">
            <a:avLst/>
          </a:prstGeom>
          <a:ln>
            <a:solidFill>
              <a:srgbClr val="D9322E"/>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F0A84488-6C00-951D-066A-9A0C2B1E7F91}"/>
              </a:ext>
            </a:extLst>
          </p:cNvPr>
          <p:cNvSpPr txBox="1"/>
          <p:nvPr/>
        </p:nvSpPr>
        <p:spPr>
          <a:xfrm>
            <a:off x="19329934" y="19848813"/>
            <a:ext cx="6025943" cy="1615799"/>
          </a:xfrm>
          <a:prstGeom prst="rect">
            <a:avLst/>
          </a:prstGeom>
          <a:noFill/>
          <a:ln>
            <a:noFill/>
          </a:ln>
        </p:spPr>
        <p:txBody>
          <a:bodyPr wrap="square" rtlCol="1">
            <a:spAutoFit/>
          </a:bodyPr>
          <a:lstStyle/>
          <a:p>
            <a:pPr>
              <a:lnSpc>
                <a:spcPct val="110000"/>
              </a:lnSpc>
            </a:pPr>
            <a:r>
              <a:rPr lang="en-US" sz="1967" b="1" dirty="0">
                <a:solidFill>
                  <a:srgbClr val="941E21"/>
                </a:solidFill>
                <a:latin typeface="Heebo" pitchFamily="2" charset="-79"/>
                <a:cs typeface="Heebo" pitchFamily="2" charset="-79"/>
              </a:rPr>
              <a:t>Abbreviations</a:t>
            </a:r>
          </a:p>
          <a:p>
            <a:pPr>
              <a:lnSpc>
                <a:spcPct val="110000"/>
              </a:lnSpc>
            </a:pPr>
            <a:r>
              <a:rPr lang="en-US" sz="1743" dirty="0">
                <a:latin typeface="Heebo" pitchFamily="2" charset="-79"/>
                <a:cs typeface="Heebo" pitchFamily="2" charset="-79"/>
              </a:rPr>
              <a:t>CK, Creatine Kinase</a:t>
            </a:r>
          </a:p>
          <a:p>
            <a:pPr>
              <a:lnSpc>
                <a:spcPct val="110000"/>
              </a:lnSpc>
            </a:pPr>
            <a:r>
              <a:rPr lang="en-US" sz="1743" dirty="0">
                <a:latin typeface="Heebo" pitchFamily="2" charset="-79"/>
                <a:cs typeface="Heebo" pitchFamily="2" charset="-79"/>
              </a:rPr>
              <a:t>AKI, Acute Kidney Injury</a:t>
            </a:r>
          </a:p>
          <a:p>
            <a:pPr>
              <a:lnSpc>
                <a:spcPct val="110000"/>
              </a:lnSpc>
            </a:pPr>
            <a:r>
              <a:rPr lang="en-US" sz="1743" dirty="0">
                <a:latin typeface="Heebo" pitchFamily="2" charset="-79"/>
                <a:cs typeface="Heebo" pitchFamily="2" charset="-79"/>
              </a:rPr>
              <a:t>EMRs, </a:t>
            </a:r>
            <a:r>
              <a:rPr lang="en-US" sz="1743" dirty="0"/>
              <a:t>electronic medical records </a:t>
            </a:r>
            <a:endParaRPr lang="en-US" sz="1743" dirty="0">
              <a:latin typeface="Heebo" pitchFamily="2" charset="-79"/>
              <a:cs typeface="Heebo" pitchFamily="2" charset="-79"/>
            </a:endParaRPr>
          </a:p>
          <a:p>
            <a:pPr>
              <a:lnSpc>
                <a:spcPct val="110000"/>
              </a:lnSpc>
            </a:pPr>
            <a:r>
              <a:rPr lang="en-US" sz="1743" dirty="0">
                <a:latin typeface="Heebo" pitchFamily="2" charset="-79"/>
                <a:cs typeface="Heebo" pitchFamily="2" charset="-79"/>
              </a:rPr>
              <a:t>eGFR, </a:t>
            </a:r>
            <a:r>
              <a:rPr lang="en-US" sz="1743" dirty="0"/>
              <a:t>estimated glomerular filtration rate</a:t>
            </a:r>
            <a:endParaRPr lang="en-US" sz="1743" dirty="0">
              <a:latin typeface="Heebo" pitchFamily="2" charset="-79"/>
              <a:cs typeface="Heebo" pitchFamily="2" charset="-79"/>
            </a:endParaRPr>
          </a:p>
        </p:txBody>
      </p:sp>
      <p:sp>
        <p:nvSpPr>
          <p:cNvPr id="15" name="TextBox 14">
            <a:extLst>
              <a:ext uri="{FF2B5EF4-FFF2-40B4-BE49-F238E27FC236}">
                <a16:creationId xmlns:a16="http://schemas.microsoft.com/office/drawing/2014/main" id="{8EC1F2EC-7B64-4C7C-DA75-8745906AA47A}"/>
              </a:ext>
            </a:extLst>
          </p:cNvPr>
          <p:cNvSpPr txBox="1"/>
          <p:nvPr/>
        </p:nvSpPr>
        <p:spPr>
          <a:xfrm>
            <a:off x="19329934" y="3539047"/>
            <a:ext cx="10849349" cy="636229"/>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r>
              <a:rPr lang="en-US" sz="3147" b="1" dirty="0">
                <a:solidFill>
                  <a:srgbClr val="941E21"/>
                </a:solidFill>
                <a:latin typeface="Heebo" pitchFamily="2" charset="-79"/>
                <a:cs typeface="Heebo" pitchFamily="2" charset="-79"/>
              </a:rPr>
              <a:t>Figure 1</a:t>
            </a:r>
            <a:endParaRPr lang="en-US" sz="3148" b="1" dirty="0">
              <a:solidFill>
                <a:schemeClr val="tx1"/>
              </a:solidFill>
              <a:latin typeface="Heebo" pitchFamily="2" charset="-79"/>
              <a:ea typeface="Calibri" panose="020F0502020204030204" pitchFamily="34" charset="0"/>
              <a:cs typeface="Heebo" pitchFamily="2" charset="-79"/>
            </a:endParaRPr>
          </a:p>
        </p:txBody>
      </p:sp>
      <p:cxnSp>
        <p:nvCxnSpPr>
          <p:cNvPr id="16" name="Straight Connector 15">
            <a:extLst>
              <a:ext uri="{FF2B5EF4-FFF2-40B4-BE49-F238E27FC236}">
                <a16:creationId xmlns:a16="http://schemas.microsoft.com/office/drawing/2014/main" id="{6A3209A1-00AF-DF0D-4CAF-995446BE273F}"/>
              </a:ext>
            </a:extLst>
          </p:cNvPr>
          <p:cNvCxnSpPr>
            <a:cxnSpLocks/>
          </p:cNvCxnSpPr>
          <p:nvPr/>
        </p:nvCxnSpPr>
        <p:spPr>
          <a:xfrm>
            <a:off x="19200347" y="19839084"/>
            <a:ext cx="0" cy="1752883"/>
          </a:xfrm>
          <a:prstGeom prst="line">
            <a:avLst/>
          </a:prstGeom>
          <a:ln>
            <a:solidFill>
              <a:srgbClr val="D9322E"/>
            </a:solidFill>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F1C40D30-A92F-4B36-F66F-37A2EE10EC38}"/>
              </a:ext>
            </a:extLst>
          </p:cNvPr>
          <p:cNvSpPr txBox="1"/>
          <p:nvPr/>
        </p:nvSpPr>
        <p:spPr>
          <a:xfrm>
            <a:off x="10441217" y="19801672"/>
            <a:ext cx="4828184" cy="1886992"/>
          </a:xfrm>
          <a:prstGeom prst="rect">
            <a:avLst/>
          </a:prstGeom>
          <a:noFill/>
          <a:ln>
            <a:noFill/>
          </a:ln>
        </p:spPr>
        <p:txBody>
          <a:bodyPr wrap="square" rtlCol="1">
            <a:spAutoFit/>
          </a:bodyPr>
          <a:lstStyle/>
          <a:p>
            <a:r>
              <a:rPr lang="en-US" sz="2361" b="1" dirty="0">
                <a:solidFill>
                  <a:srgbClr val="941E21"/>
                </a:solidFill>
                <a:cs typeface="Heebo" pitchFamily="2" charset="-79"/>
              </a:rPr>
              <a:t>References</a:t>
            </a:r>
          </a:p>
          <a:p>
            <a:pPr lvl="0"/>
            <a:r>
              <a:rPr lang="en-US" sz="1743" dirty="0"/>
              <a:t>1. </a:t>
            </a:r>
            <a:r>
              <a:rPr lang="en-US" sz="1743" dirty="0" err="1"/>
              <a:t>Eichenfield</a:t>
            </a:r>
            <a:r>
              <a:rPr lang="en-US" sz="1743" dirty="0"/>
              <a:t> DZ et al. JAMA, 2021.</a:t>
            </a:r>
          </a:p>
          <a:p>
            <a:pPr lvl="0"/>
            <a:r>
              <a:rPr lang="en-US" sz="1743" dirty="0"/>
              <a:t>2. Reynolds RV et al. J Am Acad Dermatol, 2024.</a:t>
            </a:r>
          </a:p>
          <a:p>
            <a:r>
              <a:rPr lang="en-US" sz="1743" dirty="0"/>
              <a:t>3. Marson JW et al. Int J Dermatol, 2020.</a:t>
            </a:r>
          </a:p>
          <a:p>
            <a:r>
              <a:rPr lang="en-US" sz="1743" dirty="0"/>
              <a:t>4. Landau M et al. Acta Derm </a:t>
            </a:r>
            <a:r>
              <a:rPr lang="en-US" sz="1743" dirty="0" err="1"/>
              <a:t>Venereol</a:t>
            </a:r>
            <a:r>
              <a:rPr lang="en-US" sz="1743" dirty="0"/>
              <a:t>, 2001.</a:t>
            </a:r>
          </a:p>
          <a:p>
            <a:pPr lvl="0"/>
            <a:endParaRPr lang="en-US" sz="1743" dirty="0"/>
          </a:p>
          <a:p>
            <a:endParaRPr lang="en-US" sz="689" baseline="30000" dirty="0">
              <a:ea typeface="Calibri" panose="020F0502020204030204" pitchFamily="34" charset="0"/>
            </a:endParaRPr>
          </a:p>
        </p:txBody>
      </p:sp>
      <p:pic>
        <p:nvPicPr>
          <p:cNvPr id="17" name="Picture 16">
            <a:extLst>
              <a:ext uri="{FF2B5EF4-FFF2-40B4-BE49-F238E27FC236}">
                <a16:creationId xmlns:a16="http://schemas.microsoft.com/office/drawing/2014/main" id="{4095F917-3E3B-C37B-65C2-97730DDCFB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928420" y="-1"/>
            <a:ext cx="3137960" cy="3087923"/>
          </a:xfrm>
          <a:prstGeom prst="rect">
            <a:avLst/>
          </a:prstGeom>
        </p:spPr>
      </p:pic>
      <p:sp>
        <p:nvSpPr>
          <p:cNvPr id="41" name="TextBox 14">
            <a:extLst>
              <a:ext uri="{FF2B5EF4-FFF2-40B4-BE49-F238E27FC236}">
                <a16:creationId xmlns:a16="http://schemas.microsoft.com/office/drawing/2014/main" id="{5B4191EC-1469-DCF7-E0AD-68966B7D5AE0}"/>
              </a:ext>
            </a:extLst>
          </p:cNvPr>
          <p:cNvSpPr txBox="1"/>
          <p:nvPr/>
        </p:nvSpPr>
        <p:spPr>
          <a:xfrm>
            <a:off x="8691274" y="10285666"/>
            <a:ext cx="10849349" cy="636229"/>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r>
              <a:rPr lang="en-US" sz="3147" b="1" dirty="0">
                <a:solidFill>
                  <a:srgbClr val="941E21"/>
                </a:solidFill>
                <a:latin typeface="Heebo" pitchFamily="2" charset="-79"/>
                <a:cs typeface="Heebo" pitchFamily="2" charset="-79"/>
              </a:rPr>
              <a:t>Table 1</a:t>
            </a:r>
            <a:endParaRPr lang="en-US" sz="3148" b="1" dirty="0">
              <a:solidFill>
                <a:schemeClr val="tx1"/>
              </a:solidFill>
              <a:latin typeface="Heebo" pitchFamily="2" charset="-79"/>
              <a:ea typeface="Calibri" panose="020F0502020204030204" pitchFamily="34" charset="0"/>
              <a:cs typeface="Heebo" pitchFamily="2" charset="-79"/>
            </a:endParaRPr>
          </a:p>
        </p:txBody>
      </p:sp>
      <p:sp>
        <p:nvSpPr>
          <p:cNvPr id="43" name="תיבת טקסט 42">
            <a:extLst>
              <a:ext uri="{FF2B5EF4-FFF2-40B4-BE49-F238E27FC236}">
                <a16:creationId xmlns:a16="http://schemas.microsoft.com/office/drawing/2014/main" id="{C6FC9E1E-30BA-8B33-193E-43E8EE359350}"/>
              </a:ext>
            </a:extLst>
          </p:cNvPr>
          <p:cNvSpPr txBox="1"/>
          <p:nvPr/>
        </p:nvSpPr>
        <p:spPr>
          <a:xfrm>
            <a:off x="15505851" y="20157063"/>
            <a:ext cx="3511607" cy="908178"/>
          </a:xfrm>
          <a:prstGeom prst="rect">
            <a:avLst/>
          </a:prstGeom>
          <a:noFill/>
        </p:spPr>
        <p:txBody>
          <a:bodyPr wrap="square">
            <a:spAutoFit/>
          </a:bodyPr>
          <a:lstStyle/>
          <a:p>
            <a:pPr lvl="0"/>
            <a:r>
              <a:rPr lang="en-US" sz="1743" dirty="0"/>
              <a:t>5. Kaymak Y. Int J Dermatol, 2008.</a:t>
            </a:r>
          </a:p>
          <a:p>
            <a:pPr lvl="0"/>
            <a:r>
              <a:rPr lang="en-US" sz="1743" dirty="0"/>
              <a:t>6. </a:t>
            </a:r>
            <a:r>
              <a:rPr lang="en-US" sz="1743" dirty="0" err="1"/>
              <a:t>Chroni</a:t>
            </a:r>
            <a:r>
              <a:rPr lang="en-US" sz="1743" dirty="0"/>
              <a:t> E et al. Drug Saf, 2010.</a:t>
            </a:r>
          </a:p>
          <a:p>
            <a:r>
              <a:rPr lang="he-IL" sz="1743" dirty="0"/>
              <a:t> </a:t>
            </a:r>
            <a:endParaRPr lang="en-US" sz="1743" dirty="0"/>
          </a:p>
        </p:txBody>
      </p:sp>
      <p:sp>
        <p:nvSpPr>
          <p:cNvPr id="7" name="תיבת טקסט 6">
            <a:extLst>
              <a:ext uri="{FF2B5EF4-FFF2-40B4-BE49-F238E27FC236}">
                <a16:creationId xmlns:a16="http://schemas.microsoft.com/office/drawing/2014/main" id="{B0022772-4E56-948D-D642-5E03AC72CBEA}"/>
              </a:ext>
            </a:extLst>
          </p:cNvPr>
          <p:cNvSpPr txBox="1"/>
          <p:nvPr/>
        </p:nvSpPr>
        <p:spPr>
          <a:xfrm>
            <a:off x="236120" y="10921896"/>
            <a:ext cx="8213202" cy="2028264"/>
          </a:xfrm>
          <a:prstGeom prst="rect">
            <a:avLst/>
          </a:prstGeom>
          <a:noFill/>
        </p:spPr>
        <p:txBody>
          <a:bodyPr wrap="square">
            <a:spAutoFit/>
          </a:bodyPr>
          <a:lstStyle/>
          <a:p>
            <a:pPr algn="just"/>
            <a:r>
              <a:rPr lang="en-US" sz="3148" b="1" dirty="0">
                <a:solidFill>
                  <a:srgbClr val="941E21"/>
                </a:solidFill>
                <a:latin typeface="Heebo" pitchFamily="2" charset="-79"/>
                <a:cs typeface="Heebo" pitchFamily="2" charset="-79"/>
              </a:rPr>
              <a:t>Aim</a:t>
            </a:r>
          </a:p>
          <a:p>
            <a:pPr algn="just"/>
            <a:r>
              <a:rPr lang="en-US" sz="3148" dirty="0"/>
              <a:t>To evaluate isotretinoin safety in a large IDF cohort and examine the policy restricting combat service during  isotretinoin treatment.</a:t>
            </a:r>
          </a:p>
        </p:txBody>
      </p:sp>
      <p:sp>
        <p:nvSpPr>
          <p:cNvPr id="8" name="תיבת טקסט 7">
            <a:extLst>
              <a:ext uri="{FF2B5EF4-FFF2-40B4-BE49-F238E27FC236}">
                <a16:creationId xmlns:a16="http://schemas.microsoft.com/office/drawing/2014/main" id="{33143A6D-76D4-9769-E03A-E9E74E6C558F}"/>
              </a:ext>
            </a:extLst>
          </p:cNvPr>
          <p:cNvSpPr txBox="1"/>
          <p:nvPr/>
        </p:nvSpPr>
        <p:spPr>
          <a:xfrm>
            <a:off x="236122" y="13070879"/>
            <a:ext cx="8213202" cy="5660975"/>
          </a:xfrm>
          <a:prstGeom prst="rect">
            <a:avLst/>
          </a:prstGeom>
          <a:noFill/>
        </p:spPr>
        <p:txBody>
          <a:bodyPr wrap="square" rtlCol="1">
            <a:spAutoFit/>
          </a:bodyPr>
          <a:lstStyle/>
          <a:p>
            <a:pPr algn="just">
              <a:lnSpc>
                <a:spcPct val="150000"/>
              </a:lnSpc>
            </a:pPr>
            <a:r>
              <a:rPr lang="en-US" sz="3148" b="1" dirty="0">
                <a:solidFill>
                  <a:srgbClr val="941E21"/>
                </a:solidFill>
                <a:latin typeface="Heebo" pitchFamily="2" charset="-79"/>
                <a:cs typeface="Heebo" pitchFamily="2" charset="-79"/>
              </a:rPr>
              <a:t>Methods</a:t>
            </a:r>
          </a:p>
          <a:p>
            <a:pPr algn="just"/>
            <a:r>
              <a:rPr lang="en-US" sz="3148" dirty="0"/>
              <a:t>Retrospective cohort study of IDF soldiers (2007-2024) with combat-eligible profiles and pharmacy-documented isotretinoin dispensation, stratified into combat vs. non-combat groups. Outcomes were ascertained from EMRs under intention-to-treat follow-up until discharge from service or up to 2.8 years. Multivariable Logistic regression was adjusted for sex and age at first dispensation.</a:t>
            </a:r>
          </a:p>
          <a:p>
            <a:endParaRPr lang="he-IL" sz="3148" dirty="0"/>
          </a:p>
        </p:txBody>
      </p:sp>
      <p:sp>
        <p:nvSpPr>
          <p:cNvPr id="20" name="תיבת טקסט 19">
            <a:extLst>
              <a:ext uri="{FF2B5EF4-FFF2-40B4-BE49-F238E27FC236}">
                <a16:creationId xmlns:a16="http://schemas.microsoft.com/office/drawing/2014/main" id="{308C4A40-FFC4-C493-DDBD-694C4091951B}"/>
              </a:ext>
            </a:extLst>
          </p:cNvPr>
          <p:cNvSpPr txBox="1"/>
          <p:nvPr/>
        </p:nvSpPr>
        <p:spPr>
          <a:xfrm>
            <a:off x="236120" y="5627731"/>
            <a:ext cx="8213202" cy="5176613"/>
          </a:xfrm>
          <a:prstGeom prst="rect">
            <a:avLst/>
          </a:prstGeom>
          <a:noFill/>
        </p:spPr>
        <p:txBody>
          <a:bodyPr wrap="square" rtlCol="1">
            <a:spAutoFit/>
          </a:bodyPr>
          <a:lstStyle/>
          <a:p>
            <a:pPr algn="just">
              <a:lnSpc>
                <a:spcPct val="150000"/>
              </a:lnSpc>
            </a:pPr>
            <a:r>
              <a:rPr lang="en-US" sz="3148" b="1" dirty="0">
                <a:solidFill>
                  <a:srgbClr val="941E21"/>
                </a:solidFill>
                <a:latin typeface="Heebo" pitchFamily="2" charset="-79"/>
                <a:cs typeface="Heebo" pitchFamily="2" charset="-79"/>
              </a:rPr>
              <a:t>Introduction</a:t>
            </a:r>
          </a:p>
          <a:p>
            <a:pPr algn="just"/>
            <a:r>
              <a:rPr lang="en-US" sz="3148" dirty="0"/>
              <a:t>Oral isotretinoin, the most effective treatment for severe acne</a:t>
            </a:r>
            <a:r>
              <a:rPr lang="en-US" sz="3148" baseline="30000" dirty="0"/>
              <a:t>1,2</a:t>
            </a:r>
            <a:r>
              <a:rPr lang="en-US" sz="3148" dirty="0"/>
              <a:t>, may raise creatine kinase (CK) levels, raising concern for rhabdomyolysis and AKI, particularly with intense physical activity</a:t>
            </a:r>
            <a:r>
              <a:rPr lang="en-US" sz="3148" baseline="30000" dirty="0"/>
              <a:t>3,4,5</a:t>
            </a:r>
            <a:r>
              <a:rPr lang="en-US" sz="3148" dirty="0"/>
              <a:t>. Many militaries restrict combat service during isotretinoin treatment, forcing soldiers to choose between optimal care and combat service despite limited evidence of clinically significant risk</a:t>
            </a:r>
            <a:r>
              <a:rPr lang="en-US" sz="3148" baseline="30000" dirty="0"/>
              <a:t>6</a:t>
            </a:r>
            <a:r>
              <a:rPr lang="en-US" sz="3148" dirty="0"/>
              <a:t>. </a:t>
            </a:r>
            <a:endParaRPr lang="en-US" sz="3148" dirty="0">
              <a:latin typeface="Heebo" pitchFamily="2" charset="-79"/>
              <a:ea typeface="Calibri" panose="020F0502020204030204" pitchFamily="34" charset="0"/>
              <a:cs typeface="Heebo" pitchFamily="2" charset="-79"/>
            </a:endParaRPr>
          </a:p>
        </p:txBody>
      </p:sp>
      <p:sp>
        <p:nvSpPr>
          <p:cNvPr id="21" name="תיבת טקסט 20">
            <a:extLst>
              <a:ext uri="{FF2B5EF4-FFF2-40B4-BE49-F238E27FC236}">
                <a16:creationId xmlns:a16="http://schemas.microsoft.com/office/drawing/2014/main" id="{6F1BA174-F5E5-990A-EE0B-0695241EB443}"/>
              </a:ext>
            </a:extLst>
          </p:cNvPr>
          <p:cNvSpPr txBox="1"/>
          <p:nvPr/>
        </p:nvSpPr>
        <p:spPr>
          <a:xfrm>
            <a:off x="8694784" y="5627730"/>
            <a:ext cx="10425886" cy="4207890"/>
          </a:xfrm>
          <a:prstGeom prst="rect">
            <a:avLst/>
          </a:prstGeom>
          <a:noFill/>
        </p:spPr>
        <p:txBody>
          <a:bodyPr wrap="square" rtlCol="1">
            <a:spAutoFit/>
          </a:bodyPr>
          <a:lstStyle/>
          <a:p>
            <a:pPr algn="just">
              <a:lnSpc>
                <a:spcPct val="150000"/>
              </a:lnSpc>
            </a:pPr>
            <a:r>
              <a:rPr lang="en-US" sz="3148" b="1" dirty="0">
                <a:solidFill>
                  <a:srgbClr val="941E21"/>
                </a:solidFill>
                <a:latin typeface="Heebo" pitchFamily="2" charset="-79"/>
                <a:cs typeface="Heebo" pitchFamily="2" charset="-79"/>
              </a:rPr>
              <a:t>Results</a:t>
            </a:r>
            <a:endParaRPr lang="en-US" sz="3148" b="1" dirty="0">
              <a:latin typeface="Heebo" pitchFamily="2" charset="-79"/>
              <a:cs typeface="Heebo" pitchFamily="2" charset="-79"/>
            </a:endParaRPr>
          </a:p>
          <a:p>
            <a:pPr algn="just"/>
            <a:r>
              <a:rPr lang="en-US" sz="3148" dirty="0"/>
              <a:t>Among 11,283 soldiers (mean age 20.3 ± 1.4 years, 46.1% male), 1,513 (13.4%) served in combat roles (Table 1). All adverse events were uncommon and showed no significant between-group differences (Figure 1). eGFR &lt;60 mL/min/1.73 m2 and AKI occurred only among non-combat individuals (0.12% and 0.03%). Results were consistent in as-treated and sex-stratified analyses.</a:t>
            </a:r>
          </a:p>
        </p:txBody>
      </p:sp>
      <p:pic>
        <p:nvPicPr>
          <p:cNvPr id="30" name="תמונה 29">
            <a:extLst>
              <a:ext uri="{FF2B5EF4-FFF2-40B4-BE49-F238E27FC236}">
                <a16:creationId xmlns:a16="http://schemas.microsoft.com/office/drawing/2014/main" id="{67DF6360-0FF3-989E-D9F5-5DAB20049870}"/>
              </a:ext>
            </a:extLst>
          </p:cNvPr>
          <p:cNvPicPr>
            <a:picLocks noChangeAspect="1"/>
          </p:cNvPicPr>
          <p:nvPr/>
        </p:nvPicPr>
        <p:blipFill>
          <a:blip r:embed="rId5">
            <a:extLst>
              <a:ext uri="{28A0092B-C50C-407E-A947-70E740481C1C}">
                <a14:useLocalDpi xmlns:a14="http://schemas.microsoft.com/office/drawing/2010/main" val="0"/>
              </a:ext>
            </a:extLst>
          </a:blip>
          <a:srcRect l="1398" r="2063" b="6999"/>
          <a:stretch>
            <a:fillRect/>
          </a:stretch>
        </p:blipFill>
        <p:spPr>
          <a:xfrm>
            <a:off x="8645433" y="10863956"/>
            <a:ext cx="10390151" cy="6230947"/>
          </a:xfrm>
          <a:prstGeom prst="rect">
            <a:avLst/>
          </a:prstGeom>
        </p:spPr>
      </p:pic>
      <p:sp>
        <p:nvSpPr>
          <p:cNvPr id="33" name="תיבת טקסט 32">
            <a:extLst>
              <a:ext uri="{FF2B5EF4-FFF2-40B4-BE49-F238E27FC236}">
                <a16:creationId xmlns:a16="http://schemas.microsoft.com/office/drawing/2014/main" id="{6CF4C684-14E6-82B2-35BA-F10CA1FBCA8D}"/>
              </a:ext>
            </a:extLst>
          </p:cNvPr>
          <p:cNvSpPr txBox="1"/>
          <p:nvPr/>
        </p:nvSpPr>
        <p:spPr>
          <a:xfrm>
            <a:off x="19417544" y="14950675"/>
            <a:ext cx="12795583" cy="3583760"/>
          </a:xfrm>
          <a:prstGeom prst="roundRect">
            <a:avLst/>
          </a:prstGeom>
          <a:solidFill>
            <a:srgbClr val="F02F38">
              <a:alpha val="20000"/>
            </a:srgbClr>
          </a:solidFill>
          <a:ln w="28575">
            <a:solidFill>
              <a:srgbClr val="EE3038"/>
            </a:solidFill>
          </a:ln>
        </p:spPr>
        <p:txBody>
          <a:bodyPr wrap="square" rtlCol="1">
            <a:spAutoFit/>
          </a:bodyPr>
          <a:lstStyle/>
          <a:p>
            <a:pPr algn="ctr">
              <a:lnSpc>
                <a:spcPct val="150000"/>
              </a:lnSpc>
            </a:pPr>
            <a:r>
              <a:rPr lang="en-US" sz="3148" b="1" dirty="0">
                <a:solidFill>
                  <a:srgbClr val="941E21"/>
                </a:solidFill>
                <a:latin typeface="Heebo" pitchFamily="2" charset="-79"/>
                <a:cs typeface="Heebo" pitchFamily="2" charset="-79"/>
              </a:rPr>
              <a:t>Conclusion</a:t>
            </a:r>
            <a:endParaRPr lang="en-US" sz="3148" b="1" dirty="0">
              <a:latin typeface="Heebo" pitchFamily="2" charset="-79"/>
              <a:cs typeface="Heebo" pitchFamily="2" charset="-79"/>
            </a:endParaRPr>
          </a:p>
          <a:p>
            <a:pPr marL="449702" indent="-449702" algn="just">
              <a:buFont typeface="Wingdings" panose="05000000000000000000" pitchFamily="2" charset="2"/>
              <a:buChar char="§"/>
            </a:pPr>
            <a:r>
              <a:rPr lang="en-US" sz="3148" b="1" dirty="0"/>
              <a:t>Oral isotretinoin was rarely associated with significant muscle, renal, or hepatic toxicity</a:t>
            </a:r>
            <a:r>
              <a:rPr lang="en-US" sz="3148" dirty="0"/>
              <a:t>, including among soldiers serving in combat roles.</a:t>
            </a:r>
          </a:p>
          <a:p>
            <a:pPr marL="449702" indent="-449702" algn="just">
              <a:buFont typeface="Wingdings" panose="05000000000000000000" pitchFamily="2" charset="2"/>
              <a:buChar char="§"/>
            </a:pPr>
            <a:r>
              <a:rPr lang="en-US" sz="3148" dirty="0"/>
              <a:t>The IDF Medical Corps updated its policy in 2025 to allow combat service during isotretinoin treatment under defined conditions.</a:t>
            </a:r>
          </a:p>
        </p:txBody>
      </p:sp>
      <p:pic>
        <p:nvPicPr>
          <p:cNvPr id="38" name="תמונה 37">
            <a:extLst>
              <a:ext uri="{FF2B5EF4-FFF2-40B4-BE49-F238E27FC236}">
                <a16:creationId xmlns:a16="http://schemas.microsoft.com/office/drawing/2014/main" id="{8D4B4579-0812-16E4-7BE4-72687051F64D}"/>
              </a:ext>
            </a:extLst>
          </p:cNvPr>
          <p:cNvPicPr>
            <a:picLocks noChangeAspect="1"/>
          </p:cNvPicPr>
          <p:nvPr/>
        </p:nvPicPr>
        <p:blipFill>
          <a:blip r:embed="rId6">
            <a:extLst>
              <a:ext uri="{28A0092B-C50C-407E-A947-70E740481C1C}">
                <a14:useLocalDpi xmlns:a14="http://schemas.microsoft.com/office/drawing/2010/main" val="0"/>
              </a:ext>
            </a:extLst>
          </a:blip>
          <a:srcRect l="1194" t="1803" r="2895"/>
          <a:stretch>
            <a:fillRect/>
          </a:stretch>
        </p:blipFill>
        <p:spPr>
          <a:xfrm>
            <a:off x="19388616" y="4175276"/>
            <a:ext cx="12846990" cy="10632200"/>
          </a:xfrm>
          <a:prstGeom prst="rect">
            <a:avLst/>
          </a:prstGeom>
        </p:spPr>
      </p:pic>
    </p:spTree>
    <p:extLst>
      <p:ext uri="{BB962C8B-B14F-4D97-AF65-F5344CB8AC3E}">
        <p14:creationId xmlns:p14="http://schemas.microsoft.com/office/powerpoint/2010/main" val="1126713133"/>
      </p:ext>
    </p:extLst>
  </p:cSld>
  <p:clrMapOvr>
    <a:masterClrMapping/>
  </p:clrMapOvr>
</p:sld>
</file>

<file path=ppt/theme/theme1.xml><?xml version="1.0" encoding="utf-8"?>
<a:theme xmlns:a="http://schemas.openxmlformats.org/drawingml/2006/main" name="Office Theme">
  <a:themeElements>
    <a:clrScheme name="ערכת נושא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ערכת נושא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ערכת נושא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2352</TotalTime>
  <Words>562</Words>
  <Application>Microsoft Office PowerPoint</Application>
  <PresentationFormat>מותאם אישית</PresentationFormat>
  <Paragraphs>35</Paragraphs>
  <Slides>1</Slides>
  <Notes>1</Notes>
  <HiddenSlides>0</HiddenSlides>
  <MMClips>0</MMClips>
  <ScaleCrop>false</ScaleCrop>
  <HeadingPairs>
    <vt:vector size="6" baseType="variant">
      <vt:variant>
        <vt:lpstr>גופנים בשימוש</vt:lpstr>
      </vt:variant>
      <vt:variant>
        <vt:i4>6</vt:i4>
      </vt:variant>
      <vt:variant>
        <vt:lpstr>ערכת נושא</vt:lpstr>
      </vt:variant>
      <vt:variant>
        <vt:i4>1</vt:i4>
      </vt:variant>
      <vt:variant>
        <vt:lpstr>כותרות שקופיות</vt:lpstr>
      </vt:variant>
      <vt:variant>
        <vt:i4>1</vt:i4>
      </vt:variant>
    </vt:vector>
  </HeadingPairs>
  <TitlesOfParts>
    <vt:vector size="8" baseType="lpstr">
      <vt:lpstr>Aptos</vt:lpstr>
      <vt:lpstr>Aptos Display</vt:lpstr>
      <vt:lpstr>Arial</vt:lpstr>
      <vt:lpstr>Calibri</vt:lpstr>
      <vt:lpstr>Heebo</vt:lpstr>
      <vt:lpstr>Wingdings</vt:lpstr>
      <vt:lpstr>Office Theme</vt:lpstr>
      <vt:lpstr>מצגת של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tyrone eclair</dc:creator>
  <cp:lastModifiedBy>Michal Leibovitch</cp:lastModifiedBy>
  <cp:revision>70</cp:revision>
  <dcterms:created xsi:type="dcterms:W3CDTF">2024-07-24T12:22:09Z</dcterms:created>
  <dcterms:modified xsi:type="dcterms:W3CDTF">2026-07-13T18:47:14Z</dcterms:modified>
</cp:coreProperties>
</file>