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6"/>
  </p:notesMasterIdLst>
  <p:sldIdLst>
    <p:sldId id="256" r:id="rId5"/>
  </p:sldIdLst>
  <p:sldSz cx="42803763" cy="30275213"/>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EC7F0F-579A-A33E-4EA5-5A1C15DA8DF5}" name="Mitchell, James Maj (UKStratCom-DMS-DMRC-MD-ConNeuro1)" initials="" userId="S::James.Mitchell898@mod.gov.uk::59e1e8d8-24e0-487f-ac0e-11db9eaf9e14" providerId="AD"/>
  <p188:author id="{FA3CC98A-75F6-717C-09EF-2568C7B230E7}" name="Daniel Smullen (Sport, Exercise and Rehabilitation Sciences)" initials="DS" userId="S::d.smullen@bham.ac.uk::a84de5e5-7b58-46f1-b0f7-29ab8515ce94" providerId="AD"/>
  <p188:author id="{BF3CC1A1-742B-890C-DC52-1AC691E73BDD}" name="David Jimenez-Grande (Sport, Exercise and Rehabilitation Sciences)" initials="DJ" userId="S::d.b.jimenez@bham.ac.uk::44d9720c-8476-4eb7-83b8-5983903f6dd6" providerId="AD"/>
  <p188:author id="{D42687CA-9667-A9BA-89CE-CA1D08A7DEC1}" name="Lisa Hill (Biomedical Sciences)" initials="LH" userId="S::l.j.hill@bham.ac.uk::0f459bb6-c1d7-4721-9fa0-17df1ee520aa" providerId="AD"/>
  <p188:author id="{D1922AFA-917A-551D-9C21-9DA0A12A478B}" name="Olivia Grech (Metabolism and Systems Science)" initials="OG" userId="S::o.grech@bham.ac.uk::e3229dda-b858-4907-a7d9-9f3ddb70367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eather Wood (PhD Inflamm + Ageing FT (A300))" initials="HW(I+AF(" lastIdx="10" clrIdx="0">
    <p:extLst>
      <p:ext uri="{19B8F6BF-5375-455C-9EA6-DF929625EA0E}">
        <p15:presenceInfo xmlns:p15="http://schemas.microsoft.com/office/powerpoint/2012/main" userId="S-1-5-21-1390067357-308236825-725345543-5886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6DC3"/>
    <a:srgbClr val="E8EEF8"/>
    <a:srgbClr val="FF7C80"/>
    <a:srgbClr val="941FC3"/>
    <a:srgbClr val="9E1AA1"/>
    <a:srgbClr val="FAB0F6"/>
    <a:srgbClr val="5F9ED7"/>
    <a:srgbClr val="3484CC"/>
    <a:srgbClr val="5BBDFF"/>
    <a:srgbClr val="C5D3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34F36C-7789-49C5-9463-53506DD921F7}" v="29" dt="2026-07-13T10:49:08.4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30" autoAdjust="0"/>
    <p:restoredTop sz="93447" autoAdjust="0"/>
  </p:normalViewPr>
  <p:slideViewPr>
    <p:cSldViewPr snapToGrid="0">
      <p:cViewPr varScale="1">
        <p:scale>
          <a:sx n="14" d="100"/>
          <a:sy n="14" d="100"/>
        </p:scale>
        <p:origin x="1568"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commentAuthors" Target="commentAuthors.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 Id="rId14"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Jimenez-Grande (Sport, Exercise and Rehabilitation Sciences)" userId="44d9720c-8476-4eb7-83b8-5983903f6dd6" providerId="ADAL" clId="{AAA092FC-767D-47AF-96B1-4F079B427BC6}"/>
    <pc:docChg chg="undo custSel modSld">
      <pc:chgData name="David Jimenez-Grande (Sport, Exercise and Rehabilitation Sciences)" userId="44d9720c-8476-4eb7-83b8-5983903f6dd6" providerId="ADAL" clId="{AAA092FC-767D-47AF-96B1-4F079B427BC6}" dt="2026-07-13T10:57:46.168" v="869" actId="14"/>
      <pc:docMkLst>
        <pc:docMk/>
      </pc:docMkLst>
      <pc:sldChg chg="addSp delSp modSp mod modCm">
        <pc:chgData name="David Jimenez-Grande (Sport, Exercise and Rehabilitation Sciences)" userId="44d9720c-8476-4eb7-83b8-5983903f6dd6" providerId="ADAL" clId="{AAA092FC-767D-47AF-96B1-4F079B427BC6}" dt="2026-07-13T10:57:46.168" v="869" actId="14"/>
        <pc:sldMkLst>
          <pc:docMk/>
          <pc:sldMk cId="0" sldId="256"/>
        </pc:sldMkLst>
        <pc:spChg chg="del mod">
          <ac:chgData name="David Jimenez-Grande (Sport, Exercise and Rehabilitation Sciences)" userId="44d9720c-8476-4eb7-83b8-5983903f6dd6" providerId="ADAL" clId="{AAA092FC-767D-47AF-96B1-4F079B427BC6}" dt="2026-07-13T10:24:44.434" v="629" actId="478"/>
          <ac:spMkLst>
            <pc:docMk/>
            <pc:sldMk cId="0" sldId="256"/>
            <ac:spMk id="3" creationId="{84848246-8EF0-E20E-EF39-47A465EDD2B8}"/>
          </ac:spMkLst>
        </pc:spChg>
        <pc:spChg chg="mod">
          <ac:chgData name="David Jimenez-Grande (Sport, Exercise and Rehabilitation Sciences)" userId="44d9720c-8476-4eb7-83b8-5983903f6dd6" providerId="ADAL" clId="{AAA092FC-767D-47AF-96B1-4F079B427BC6}" dt="2026-06-15T10:27:14.162" v="100" actId="1076"/>
          <ac:spMkLst>
            <pc:docMk/>
            <pc:sldMk cId="0" sldId="256"/>
            <ac:spMk id="4" creationId="{C3E12C1E-BFE7-3AA4-1606-BB39F7B72089}"/>
          </ac:spMkLst>
        </pc:spChg>
        <pc:spChg chg="mod">
          <ac:chgData name="David Jimenez-Grande (Sport, Exercise and Rehabilitation Sciences)" userId="44d9720c-8476-4eb7-83b8-5983903f6dd6" providerId="ADAL" clId="{AAA092FC-767D-47AF-96B1-4F079B427BC6}" dt="2026-06-15T10:25:20.705" v="91" actId="14100"/>
          <ac:spMkLst>
            <pc:docMk/>
            <pc:sldMk cId="0" sldId="256"/>
            <ac:spMk id="5" creationId="{D2C6DEE2-20DB-4057-6466-29933943687F}"/>
          </ac:spMkLst>
        </pc:spChg>
        <pc:spChg chg="mod">
          <ac:chgData name="David Jimenez-Grande (Sport, Exercise and Rehabilitation Sciences)" userId="44d9720c-8476-4eb7-83b8-5983903f6dd6" providerId="ADAL" clId="{AAA092FC-767D-47AF-96B1-4F079B427BC6}" dt="2026-07-13T10:54:19.184" v="842" actId="14100"/>
          <ac:spMkLst>
            <pc:docMk/>
            <pc:sldMk cId="0" sldId="256"/>
            <ac:spMk id="8" creationId="{C6C25F54-A3D6-7830-2415-9E75D4A61A93}"/>
          </ac:spMkLst>
        </pc:spChg>
        <pc:spChg chg="mod">
          <ac:chgData name="David Jimenez-Grande (Sport, Exercise and Rehabilitation Sciences)" userId="44d9720c-8476-4eb7-83b8-5983903f6dd6" providerId="ADAL" clId="{AAA092FC-767D-47AF-96B1-4F079B427BC6}" dt="2026-06-15T10:28:19.657" v="117" actId="1076"/>
          <ac:spMkLst>
            <pc:docMk/>
            <pc:sldMk cId="0" sldId="256"/>
            <ac:spMk id="9" creationId="{5E5230C5-E689-A5A3-E665-C91C787F8E88}"/>
          </ac:spMkLst>
        </pc:spChg>
        <pc:spChg chg="mod">
          <ac:chgData name="David Jimenez-Grande (Sport, Exercise and Rehabilitation Sciences)" userId="44d9720c-8476-4eb7-83b8-5983903f6dd6" providerId="ADAL" clId="{AAA092FC-767D-47AF-96B1-4F079B427BC6}" dt="2026-07-04T13:59:04.878" v="217" actId="1076"/>
          <ac:spMkLst>
            <pc:docMk/>
            <pc:sldMk cId="0" sldId="256"/>
            <ac:spMk id="10" creationId="{1BFDF9A1-C24E-BB57-2D71-56430156D729}"/>
          </ac:spMkLst>
        </pc:spChg>
        <pc:spChg chg="mod">
          <ac:chgData name="David Jimenez-Grande (Sport, Exercise and Rehabilitation Sciences)" userId="44d9720c-8476-4eb7-83b8-5983903f6dd6" providerId="ADAL" clId="{AAA092FC-767D-47AF-96B1-4F079B427BC6}" dt="2026-07-13T10:52:58.803" v="834" actId="14100"/>
          <ac:spMkLst>
            <pc:docMk/>
            <pc:sldMk cId="0" sldId="256"/>
            <ac:spMk id="11" creationId="{BD52A101-72CB-8F26-A22F-45CE8EA49A82}"/>
          </ac:spMkLst>
        </pc:spChg>
        <pc:spChg chg="add mod">
          <ac:chgData name="David Jimenez-Grande (Sport, Exercise and Rehabilitation Sciences)" userId="44d9720c-8476-4eb7-83b8-5983903f6dd6" providerId="ADAL" clId="{AAA092FC-767D-47AF-96B1-4F079B427BC6}" dt="2026-07-04T13:58:57.182" v="216" actId="1076"/>
          <ac:spMkLst>
            <pc:docMk/>
            <pc:sldMk cId="0" sldId="256"/>
            <ac:spMk id="12" creationId="{9E0A95C4-A242-B392-86EB-AC5F132118FA}"/>
          </ac:spMkLst>
        </pc:spChg>
        <pc:spChg chg="mod">
          <ac:chgData name="David Jimenez-Grande (Sport, Exercise and Rehabilitation Sciences)" userId="44d9720c-8476-4eb7-83b8-5983903f6dd6" providerId="ADAL" clId="{AAA092FC-767D-47AF-96B1-4F079B427BC6}" dt="2026-07-04T13:58:57.182" v="216" actId="1076"/>
          <ac:spMkLst>
            <pc:docMk/>
            <pc:sldMk cId="0" sldId="256"/>
            <ac:spMk id="13" creationId="{5A799CBE-29D0-76F4-4870-E1B65A6395AD}"/>
          </ac:spMkLst>
        </pc:spChg>
        <pc:spChg chg="add mod">
          <ac:chgData name="David Jimenez-Grande (Sport, Exercise and Rehabilitation Sciences)" userId="44d9720c-8476-4eb7-83b8-5983903f6dd6" providerId="ADAL" clId="{AAA092FC-767D-47AF-96B1-4F079B427BC6}" dt="2026-07-04T13:58:57.182" v="216" actId="1076"/>
          <ac:spMkLst>
            <pc:docMk/>
            <pc:sldMk cId="0" sldId="256"/>
            <ac:spMk id="14" creationId="{8D14B117-6180-7B35-E1D0-8831B97F61C5}"/>
          </ac:spMkLst>
        </pc:spChg>
        <pc:spChg chg="add mod">
          <ac:chgData name="David Jimenez-Grande (Sport, Exercise and Rehabilitation Sciences)" userId="44d9720c-8476-4eb7-83b8-5983903f6dd6" providerId="ADAL" clId="{AAA092FC-767D-47AF-96B1-4F079B427BC6}" dt="2026-07-04T13:58:57.182" v="216" actId="1076"/>
          <ac:spMkLst>
            <pc:docMk/>
            <pc:sldMk cId="0" sldId="256"/>
            <ac:spMk id="15" creationId="{AAB4EF41-7632-9015-7ACC-08B8A123B518}"/>
          </ac:spMkLst>
        </pc:spChg>
        <pc:spChg chg="mod">
          <ac:chgData name="David Jimenez-Grande (Sport, Exercise and Rehabilitation Sciences)" userId="44d9720c-8476-4eb7-83b8-5983903f6dd6" providerId="ADAL" clId="{AAA092FC-767D-47AF-96B1-4F079B427BC6}" dt="2026-07-13T10:57:46.168" v="869" actId="14"/>
          <ac:spMkLst>
            <pc:docMk/>
            <pc:sldMk cId="0" sldId="256"/>
            <ac:spMk id="16" creationId="{F1773025-F3B1-A425-68A0-5B81E4777471}"/>
          </ac:spMkLst>
        </pc:spChg>
        <pc:spChg chg="add del mod">
          <ac:chgData name="David Jimenez-Grande (Sport, Exercise and Rehabilitation Sciences)" userId="44d9720c-8476-4eb7-83b8-5983903f6dd6" providerId="ADAL" clId="{AAA092FC-767D-47AF-96B1-4F079B427BC6}" dt="2026-07-13T10:09:17.812" v="352" actId="478"/>
          <ac:spMkLst>
            <pc:docMk/>
            <pc:sldMk cId="0" sldId="256"/>
            <ac:spMk id="19" creationId="{EC435783-56C7-A527-D672-BEC58F234553}"/>
          </ac:spMkLst>
        </pc:spChg>
        <pc:spChg chg="add del mod">
          <ac:chgData name="David Jimenez-Grande (Sport, Exercise and Rehabilitation Sciences)" userId="44d9720c-8476-4eb7-83b8-5983903f6dd6" providerId="ADAL" clId="{AAA092FC-767D-47AF-96B1-4F079B427BC6}" dt="2026-07-04T13:58:57.182" v="216" actId="1076"/>
          <ac:spMkLst>
            <pc:docMk/>
            <pc:sldMk cId="0" sldId="256"/>
            <ac:spMk id="22" creationId="{8617851D-D03C-346C-D2D6-7C9269496137}"/>
          </ac:spMkLst>
        </pc:spChg>
        <pc:spChg chg="mod ord">
          <ac:chgData name="David Jimenez-Grande (Sport, Exercise and Rehabilitation Sciences)" userId="44d9720c-8476-4eb7-83b8-5983903f6dd6" providerId="ADAL" clId="{AAA092FC-767D-47AF-96B1-4F079B427BC6}" dt="2026-07-04T13:58:57.182" v="216" actId="1076"/>
          <ac:spMkLst>
            <pc:docMk/>
            <pc:sldMk cId="0" sldId="256"/>
            <ac:spMk id="24" creationId="{530A4523-8382-DB33-CC26-5596A7E7D890}"/>
          </ac:spMkLst>
        </pc:spChg>
        <pc:spChg chg="mod">
          <ac:chgData name="David Jimenez-Grande (Sport, Exercise and Rehabilitation Sciences)" userId="44d9720c-8476-4eb7-83b8-5983903f6dd6" providerId="ADAL" clId="{AAA092FC-767D-47AF-96B1-4F079B427BC6}" dt="2026-07-13T10:45:25.570" v="771" actId="1076"/>
          <ac:spMkLst>
            <pc:docMk/>
            <pc:sldMk cId="0" sldId="256"/>
            <ac:spMk id="27" creationId="{E7DECC78-1ADF-3ED6-0A37-E9858CB3F05E}"/>
          </ac:spMkLst>
        </pc:spChg>
        <pc:spChg chg="mod">
          <ac:chgData name="David Jimenez-Grande (Sport, Exercise and Rehabilitation Sciences)" userId="44d9720c-8476-4eb7-83b8-5983903f6dd6" providerId="ADAL" clId="{AAA092FC-767D-47AF-96B1-4F079B427BC6}" dt="2026-07-13T10:42:52.399" v="754" actId="1076"/>
          <ac:spMkLst>
            <pc:docMk/>
            <pc:sldMk cId="0" sldId="256"/>
            <ac:spMk id="28" creationId="{FCD048A8-22B1-ED76-BD10-AF46AFB0298D}"/>
          </ac:spMkLst>
        </pc:spChg>
        <pc:spChg chg="mod">
          <ac:chgData name="David Jimenez-Grande (Sport, Exercise and Rehabilitation Sciences)" userId="44d9720c-8476-4eb7-83b8-5983903f6dd6" providerId="ADAL" clId="{AAA092FC-767D-47AF-96B1-4F079B427BC6}" dt="2026-07-13T10:55:46.119" v="854" actId="14100"/>
          <ac:spMkLst>
            <pc:docMk/>
            <pc:sldMk cId="0" sldId="256"/>
            <ac:spMk id="29" creationId="{1DA39A30-41D2-8B00-5E4A-46C1B306F669}"/>
          </ac:spMkLst>
        </pc:spChg>
        <pc:spChg chg="mod">
          <ac:chgData name="David Jimenez-Grande (Sport, Exercise and Rehabilitation Sciences)" userId="44d9720c-8476-4eb7-83b8-5983903f6dd6" providerId="ADAL" clId="{AAA092FC-767D-47AF-96B1-4F079B427BC6}" dt="2026-07-13T10:43:19.207" v="756" actId="20577"/>
          <ac:spMkLst>
            <pc:docMk/>
            <pc:sldMk cId="0" sldId="256"/>
            <ac:spMk id="30" creationId="{BC4554E1-B306-94BE-0081-72013CB005B6}"/>
          </ac:spMkLst>
        </pc:spChg>
        <pc:spChg chg="mod">
          <ac:chgData name="David Jimenez-Grande (Sport, Exercise and Rehabilitation Sciences)" userId="44d9720c-8476-4eb7-83b8-5983903f6dd6" providerId="ADAL" clId="{AAA092FC-767D-47AF-96B1-4F079B427BC6}" dt="2026-07-13T10:45:20.742" v="770" actId="1076"/>
          <ac:spMkLst>
            <pc:docMk/>
            <pc:sldMk cId="0" sldId="256"/>
            <ac:spMk id="31" creationId="{6D155A00-DD45-E5C9-3078-F136A7EDD81C}"/>
          </ac:spMkLst>
        </pc:spChg>
        <pc:spChg chg="mod">
          <ac:chgData name="David Jimenez-Grande (Sport, Exercise and Rehabilitation Sciences)" userId="44d9720c-8476-4eb7-83b8-5983903f6dd6" providerId="ADAL" clId="{AAA092FC-767D-47AF-96B1-4F079B427BC6}" dt="2026-07-13T10:57:03.198" v="865" actId="14100"/>
          <ac:spMkLst>
            <pc:docMk/>
            <pc:sldMk cId="0" sldId="256"/>
            <ac:spMk id="32" creationId="{9DF4C63A-2CF6-6971-6707-598CA1E8573F}"/>
          </ac:spMkLst>
        </pc:spChg>
        <pc:spChg chg="mod">
          <ac:chgData name="David Jimenez-Grande (Sport, Exercise and Rehabilitation Sciences)" userId="44d9720c-8476-4eb7-83b8-5983903f6dd6" providerId="ADAL" clId="{AAA092FC-767D-47AF-96B1-4F079B427BC6}" dt="2026-07-13T10:53:48.829" v="839" actId="14100"/>
          <ac:spMkLst>
            <pc:docMk/>
            <pc:sldMk cId="0" sldId="256"/>
            <ac:spMk id="33" creationId="{F7FFDD42-CE64-3C43-722E-27F7650B88BD}"/>
          </ac:spMkLst>
        </pc:spChg>
        <pc:spChg chg="mod">
          <ac:chgData name="David Jimenez-Grande (Sport, Exercise and Rehabilitation Sciences)" userId="44d9720c-8476-4eb7-83b8-5983903f6dd6" providerId="ADAL" clId="{AAA092FC-767D-47AF-96B1-4F079B427BC6}" dt="2026-07-13T10:53:56.529" v="840" actId="14100"/>
          <ac:spMkLst>
            <pc:docMk/>
            <pc:sldMk cId="0" sldId="256"/>
            <ac:spMk id="34" creationId="{2A5D30A2-0660-D524-E93A-A891CC2AD67F}"/>
          </ac:spMkLst>
        </pc:spChg>
        <pc:spChg chg="del">
          <ac:chgData name="David Jimenez-Grande (Sport, Exercise and Rehabilitation Sciences)" userId="44d9720c-8476-4eb7-83b8-5983903f6dd6" providerId="ADAL" clId="{AAA092FC-767D-47AF-96B1-4F079B427BC6}" dt="2026-07-13T10:45:59.154" v="776" actId="478"/>
          <ac:spMkLst>
            <pc:docMk/>
            <pc:sldMk cId="0" sldId="256"/>
            <ac:spMk id="35" creationId="{FD2422EC-64BB-D698-7425-34CFC0D417C9}"/>
          </ac:spMkLst>
        </pc:spChg>
        <pc:spChg chg="add mod">
          <ac:chgData name="David Jimenez-Grande (Sport, Exercise and Rehabilitation Sciences)" userId="44d9720c-8476-4eb7-83b8-5983903f6dd6" providerId="ADAL" clId="{AAA092FC-767D-47AF-96B1-4F079B427BC6}" dt="2026-07-13T10:30:28.428" v="692" actId="20577"/>
          <ac:spMkLst>
            <pc:docMk/>
            <pc:sldMk cId="0" sldId="256"/>
            <ac:spMk id="39" creationId="{6423F7FF-553E-944F-4B21-8CF846596C55}"/>
          </ac:spMkLst>
        </pc:spChg>
        <pc:spChg chg="add mod">
          <ac:chgData name="David Jimenez-Grande (Sport, Exercise and Rehabilitation Sciences)" userId="44d9720c-8476-4eb7-83b8-5983903f6dd6" providerId="ADAL" clId="{AAA092FC-767D-47AF-96B1-4F079B427BC6}" dt="2026-07-13T10:26:41.640" v="640" actId="20577"/>
          <ac:spMkLst>
            <pc:docMk/>
            <pc:sldMk cId="0" sldId="256"/>
            <ac:spMk id="40" creationId="{25F5B30D-44C4-B316-644D-5E2179DE2C20}"/>
          </ac:spMkLst>
        </pc:spChg>
        <pc:spChg chg="mod">
          <ac:chgData name="David Jimenez-Grande (Sport, Exercise and Rehabilitation Sciences)" userId="44d9720c-8476-4eb7-83b8-5983903f6dd6" providerId="ADAL" clId="{AAA092FC-767D-47AF-96B1-4F079B427BC6}" dt="2026-06-15T10:19:43.846" v="45" actId="14100"/>
          <ac:spMkLst>
            <pc:docMk/>
            <pc:sldMk cId="0" sldId="256"/>
            <ac:spMk id="41" creationId="{1AFC0C23-E503-C363-583A-730CA03C8FDB}"/>
          </ac:spMkLst>
        </pc:spChg>
        <pc:spChg chg="mod">
          <ac:chgData name="David Jimenez-Grande (Sport, Exercise and Rehabilitation Sciences)" userId="44d9720c-8476-4eb7-83b8-5983903f6dd6" providerId="ADAL" clId="{AAA092FC-767D-47AF-96B1-4F079B427BC6}" dt="2026-07-13T10:42:34.349" v="751" actId="14100"/>
          <ac:spMkLst>
            <pc:docMk/>
            <pc:sldMk cId="0" sldId="256"/>
            <ac:spMk id="44" creationId="{259B48EE-EBB2-8E2E-4B38-62BA472871F2}"/>
          </ac:spMkLst>
        </pc:spChg>
        <pc:spChg chg="mod">
          <ac:chgData name="David Jimenez-Grande (Sport, Exercise and Rehabilitation Sciences)" userId="44d9720c-8476-4eb7-83b8-5983903f6dd6" providerId="ADAL" clId="{AAA092FC-767D-47AF-96B1-4F079B427BC6}" dt="2026-07-13T10:45:40.584" v="774" actId="14100"/>
          <ac:spMkLst>
            <pc:docMk/>
            <pc:sldMk cId="0" sldId="256"/>
            <ac:spMk id="45" creationId="{7ABA918D-A729-62FC-C4D4-74C4BA950EB3}"/>
          </ac:spMkLst>
        </pc:spChg>
        <pc:spChg chg="mod">
          <ac:chgData name="David Jimenez-Grande (Sport, Exercise and Rehabilitation Sciences)" userId="44d9720c-8476-4eb7-83b8-5983903f6dd6" providerId="ADAL" clId="{AAA092FC-767D-47AF-96B1-4F079B427BC6}" dt="2026-06-15T10:26:43.712" v="95" actId="120"/>
          <ac:spMkLst>
            <pc:docMk/>
            <pc:sldMk cId="0" sldId="256"/>
            <ac:spMk id="50" creationId="{0A818C3B-BEEF-C838-ED83-7CDC9952A485}"/>
          </ac:spMkLst>
        </pc:spChg>
        <pc:spChg chg="add del mod">
          <ac:chgData name="David Jimenez-Grande (Sport, Exercise and Rehabilitation Sciences)" userId="44d9720c-8476-4eb7-83b8-5983903f6dd6" providerId="ADAL" clId="{AAA092FC-767D-47AF-96B1-4F079B427BC6}" dt="2026-07-13T10:13:47.318" v="395" actId="478"/>
          <ac:spMkLst>
            <pc:docMk/>
            <pc:sldMk cId="0" sldId="256"/>
            <ac:spMk id="53" creationId="{25042AAA-3A74-2B7C-3774-DAA7D82BE720}"/>
          </ac:spMkLst>
        </pc:spChg>
        <pc:spChg chg="add mod">
          <ac:chgData name="David Jimenez-Grande (Sport, Exercise and Rehabilitation Sciences)" userId="44d9720c-8476-4eb7-83b8-5983903f6dd6" providerId="ADAL" clId="{AAA092FC-767D-47AF-96B1-4F079B427BC6}" dt="2026-07-13T10:29:17.072" v="685" actId="255"/>
          <ac:spMkLst>
            <pc:docMk/>
            <pc:sldMk cId="0" sldId="256"/>
            <ac:spMk id="56" creationId="{357711C8-6F24-F5E8-8271-63142E9E6431}"/>
          </ac:spMkLst>
        </pc:spChg>
        <pc:spChg chg="mod">
          <ac:chgData name="David Jimenez-Grande (Sport, Exercise and Rehabilitation Sciences)" userId="44d9720c-8476-4eb7-83b8-5983903f6dd6" providerId="ADAL" clId="{AAA092FC-767D-47AF-96B1-4F079B427BC6}" dt="2026-07-04T13:58:57.182" v="216" actId="1076"/>
          <ac:spMkLst>
            <pc:docMk/>
            <pc:sldMk cId="0" sldId="256"/>
            <ac:spMk id="58" creationId="{7B15450B-530D-D87C-42DE-AB7E9D97DE1C}"/>
          </ac:spMkLst>
        </pc:spChg>
        <pc:spChg chg="add mod">
          <ac:chgData name="David Jimenez-Grande (Sport, Exercise and Rehabilitation Sciences)" userId="44d9720c-8476-4eb7-83b8-5983903f6dd6" providerId="ADAL" clId="{AAA092FC-767D-47AF-96B1-4F079B427BC6}" dt="2026-07-13T10:57:26.369" v="866" actId="20577"/>
          <ac:spMkLst>
            <pc:docMk/>
            <pc:sldMk cId="0" sldId="256"/>
            <ac:spMk id="59" creationId="{18339F5C-6CD8-E45D-6490-CD264B9F8E28}"/>
          </ac:spMkLst>
        </pc:spChg>
        <pc:spChg chg="mod">
          <ac:chgData name="David Jimenez-Grande (Sport, Exercise and Rehabilitation Sciences)" userId="44d9720c-8476-4eb7-83b8-5983903f6dd6" providerId="ADAL" clId="{AAA092FC-767D-47AF-96B1-4F079B427BC6}" dt="2026-07-04T13:58:57.182" v="216" actId="1076"/>
          <ac:spMkLst>
            <pc:docMk/>
            <pc:sldMk cId="0" sldId="256"/>
            <ac:spMk id="60" creationId="{B4BA7A1E-4A90-4F11-95CF-C5C8FF0CCCA9}"/>
          </ac:spMkLst>
        </pc:spChg>
        <pc:spChg chg="add mod">
          <ac:chgData name="David Jimenez-Grande (Sport, Exercise and Rehabilitation Sciences)" userId="44d9720c-8476-4eb7-83b8-5983903f6dd6" providerId="ADAL" clId="{AAA092FC-767D-47AF-96B1-4F079B427BC6}" dt="2026-07-13T10:30:30.599" v="693" actId="20577"/>
          <ac:spMkLst>
            <pc:docMk/>
            <pc:sldMk cId="0" sldId="256"/>
            <ac:spMk id="63" creationId="{F60E2B9A-3162-7A15-2414-9E58E86189E0}"/>
          </ac:spMkLst>
        </pc:spChg>
        <pc:spChg chg="add mod">
          <ac:chgData name="David Jimenez-Grande (Sport, Exercise and Rehabilitation Sciences)" userId="44d9720c-8476-4eb7-83b8-5983903f6dd6" providerId="ADAL" clId="{AAA092FC-767D-47AF-96B1-4F079B427BC6}" dt="2026-07-13T10:56:06.381" v="855" actId="208"/>
          <ac:spMkLst>
            <pc:docMk/>
            <pc:sldMk cId="0" sldId="256"/>
            <ac:spMk id="65" creationId="{F4E8A8D9-F2A8-C429-DDF9-0CB93B10D982}"/>
          </ac:spMkLst>
        </pc:spChg>
        <pc:spChg chg="add mod">
          <ac:chgData name="David Jimenez-Grande (Sport, Exercise and Rehabilitation Sciences)" userId="44d9720c-8476-4eb7-83b8-5983903f6dd6" providerId="ADAL" clId="{AAA092FC-767D-47AF-96B1-4F079B427BC6}" dt="2026-07-13T10:36:31.350" v="732" actId="20577"/>
          <ac:spMkLst>
            <pc:docMk/>
            <pc:sldMk cId="0" sldId="256"/>
            <ac:spMk id="67" creationId="{614087F3-A9FF-17FE-54FD-7D16DB0545B1}"/>
          </ac:spMkLst>
        </pc:spChg>
        <pc:spChg chg="mod">
          <ac:chgData name="David Jimenez-Grande (Sport, Exercise and Rehabilitation Sciences)" userId="44d9720c-8476-4eb7-83b8-5983903f6dd6" providerId="ADAL" clId="{AAA092FC-767D-47AF-96B1-4F079B427BC6}" dt="2026-07-13T10:56:32.694" v="860" actId="14100"/>
          <ac:spMkLst>
            <pc:docMk/>
            <pc:sldMk cId="0" sldId="256"/>
            <ac:spMk id="80" creationId="{56963BB9-9115-0440-2DCF-EBA7D11039E2}"/>
          </ac:spMkLst>
        </pc:spChg>
        <pc:spChg chg="mod">
          <ac:chgData name="David Jimenez-Grande (Sport, Exercise and Rehabilitation Sciences)" userId="44d9720c-8476-4eb7-83b8-5983903f6dd6" providerId="ADAL" clId="{AAA092FC-767D-47AF-96B1-4F079B427BC6}" dt="2026-07-13T10:56:35.791" v="861" actId="1076"/>
          <ac:spMkLst>
            <pc:docMk/>
            <pc:sldMk cId="0" sldId="256"/>
            <ac:spMk id="95" creationId="{998235A3-DDB0-1019-898F-689C5E743F25}"/>
          </ac:spMkLst>
        </pc:spChg>
        <pc:spChg chg="del">
          <ac:chgData name="David Jimenez-Grande (Sport, Exercise and Rehabilitation Sciences)" userId="44d9720c-8476-4eb7-83b8-5983903f6dd6" providerId="ADAL" clId="{AAA092FC-767D-47AF-96B1-4F079B427BC6}" dt="2026-07-13T10:36:35.137" v="733" actId="478"/>
          <ac:spMkLst>
            <pc:docMk/>
            <pc:sldMk cId="0" sldId="256"/>
            <ac:spMk id="97" creationId="{FE67009E-CD65-8554-D022-1828C0A93127}"/>
          </ac:spMkLst>
        </pc:spChg>
        <pc:spChg chg="mod">
          <ac:chgData name="David Jimenez-Grande (Sport, Exercise and Rehabilitation Sciences)" userId="44d9720c-8476-4eb7-83b8-5983903f6dd6" providerId="ADAL" clId="{AAA092FC-767D-47AF-96B1-4F079B427BC6}" dt="2026-07-13T10:46:07.951" v="777" actId="1076"/>
          <ac:spMkLst>
            <pc:docMk/>
            <pc:sldMk cId="0" sldId="256"/>
            <ac:spMk id="99" creationId="{0D7D3D70-65C2-7C0D-968E-71BF81650881}"/>
          </ac:spMkLst>
        </pc:spChg>
        <pc:grpChg chg="mod">
          <ac:chgData name="David Jimenez-Grande (Sport, Exercise and Rehabilitation Sciences)" userId="44d9720c-8476-4eb7-83b8-5983903f6dd6" providerId="ADAL" clId="{AAA092FC-767D-47AF-96B1-4F079B427BC6}" dt="2026-06-15T10:28:33.155" v="119" actId="14100"/>
          <ac:grpSpMkLst>
            <pc:docMk/>
            <pc:sldMk cId="0" sldId="256"/>
            <ac:grpSpMk id="23" creationId="{3838F709-6F1C-56D5-EE32-FD9DC98953E1}"/>
          </ac:grpSpMkLst>
        </pc:grpChg>
        <pc:grpChg chg="add del mod">
          <ac:chgData name="David Jimenez-Grande (Sport, Exercise and Rehabilitation Sciences)" userId="44d9720c-8476-4eb7-83b8-5983903f6dd6" providerId="ADAL" clId="{AAA092FC-767D-47AF-96B1-4F079B427BC6}" dt="2026-07-13T10:56:25.790" v="858" actId="21"/>
          <ac:grpSpMkLst>
            <pc:docMk/>
            <pc:sldMk cId="0" sldId="256"/>
            <ac:grpSpMk id="38" creationId="{A18FEECB-D172-B233-018F-D6929F01680D}"/>
          </ac:grpSpMkLst>
        </pc:grpChg>
        <pc:graphicFrameChg chg="add mod modGraphic">
          <ac:chgData name="David Jimenez-Grande (Sport, Exercise and Rehabilitation Sciences)" userId="44d9720c-8476-4eb7-83b8-5983903f6dd6" providerId="ADAL" clId="{AAA092FC-767D-47AF-96B1-4F079B427BC6}" dt="2026-07-13T10:11:14.592" v="354" actId="1076"/>
          <ac:graphicFrameMkLst>
            <pc:docMk/>
            <pc:sldMk cId="0" sldId="256"/>
            <ac:graphicFrameMk id="20" creationId="{2DBE9CD7-45D0-652F-1A7B-42F444092F1B}"/>
          </ac:graphicFrameMkLst>
        </pc:graphicFrameChg>
        <pc:picChg chg="mod modCrop">
          <ac:chgData name="David Jimenez-Grande (Sport, Exercise and Rehabilitation Sciences)" userId="44d9720c-8476-4eb7-83b8-5983903f6dd6" providerId="ADAL" clId="{AAA092FC-767D-47AF-96B1-4F079B427BC6}" dt="2026-06-15T10:20:59.593" v="50" actId="732"/>
          <ac:picMkLst>
            <pc:docMk/>
            <pc:sldMk cId="0" sldId="256"/>
            <ac:picMk id="6" creationId="{2007B79B-E09C-77CB-802D-0BB4A017D431}"/>
          </ac:picMkLst>
        </pc:picChg>
        <pc:picChg chg="mod">
          <ac:chgData name="David Jimenez-Grande (Sport, Exercise and Rehabilitation Sciences)" userId="44d9720c-8476-4eb7-83b8-5983903f6dd6" providerId="ADAL" clId="{AAA092FC-767D-47AF-96B1-4F079B427BC6}" dt="2026-06-15T10:25:10.539" v="89" actId="1076"/>
          <ac:picMkLst>
            <pc:docMk/>
            <pc:sldMk cId="0" sldId="256"/>
            <ac:picMk id="7" creationId="{9C628572-E504-FC25-8B59-64D615B4ABB8}"/>
          </ac:picMkLst>
        </pc:picChg>
        <pc:picChg chg="mod">
          <ac:chgData name="David Jimenez-Grande (Sport, Exercise and Rehabilitation Sciences)" userId="44d9720c-8476-4eb7-83b8-5983903f6dd6" providerId="ADAL" clId="{AAA092FC-767D-47AF-96B1-4F079B427BC6}" dt="2026-06-15T10:21:05.832" v="51" actId="1076"/>
          <ac:picMkLst>
            <pc:docMk/>
            <pc:sldMk cId="0" sldId="256"/>
            <ac:picMk id="25" creationId="{AB6BC7B9-5F70-9C6B-4041-010AA757479A}"/>
          </ac:picMkLst>
        </pc:picChg>
        <pc:picChg chg="mod">
          <ac:chgData name="David Jimenez-Grande (Sport, Exercise and Rehabilitation Sciences)" userId="44d9720c-8476-4eb7-83b8-5983903f6dd6" providerId="ADAL" clId="{AAA092FC-767D-47AF-96B1-4F079B427BC6}" dt="2026-07-04T13:58:57.182" v="216" actId="1076"/>
          <ac:picMkLst>
            <pc:docMk/>
            <pc:sldMk cId="0" sldId="256"/>
            <ac:picMk id="37" creationId="{FB4BBA09-AB22-BD6B-B287-3065980BC90E}"/>
          </ac:picMkLst>
        </pc:picChg>
        <pc:picChg chg="mod">
          <ac:chgData name="David Jimenez-Grande (Sport, Exercise and Rehabilitation Sciences)" userId="44d9720c-8476-4eb7-83b8-5983903f6dd6" providerId="ADAL" clId="{AAA092FC-767D-47AF-96B1-4F079B427BC6}" dt="2026-07-04T13:58:57.182" v="216" actId="1076"/>
          <ac:picMkLst>
            <pc:docMk/>
            <pc:sldMk cId="0" sldId="256"/>
            <ac:picMk id="42" creationId="{443BCF06-E02E-9DA8-FBA1-7E95D2FB10AE}"/>
          </ac:picMkLst>
        </pc:picChg>
        <pc:picChg chg="mod">
          <ac:chgData name="David Jimenez-Grande (Sport, Exercise and Rehabilitation Sciences)" userId="44d9720c-8476-4eb7-83b8-5983903f6dd6" providerId="ADAL" clId="{AAA092FC-767D-47AF-96B1-4F079B427BC6}" dt="2026-07-13T10:42:47.890" v="753" actId="1076"/>
          <ac:picMkLst>
            <pc:docMk/>
            <pc:sldMk cId="0" sldId="256"/>
            <ac:picMk id="48" creationId="{F89CD53E-C858-283B-010D-29E009F8BB9C}"/>
          </ac:picMkLst>
        </pc:picChg>
        <pc:picChg chg="mod ord">
          <ac:chgData name="David Jimenez-Grande (Sport, Exercise and Rehabilitation Sciences)" userId="44d9720c-8476-4eb7-83b8-5983903f6dd6" providerId="ADAL" clId="{AAA092FC-767D-47AF-96B1-4F079B427BC6}" dt="2026-07-13T10:36:50.609" v="736" actId="1076"/>
          <ac:picMkLst>
            <pc:docMk/>
            <pc:sldMk cId="0" sldId="256"/>
            <ac:picMk id="49" creationId="{6EB3E250-87D9-8E13-A6E8-B8B156DCE221}"/>
          </ac:picMkLst>
        </pc:picChg>
        <pc:picChg chg="mod">
          <ac:chgData name="David Jimenez-Grande (Sport, Exercise and Rehabilitation Sciences)" userId="44d9720c-8476-4eb7-83b8-5983903f6dd6" providerId="ADAL" clId="{AAA092FC-767D-47AF-96B1-4F079B427BC6}" dt="2026-07-13T10:49:08.431" v="804" actId="1076"/>
          <ac:picMkLst>
            <pc:docMk/>
            <pc:sldMk cId="0" sldId="256"/>
            <ac:picMk id="51" creationId="{4B2FD9B1-FCA3-DCBD-2851-64740AFF0657}"/>
          </ac:picMkLst>
        </pc:picChg>
        <pc:picChg chg="del mod">
          <ac:chgData name="David Jimenez-Grande (Sport, Exercise and Rehabilitation Sciences)" userId="44d9720c-8476-4eb7-83b8-5983903f6dd6" providerId="ADAL" clId="{AAA092FC-767D-47AF-96B1-4F079B427BC6}" dt="2026-07-13T10:56:48.107" v="862" actId="478"/>
          <ac:picMkLst>
            <pc:docMk/>
            <pc:sldMk cId="0" sldId="256"/>
            <ac:picMk id="54" creationId="{6EB3E250-87D9-8E13-A6E8-B8B156DCE221}"/>
          </ac:picMkLst>
        </pc:picChg>
        <pc:picChg chg="mod">
          <ac:chgData name="David Jimenez-Grande (Sport, Exercise and Rehabilitation Sciences)" userId="44d9720c-8476-4eb7-83b8-5983903f6dd6" providerId="ADAL" clId="{AAA092FC-767D-47AF-96B1-4F079B427BC6}" dt="2026-07-04T13:54:44.876" v="170" actId="1076"/>
          <ac:picMkLst>
            <pc:docMk/>
            <pc:sldMk cId="0" sldId="256"/>
            <ac:picMk id="62" creationId="{2856657B-75C4-5E8A-2197-A200EC4FD4FA}"/>
          </ac:picMkLst>
        </pc:picChg>
        <pc:extLst>
          <p:ext xmlns:p="http://schemas.openxmlformats.org/presentationml/2006/main" uri="{D6D511B9-2390-475A-947B-AFAB55BFBCF1}">
            <pc226:cmChg xmlns:pc226="http://schemas.microsoft.com/office/powerpoint/2022/06/main/command" chg="mod">
              <pc226:chgData name="David Jimenez-Grande (Sport, Exercise and Rehabilitation Sciences)" userId="44d9720c-8476-4eb7-83b8-5983903f6dd6" providerId="ADAL" clId="{AAA092FC-767D-47AF-96B1-4F079B427BC6}" dt="2026-07-04T13:43:08.121" v="124" actId="20577"/>
              <pc2:cmMkLst xmlns:pc2="http://schemas.microsoft.com/office/powerpoint/2019/9/main/command">
                <pc:docMk/>
                <pc:sldMk cId="0" sldId="256"/>
                <pc2:cmMk id="{840A1C0E-D51B-4225-9CF2-67A3BC9DAF12}"/>
              </pc2:cmMkLst>
            </pc226:cmChg>
            <pc226:cmChg xmlns:pc226="http://schemas.microsoft.com/office/powerpoint/2022/06/main/command" chg="mod">
              <pc226:chgData name="David Jimenez-Grande (Sport, Exercise and Rehabilitation Sciences)" userId="44d9720c-8476-4eb7-83b8-5983903f6dd6" providerId="ADAL" clId="{AAA092FC-767D-47AF-96B1-4F079B427BC6}" dt="2026-06-15T10:00:14.268" v="22" actId="20577"/>
              <pc2:cmMkLst xmlns:pc2="http://schemas.microsoft.com/office/powerpoint/2019/9/main/command">
                <pc:docMk/>
                <pc:sldMk cId="0" sldId="256"/>
                <pc2:cmMk id="{A9EE2319-4270-419E-9B90-262F8291A8C7}"/>
              </pc2:cmMkLst>
            </pc226:cmChg>
            <pc226:cmChg xmlns:pc226="http://schemas.microsoft.com/office/powerpoint/2022/06/main/command" chg="mod">
              <pc226:chgData name="David Jimenez-Grande (Sport, Exercise and Rehabilitation Sciences)" userId="44d9720c-8476-4eb7-83b8-5983903f6dd6" providerId="ADAL" clId="{AAA092FC-767D-47AF-96B1-4F079B427BC6}" dt="2026-07-04T13:43:08.121" v="124" actId="20577"/>
              <pc2:cmMkLst xmlns:pc2="http://schemas.microsoft.com/office/powerpoint/2019/9/main/command">
                <pc:docMk/>
                <pc:sldMk cId="0" sldId="256"/>
                <pc2:cmMk id="{24F9D61A-CED0-4141-8EF2-F6E2B3BF0EB0}"/>
              </pc2:cmMkLst>
            </pc226:cmChg>
            <pc226:cmChg xmlns:pc226="http://schemas.microsoft.com/office/powerpoint/2022/06/main/command" chg="mod">
              <pc226:chgData name="David Jimenez-Grande (Sport, Exercise and Rehabilitation Sciences)" userId="44d9720c-8476-4eb7-83b8-5983903f6dd6" providerId="ADAL" clId="{AAA092FC-767D-47AF-96B1-4F079B427BC6}" dt="2026-06-15T10:28:11.725" v="115" actId="21"/>
              <pc2:cmMkLst xmlns:pc2="http://schemas.microsoft.com/office/powerpoint/2019/9/main/command">
                <pc:docMk/>
                <pc:sldMk cId="0" sldId="256"/>
                <pc2:cmMk id="{97621235-0992-47A5-A61A-50A673B0F4FF}"/>
              </pc2:cmMkLst>
            </pc226:cmChg>
            <pc226:cmChg xmlns:pc226="http://schemas.microsoft.com/office/powerpoint/2022/06/main/command" chg="mod">
              <pc226:chgData name="David Jimenez-Grande (Sport, Exercise and Rehabilitation Sciences)" userId="44d9720c-8476-4eb7-83b8-5983903f6dd6" providerId="ADAL" clId="{AAA092FC-767D-47AF-96B1-4F079B427BC6}" dt="2026-07-04T13:43:08.121" v="124" actId="20577"/>
              <pc2:cmMkLst xmlns:pc2="http://schemas.microsoft.com/office/powerpoint/2019/9/main/command">
                <pc:docMk/>
                <pc:sldMk cId="0" sldId="256"/>
                <pc2:cmMk id="{4238F035-B0F7-432D-84EC-0067D4D193F3}"/>
              </pc2:cmMkLst>
            </pc226:cmChg>
            <pc226:cmChg xmlns:pc226="http://schemas.microsoft.com/office/powerpoint/2022/06/main/command" chg="mod">
              <pc226:chgData name="David Jimenez-Grande (Sport, Exercise and Rehabilitation Sciences)" userId="44d9720c-8476-4eb7-83b8-5983903f6dd6" providerId="ADAL" clId="{AAA092FC-767D-47AF-96B1-4F079B427BC6}" dt="2026-06-15T10:00:14.268" v="22" actId="20577"/>
              <pc2:cmMkLst xmlns:pc2="http://schemas.microsoft.com/office/powerpoint/2019/9/main/command">
                <pc:docMk/>
                <pc:sldMk cId="0" sldId="256"/>
                <pc2:cmMk id="{B69BA4D3-3F68-46D3-AA4D-9B1A022EA830}"/>
              </pc2:cmMkLst>
            </pc226:cmChg>
            <pc226:cmChg xmlns:pc226="http://schemas.microsoft.com/office/powerpoint/2022/06/main/command" chg="mod">
              <pc226:chgData name="David Jimenez-Grande (Sport, Exercise and Rehabilitation Sciences)" userId="44d9720c-8476-4eb7-83b8-5983903f6dd6" providerId="ADAL" clId="{AAA092FC-767D-47AF-96B1-4F079B427BC6}" dt="2026-06-15T09:59:00.048" v="15" actId="20577"/>
              <pc2:cmMkLst xmlns:pc2="http://schemas.microsoft.com/office/powerpoint/2019/9/main/command">
                <pc:docMk/>
                <pc:sldMk cId="0" sldId="256"/>
                <pc2:cmMk id="{C3F883FB-F19F-4397-A900-2EC73BD0EEF3}"/>
              </pc2:cmMkLst>
            </pc226:cmChg>
          </p:ext>
        </pc:ext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8427" cy="513508"/>
          </a:xfrm>
          <a:prstGeom prst="rect">
            <a:avLst/>
          </a:prstGeom>
        </p:spPr>
        <p:txBody>
          <a:bodyPr vert="horz" lIns="99065" tIns="49532" rIns="99065" bIns="49532" rtlCol="0"/>
          <a:lstStyle>
            <a:lvl1pPr algn="l">
              <a:defRPr sz="1300"/>
            </a:lvl1pPr>
          </a:lstStyle>
          <a:p>
            <a:endParaRPr lang="en-GB"/>
          </a:p>
        </p:txBody>
      </p:sp>
      <p:sp>
        <p:nvSpPr>
          <p:cNvPr id="3" name="Date Placeholder 2"/>
          <p:cNvSpPr>
            <a:spLocks noGrp="1"/>
          </p:cNvSpPr>
          <p:nvPr>
            <p:ph type="dt" idx="1"/>
          </p:nvPr>
        </p:nvSpPr>
        <p:spPr>
          <a:xfrm>
            <a:off x="4023993" y="0"/>
            <a:ext cx="3078427" cy="513508"/>
          </a:xfrm>
          <a:prstGeom prst="rect">
            <a:avLst/>
          </a:prstGeom>
        </p:spPr>
        <p:txBody>
          <a:bodyPr vert="horz" lIns="99065" tIns="49532" rIns="99065" bIns="49532" rtlCol="0"/>
          <a:lstStyle>
            <a:lvl1pPr algn="r">
              <a:defRPr sz="1300"/>
            </a:lvl1pPr>
          </a:lstStyle>
          <a:p>
            <a:fld id="{9C2DDFEF-4473-40C2-B5F2-F56175FEF72F}" type="datetimeFigureOut">
              <a:rPr lang="en-GB" smtClean="0"/>
              <a:t>15/07/2026</a:t>
            </a:fld>
            <a:endParaRPr lang="en-GB"/>
          </a:p>
        </p:txBody>
      </p:sp>
      <p:sp>
        <p:nvSpPr>
          <p:cNvPr id="4" name="Slide Image Placeholder 3"/>
          <p:cNvSpPr>
            <a:spLocks noGrp="1" noRot="1" noChangeAspect="1"/>
          </p:cNvSpPr>
          <p:nvPr>
            <p:ph type="sldImg" idx="2"/>
          </p:nvPr>
        </p:nvSpPr>
        <p:spPr>
          <a:xfrm>
            <a:off x="1111250" y="1279525"/>
            <a:ext cx="4881563" cy="3454400"/>
          </a:xfrm>
          <a:prstGeom prst="rect">
            <a:avLst/>
          </a:prstGeom>
          <a:noFill/>
          <a:ln w="12700">
            <a:solidFill>
              <a:prstClr val="black"/>
            </a:solidFill>
          </a:ln>
        </p:spPr>
        <p:txBody>
          <a:bodyPr vert="horz" lIns="99065" tIns="49532" rIns="99065" bIns="49532" rtlCol="0" anchor="ctr"/>
          <a:lstStyle/>
          <a:p>
            <a:endParaRPr lang="en-GB"/>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9065" tIns="49532" rIns="99065" bIns="4953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721108"/>
            <a:ext cx="3078427" cy="513507"/>
          </a:xfrm>
          <a:prstGeom prst="rect">
            <a:avLst/>
          </a:prstGeom>
        </p:spPr>
        <p:txBody>
          <a:bodyPr vert="horz" lIns="99065" tIns="49532" rIns="99065" bIns="49532" rtlCol="0" anchor="b"/>
          <a:lstStyle>
            <a:lvl1pPr algn="l">
              <a:defRPr sz="1300"/>
            </a:lvl1pPr>
          </a:lstStyle>
          <a:p>
            <a:endParaRPr lang="en-GB"/>
          </a:p>
        </p:txBody>
      </p:sp>
      <p:sp>
        <p:nvSpPr>
          <p:cNvPr id="7" name="Slide Number Placeholder 6"/>
          <p:cNvSpPr>
            <a:spLocks noGrp="1"/>
          </p:cNvSpPr>
          <p:nvPr>
            <p:ph type="sldNum" sz="quarter" idx="5"/>
          </p:nvPr>
        </p:nvSpPr>
        <p:spPr>
          <a:xfrm>
            <a:off x="4023993" y="9721108"/>
            <a:ext cx="3078427" cy="513507"/>
          </a:xfrm>
          <a:prstGeom prst="rect">
            <a:avLst/>
          </a:prstGeom>
        </p:spPr>
        <p:txBody>
          <a:bodyPr vert="horz" lIns="99065" tIns="49532" rIns="99065" bIns="49532" rtlCol="0" anchor="b"/>
          <a:lstStyle>
            <a:lvl1pPr algn="r">
              <a:defRPr sz="1300"/>
            </a:lvl1pPr>
          </a:lstStyle>
          <a:p>
            <a:fld id="{5BAD6321-7767-4D53-8DEA-3A34BE5D5BAE}" type="slidenum">
              <a:rPr lang="en-GB" smtClean="0"/>
              <a:t>‹#›</a:t>
            </a:fld>
            <a:endParaRPr lang="en-GB"/>
          </a:p>
        </p:txBody>
      </p:sp>
    </p:spTree>
    <p:extLst>
      <p:ext uri="{BB962C8B-B14F-4D97-AF65-F5344CB8AC3E}">
        <p14:creationId xmlns:p14="http://schemas.microsoft.com/office/powerpoint/2010/main" val="29799615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1250" y="1279525"/>
            <a:ext cx="4881563" cy="34544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BAD6321-7767-4D53-8DEA-3A34BE5D5BAE}" type="slidenum">
              <a:rPr lang="en-GB" smtClean="0"/>
              <a:t>1</a:t>
            </a:fld>
            <a:endParaRPr lang="en-GB"/>
          </a:p>
        </p:txBody>
      </p:sp>
    </p:spTree>
    <p:extLst>
      <p:ext uri="{BB962C8B-B14F-4D97-AF65-F5344CB8AC3E}">
        <p14:creationId xmlns:p14="http://schemas.microsoft.com/office/powerpoint/2010/main" val="30772897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10283" y="4954766"/>
            <a:ext cx="36383198" cy="10540259"/>
          </a:xfrm>
        </p:spPr>
        <p:txBody>
          <a:bodyPr anchor="b"/>
          <a:lstStyle>
            <a:lvl1pPr algn="ctr">
              <a:defRPr sz="19865"/>
            </a:lvl1pPr>
          </a:lstStyle>
          <a:p>
            <a:r>
              <a:rPr lang="en-US"/>
              <a:t>Click to edit Master title style</a:t>
            </a:r>
            <a:endParaRPr lang="en-US" dirty="0"/>
          </a:p>
        </p:txBody>
      </p:sp>
      <p:sp>
        <p:nvSpPr>
          <p:cNvPr id="3" name="Subtitle 2"/>
          <p:cNvSpPr>
            <a:spLocks noGrp="1"/>
          </p:cNvSpPr>
          <p:nvPr>
            <p:ph type="subTitle" idx="1"/>
          </p:nvPr>
        </p:nvSpPr>
        <p:spPr>
          <a:xfrm>
            <a:off x="5350472" y="15901500"/>
            <a:ext cx="32102823" cy="7309499"/>
          </a:xfrm>
        </p:spPr>
        <p:txBody>
          <a:bodyPr/>
          <a:lstStyle>
            <a:lvl1pPr marL="0" indent="0" algn="ctr">
              <a:buNone/>
              <a:defRPr sz="7946"/>
            </a:lvl1pPr>
            <a:lvl2pPr marL="1513714" indent="0" algn="ctr">
              <a:buNone/>
              <a:defRPr sz="6622"/>
            </a:lvl2pPr>
            <a:lvl3pPr marL="3027429" indent="0" algn="ctr">
              <a:buNone/>
              <a:defRPr sz="5960"/>
            </a:lvl3pPr>
            <a:lvl4pPr marL="4541143" indent="0" algn="ctr">
              <a:buNone/>
              <a:defRPr sz="5297"/>
            </a:lvl4pPr>
            <a:lvl5pPr marL="6054857" indent="0" algn="ctr">
              <a:buNone/>
              <a:defRPr sz="5297"/>
            </a:lvl5pPr>
            <a:lvl6pPr marL="7568571" indent="0" algn="ctr">
              <a:buNone/>
              <a:defRPr sz="5297"/>
            </a:lvl6pPr>
            <a:lvl7pPr marL="9082286" indent="0" algn="ctr">
              <a:buNone/>
              <a:defRPr sz="5297"/>
            </a:lvl7pPr>
            <a:lvl8pPr marL="10596000" indent="0" algn="ctr">
              <a:buNone/>
              <a:defRPr sz="5297"/>
            </a:lvl8pPr>
            <a:lvl9pPr marL="12109714" indent="0" algn="ctr">
              <a:buNone/>
              <a:defRPr sz="5297"/>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lvl="0"/>
            <a:fld id="{005BAA99-40A2-4CFB-ABCC-C9CE2CA0B34C}" type="datetime1">
              <a:rPr lang="en-GB" smtClean="0"/>
              <a:pPr lvl="0"/>
              <a:t>15/07/2026</a:t>
            </a:fld>
            <a:endParaRPr lang="en-GB"/>
          </a:p>
        </p:txBody>
      </p:sp>
      <p:sp>
        <p:nvSpPr>
          <p:cNvPr id="5" name="Footer Placeholder 4"/>
          <p:cNvSpPr>
            <a:spLocks noGrp="1"/>
          </p:cNvSpPr>
          <p:nvPr>
            <p:ph type="ftr" sz="quarter" idx="11"/>
          </p:nvPr>
        </p:nvSpPr>
        <p:spPr/>
        <p:txBody>
          <a:bodyPr/>
          <a:lstStyle/>
          <a:p>
            <a:pPr lvl="0"/>
            <a:endParaRPr lang="en-GB"/>
          </a:p>
        </p:txBody>
      </p:sp>
      <p:sp>
        <p:nvSpPr>
          <p:cNvPr id="6" name="Slide Number Placeholder 5"/>
          <p:cNvSpPr>
            <a:spLocks noGrp="1"/>
          </p:cNvSpPr>
          <p:nvPr>
            <p:ph type="sldNum" sz="quarter" idx="12"/>
          </p:nvPr>
        </p:nvSpPr>
        <p:spPr/>
        <p:txBody>
          <a:bodyPr/>
          <a:lstStyle/>
          <a:p>
            <a:pPr lvl="0"/>
            <a:fld id="{6EAF656A-79EE-45DF-A070-6B2FF322D701}" type="slidenum">
              <a:rPr lang="en-GB" smtClean="0"/>
              <a:t>‹#›</a:t>
            </a:fld>
            <a:endParaRPr lang="en-GB"/>
          </a:p>
        </p:txBody>
      </p:sp>
    </p:spTree>
    <p:extLst>
      <p:ext uri="{BB962C8B-B14F-4D97-AF65-F5344CB8AC3E}">
        <p14:creationId xmlns:p14="http://schemas.microsoft.com/office/powerpoint/2010/main" val="381524922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lvl="0"/>
            <a:fld id="{3B57A50F-0377-4BEB-9F7E-C15AC1C4C8F3}" type="datetime1">
              <a:rPr lang="en-GB" smtClean="0"/>
              <a:pPr lvl="0"/>
              <a:t>15/07/2026</a:t>
            </a:fld>
            <a:endParaRPr lang="en-GB"/>
          </a:p>
        </p:txBody>
      </p:sp>
      <p:sp>
        <p:nvSpPr>
          <p:cNvPr id="5" name="Footer Placeholder 4"/>
          <p:cNvSpPr>
            <a:spLocks noGrp="1"/>
          </p:cNvSpPr>
          <p:nvPr>
            <p:ph type="ftr" sz="quarter" idx="11"/>
          </p:nvPr>
        </p:nvSpPr>
        <p:spPr/>
        <p:txBody>
          <a:bodyPr/>
          <a:lstStyle/>
          <a:p>
            <a:pPr lvl="0"/>
            <a:endParaRPr lang="en-GB"/>
          </a:p>
        </p:txBody>
      </p:sp>
      <p:sp>
        <p:nvSpPr>
          <p:cNvPr id="6" name="Slide Number Placeholder 5"/>
          <p:cNvSpPr>
            <a:spLocks noGrp="1"/>
          </p:cNvSpPr>
          <p:nvPr>
            <p:ph type="sldNum" sz="quarter" idx="12"/>
          </p:nvPr>
        </p:nvSpPr>
        <p:spPr/>
        <p:txBody>
          <a:bodyPr/>
          <a:lstStyle/>
          <a:p>
            <a:pPr lvl="0"/>
            <a:fld id="{E0A2BA95-3183-4758-B29F-0F6FEB7AD61C}" type="slidenum">
              <a:rPr lang="en-GB" smtClean="0"/>
              <a:t>‹#›</a:t>
            </a:fld>
            <a:endParaRPr lang="en-GB"/>
          </a:p>
        </p:txBody>
      </p:sp>
    </p:spTree>
    <p:extLst>
      <p:ext uri="{BB962C8B-B14F-4D97-AF65-F5344CB8AC3E}">
        <p14:creationId xmlns:p14="http://schemas.microsoft.com/office/powerpoint/2010/main" val="4000177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0631447" y="1611875"/>
            <a:ext cx="9229562" cy="256568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42763" y="1611875"/>
            <a:ext cx="27153637" cy="256568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lvl="0"/>
            <a:fld id="{2530E331-44D2-4835-A835-CFAECC762145}" type="datetime1">
              <a:rPr lang="en-GB" smtClean="0"/>
              <a:pPr lvl="0"/>
              <a:t>15/07/2026</a:t>
            </a:fld>
            <a:endParaRPr lang="en-GB"/>
          </a:p>
        </p:txBody>
      </p:sp>
      <p:sp>
        <p:nvSpPr>
          <p:cNvPr id="5" name="Footer Placeholder 4"/>
          <p:cNvSpPr>
            <a:spLocks noGrp="1"/>
          </p:cNvSpPr>
          <p:nvPr>
            <p:ph type="ftr" sz="quarter" idx="11"/>
          </p:nvPr>
        </p:nvSpPr>
        <p:spPr/>
        <p:txBody>
          <a:bodyPr/>
          <a:lstStyle/>
          <a:p>
            <a:pPr lvl="0"/>
            <a:endParaRPr lang="en-GB"/>
          </a:p>
        </p:txBody>
      </p:sp>
      <p:sp>
        <p:nvSpPr>
          <p:cNvPr id="6" name="Slide Number Placeholder 5"/>
          <p:cNvSpPr>
            <a:spLocks noGrp="1"/>
          </p:cNvSpPr>
          <p:nvPr>
            <p:ph type="sldNum" sz="quarter" idx="12"/>
          </p:nvPr>
        </p:nvSpPr>
        <p:spPr/>
        <p:txBody>
          <a:bodyPr/>
          <a:lstStyle/>
          <a:p>
            <a:pPr lvl="0"/>
            <a:fld id="{E7C00226-C4E8-42F2-A717-C6206772BB5E}" type="slidenum">
              <a:rPr lang="en-GB" smtClean="0"/>
              <a:t>‹#›</a:t>
            </a:fld>
            <a:endParaRPr lang="en-GB"/>
          </a:p>
        </p:txBody>
      </p:sp>
    </p:spTree>
    <p:extLst>
      <p:ext uri="{BB962C8B-B14F-4D97-AF65-F5344CB8AC3E}">
        <p14:creationId xmlns:p14="http://schemas.microsoft.com/office/powerpoint/2010/main" val="2842023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lvl="0"/>
            <a:fld id="{B3131F7F-41AE-4F84-BE30-F7FA392BCD93}" type="datetime1">
              <a:rPr lang="en-GB" smtClean="0"/>
              <a:pPr lvl="0"/>
              <a:t>15/07/2026</a:t>
            </a:fld>
            <a:endParaRPr lang="en-GB"/>
          </a:p>
        </p:txBody>
      </p:sp>
      <p:sp>
        <p:nvSpPr>
          <p:cNvPr id="5" name="Footer Placeholder 4"/>
          <p:cNvSpPr>
            <a:spLocks noGrp="1"/>
          </p:cNvSpPr>
          <p:nvPr>
            <p:ph type="ftr" sz="quarter" idx="11"/>
          </p:nvPr>
        </p:nvSpPr>
        <p:spPr/>
        <p:txBody>
          <a:bodyPr/>
          <a:lstStyle/>
          <a:p>
            <a:pPr lvl="0"/>
            <a:endParaRPr lang="en-GB"/>
          </a:p>
        </p:txBody>
      </p:sp>
      <p:sp>
        <p:nvSpPr>
          <p:cNvPr id="6" name="Slide Number Placeholder 5"/>
          <p:cNvSpPr>
            <a:spLocks noGrp="1"/>
          </p:cNvSpPr>
          <p:nvPr>
            <p:ph type="sldNum" sz="quarter" idx="12"/>
          </p:nvPr>
        </p:nvSpPr>
        <p:spPr/>
        <p:txBody>
          <a:bodyPr/>
          <a:lstStyle/>
          <a:p>
            <a:pPr lvl="0"/>
            <a:fld id="{222A81D6-4670-4A4A-83FA-AB9824B978AB}" type="slidenum">
              <a:rPr lang="en-GB" smtClean="0"/>
              <a:t>‹#›</a:t>
            </a:fld>
            <a:endParaRPr lang="en-GB"/>
          </a:p>
        </p:txBody>
      </p:sp>
    </p:spTree>
    <p:extLst>
      <p:ext uri="{BB962C8B-B14F-4D97-AF65-F5344CB8AC3E}">
        <p14:creationId xmlns:p14="http://schemas.microsoft.com/office/powerpoint/2010/main" val="1539205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20471" y="7547791"/>
            <a:ext cx="36918245" cy="12593645"/>
          </a:xfrm>
        </p:spPr>
        <p:txBody>
          <a:bodyPr anchor="b"/>
          <a:lstStyle>
            <a:lvl1pPr>
              <a:defRPr sz="19865"/>
            </a:lvl1pPr>
          </a:lstStyle>
          <a:p>
            <a:r>
              <a:rPr lang="en-US"/>
              <a:t>Click to edit Master title style</a:t>
            </a:r>
            <a:endParaRPr lang="en-US" dirty="0"/>
          </a:p>
        </p:txBody>
      </p:sp>
      <p:sp>
        <p:nvSpPr>
          <p:cNvPr id="3" name="Text Placeholder 2"/>
          <p:cNvSpPr>
            <a:spLocks noGrp="1"/>
          </p:cNvSpPr>
          <p:nvPr>
            <p:ph type="body" idx="1"/>
          </p:nvPr>
        </p:nvSpPr>
        <p:spPr>
          <a:xfrm>
            <a:off x="2920471" y="20260576"/>
            <a:ext cx="36918245" cy="6622701"/>
          </a:xfrm>
        </p:spPr>
        <p:txBody>
          <a:bodyPr/>
          <a:lstStyle>
            <a:lvl1pPr marL="0" indent="0">
              <a:buNone/>
              <a:defRPr sz="7946">
                <a:solidFill>
                  <a:schemeClr val="tx1"/>
                </a:solidFill>
              </a:defRPr>
            </a:lvl1pPr>
            <a:lvl2pPr marL="1513714" indent="0">
              <a:buNone/>
              <a:defRPr sz="6622">
                <a:solidFill>
                  <a:schemeClr val="tx1">
                    <a:tint val="75000"/>
                  </a:schemeClr>
                </a:solidFill>
              </a:defRPr>
            </a:lvl2pPr>
            <a:lvl3pPr marL="3027429" indent="0">
              <a:buNone/>
              <a:defRPr sz="5960">
                <a:solidFill>
                  <a:schemeClr val="tx1">
                    <a:tint val="75000"/>
                  </a:schemeClr>
                </a:solidFill>
              </a:defRPr>
            </a:lvl3pPr>
            <a:lvl4pPr marL="4541143" indent="0">
              <a:buNone/>
              <a:defRPr sz="5297">
                <a:solidFill>
                  <a:schemeClr val="tx1">
                    <a:tint val="75000"/>
                  </a:schemeClr>
                </a:solidFill>
              </a:defRPr>
            </a:lvl4pPr>
            <a:lvl5pPr marL="6054857" indent="0">
              <a:buNone/>
              <a:defRPr sz="5297">
                <a:solidFill>
                  <a:schemeClr val="tx1">
                    <a:tint val="75000"/>
                  </a:schemeClr>
                </a:solidFill>
              </a:defRPr>
            </a:lvl5pPr>
            <a:lvl6pPr marL="7568571" indent="0">
              <a:buNone/>
              <a:defRPr sz="5297">
                <a:solidFill>
                  <a:schemeClr val="tx1">
                    <a:tint val="75000"/>
                  </a:schemeClr>
                </a:solidFill>
              </a:defRPr>
            </a:lvl6pPr>
            <a:lvl7pPr marL="9082286" indent="0">
              <a:buNone/>
              <a:defRPr sz="5297">
                <a:solidFill>
                  <a:schemeClr val="tx1">
                    <a:tint val="75000"/>
                  </a:schemeClr>
                </a:solidFill>
              </a:defRPr>
            </a:lvl7pPr>
            <a:lvl8pPr marL="10596000" indent="0">
              <a:buNone/>
              <a:defRPr sz="5297">
                <a:solidFill>
                  <a:schemeClr val="tx1">
                    <a:tint val="75000"/>
                  </a:schemeClr>
                </a:solidFill>
              </a:defRPr>
            </a:lvl8pPr>
            <a:lvl9pPr marL="12109714" indent="0">
              <a:buNone/>
              <a:defRPr sz="529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fld id="{D8AADB85-AB28-4C78-A3E4-E880B0CE97EE}" type="datetime1">
              <a:rPr lang="en-GB" smtClean="0"/>
              <a:pPr lvl="0"/>
              <a:t>15/07/2026</a:t>
            </a:fld>
            <a:endParaRPr lang="en-GB"/>
          </a:p>
        </p:txBody>
      </p:sp>
      <p:sp>
        <p:nvSpPr>
          <p:cNvPr id="5" name="Footer Placeholder 4"/>
          <p:cNvSpPr>
            <a:spLocks noGrp="1"/>
          </p:cNvSpPr>
          <p:nvPr>
            <p:ph type="ftr" sz="quarter" idx="11"/>
          </p:nvPr>
        </p:nvSpPr>
        <p:spPr/>
        <p:txBody>
          <a:bodyPr/>
          <a:lstStyle/>
          <a:p>
            <a:pPr lvl="0"/>
            <a:endParaRPr lang="en-GB"/>
          </a:p>
        </p:txBody>
      </p:sp>
      <p:sp>
        <p:nvSpPr>
          <p:cNvPr id="6" name="Slide Number Placeholder 5"/>
          <p:cNvSpPr>
            <a:spLocks noGrp="1"/>
          </p:cNvSpPr>
          <p:nvPr>
            <p:ph type="sldNum" sz="quarter" idx="12"/>
          </p:nvPr>
        </p:nvSpPr>
        <p:spPr/>
        <p:txBody>
          <a:bodyPr/>
          <a:lstStyle/>
          <a:p>
            <a:pPr lvl="0"/>
            <a:fld id="{30D5FAC1-D319-47DE-9F1E-D1225F0CBA8B}" type="slidenum">
              <a:rPr lang="en-GB" smtClean="0"/>
              <a:t>‹#›</a:t>
            </a:fld>
            <a:endParaRPr lang="en-GB"/>
          </a:p>
        </p:txBody>
      </p:sp>
    </p:spTree>
    <p:extLst>
      <p:ext uri="{BB962C8B-B14F-4D97-AF65-F5344CB8AC3E}">
        <p14:creationId xmlns:p14="http://schemas.microsoft.com/office/powerpoint/2010/main" val="1215290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42759" y="8059374"/>
            <a:ext cx="18191600" cy="192093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1669404" y="8059374"/>
            <a:ext cx="18191600" cy="192093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lvl="0"/>
            <a:fld id="{E9EB40F5-2FD1-4798-A039-EADFF39CB78C}" type="datetime1">
              <a:rPr lang="en-GB" smtClean="0"/>
              <a:pPr lvl="0"/>
              <a:t>15/07/2026</a:t>
            </a:fld>
            <a:endParaRPr lang="en-GB"/>
          </a:p>
        </p:txBody>
      </p:sp>
      <p:sp>
        <p:nvSpPr>
          <p:cNvPr id="6" name="Footer Placeholder 5"/>
          <p:cNvSpPr>
            <a:spLocks noGrp="1"/>
          </p:cNvSpPr>
          <p:nvPr>
            <p:ph type="ftr" sz="quarter" idx="11"/>
          </p:nvPr>
        </p:nvSpPr>
        <p:spPr/>
        <p:txBody>
          <a:bodyPr/>
          <a:lstStyle/>
          <a:p>
            <a:pPr lvl="0"/>
            <a:endParaRPr lang="en-GB"/>
          </a:p>
        </p:txBody>
      </p:sp>
      <p:sp>
        <p:nvSpPr>
          <p:cNvPr id="7" name="Slide Number Placeholder 6"/>
          <p:cNvSpPr>
            <a:spLocks noGrp="1"/>
          </p:cNvSpPr>
          <p:nvPr>
            <p:ph type="sldNum" sz="quarter" idx="12"/>
          </p:nvPr>
        </p:nvSpPr>
        <p:spPr/>
        <p:txBody>
          <a:bodyPr/>
          <a:lstStyle/>
          <a:p>
            <a:pPr lvl="0"/>
            <a:fld id="{0FA6241B-6CB6-4072-8401-94D568D3EB60}" type="slidenum">
              <a:rPr lang="en-GB" smtClean="0"/>
              <a:t>‹#›</a:t>
            </a:fld>
            <a:endParaRPr lang="en-GB"/>
          </a:p>
        </p:txBody>
      </p:sp>
    </p:spTree>
    <p:extLst>
      <p:ext uri="{BB962C8B-B14F-4D97-AF65-F5344CB8AC3E}">
        <p14:creationId xmlns:p14="http://schemas.microsoft.com/office/powerpoint/2010/main" val="1126088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48337" y="1611882"/>
            <a:ext cx="36918245" cy="5851809"/>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48339" y="7421635"/>
            <a:ext cx="18107995" cy="3637228"/>
          </a:xfrm>
        </p:spPr>
        <p:txBody>
          <a:bodyPr anchor="b"/>
          <a:lstStyle>
            <a:lvl1pPr marL="0" indent="0">
              <a:buNone/>
              <a:defRPr sz="7946" b="1"/>
            </a:lvl1pPr>
            <a:lvl2pPr marL="1513714" indent="0">
              <a:buNone/>
              <a:defRPr sz="6622" b="1"/>
            </a:lvl2pPr>
            <a:lvl3pPr marL="3027429" indent="0">
              <a:buNone/>
              <a:defRPr sz="5960" b="1"/>
            </a:lvl3pPr>
            <a:lvl4pPr marL="4541143" indent="0">
              <a:buNone/>
              <a:defRPr sz="5297" b="1"/>
            </a:lvl4pPr>
            <a:lvl5pPr marL="6054857" indent="0">
              <a:buNone/>
              <a:defRPr sz="5297" b="1"/>
            </a:lvl5pPr>
            <a:lvl6pPr marL="7568571" indent="0">
              <a:buNone/>
              <a:defRPr sz="5297" b="1"/>
            </a:lvl6pPr>
            <a:lvl7pPr marL="9082286" indent="0">
              <a:buNone/>
              <a:defRPr sz="5297" b="1"/>
            </a:lvl7pPr>
            <a:lvl8pPr marL="10596000" indent="0">
              <a:buNone/>
              <a:defRPr sz="5297" b="1"/>
            </a:lvl8pPr>
            <a:lvl9pPr marL="12109714" indent="0">
              <a:buNone/>
              <a:defRPr sz="5297" b="1"/>
            </a:lvl9pPr>
          </a:lstStyle>
          <a:p>
            <a:pPr lvl="0"/>
            <a:r>
              <a:rPr lang="en-US"/>
              <a:t>Click to edit Master text styles</a:t>
            </a:r>
          </a:p>
        </p:txBody>
      </p:sp>
      <p:sp>
        <p:nvSpPr>
          <p:cNvPr id="4" name="Content Placeholder 3"/>
          <p:cNvSpPr>
            <a:spLocks noGrp="1"/>
          </p:cNvSpPr>
          <p:nvPr>
            <p:ph sz="half" idx="2"/>
          </p:nvPr>
        </p:nvSpPr>
        <p:spPr>
          <a:xfrm>
            <a:off x="2948339" y="11058865"/>
            <a:ext cx="18107995" cy="162659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1669410" y="7421635"/>
            <a:ext cx="18197175" cy="3637228"/>
          </a:xfrm>
        </p:spPr>
        <p:txBody>
          <a:bodyPr anchor="b"/>
          <a:lstStyle>
            <a:lvl1pPr marL="0" indent="0">
              <a:buNone/>
              <a:defRPr sz="7946" b="1"/>
            </a:lvl1pPr>
            <a:lvl2pPr marL="1513714" indent="0">
              <a:buNone/>
              <a:defRPr sz="6622" b="1"/>
            </a:lvl2pPr>
            <a:lvl3pPr marL="3027429" indent="0">
              <a:buNone/>
              <a:defRPr sz="5960" b="1"/>
            </a:lvl3pPr>
            <a:lvl4pPr marL="4541143" indent="0">
              <a:buNone/>
              <a:defRPr sz="5297" b="1"/>
            </a:lvl4pPr>
            <a:lvl5pPr marL="6054857" indent="0">
              <a:buNone/>
              <a:defRPr sz="5297" b="1"/>
            </a:lvl5pPr>
            <a:lvl6pPr marL="7568571" indent="0">
              <a:buNone/>
              <a:defRPr sz="5297" b="1"/>
            </a:lvl6pPr>
            <a:lvl7pPr marL="9082286" indent="0">
              <a:buNone/>
              <a:defRPr sz="5297" b="1"/>
            </a:lvl7pPr>
            <a:lvl8pPr marL="10596000" indent="0">
              <a:buNone/>
              <a:defRPr sz="5297" b="1"/>
            </a:lvl8pPr>
            <a:lvl9pPr marL="12109714" indent="0">
              <a:buNone/>
              <a:defRPr sz="5297" b="1"/>
            </a:lvl9pPr>
          </a:lstStyle>
          <a:p>
            <a:pPr lvl="0"/>
            <a:r>
              <a:rPr lang="en-US"/>
              <a:t>Click to edit Master text styles</a:t>
            </a:r>
          </a:p>
        </p:txBody>
      </p:sp>
      <p:sp>
        <p:nvSpPr>
          <p:cNvPr id="6" name="Content Placeholder 5"/>
          <p:cNvSpPr>
            <a:spLocks noGrp="1"/>
          </p:cNvSpPr>
          <p:nvPr>
            <p:ph sz="quarter" idx="4"/>
          </p:nvPr>
        </p:nvSpPr>
        <p:spPr>
          <a:xfrm>
            <a:off x="21669410" y="11058865"/>
            <a:ext cx="18197175" cy="162659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lvl="0"/>
            <a:fld id="{AD1FE861-774D-4C6A-9BA7-0130E12B3FE5}" type="datetime1">
              <a:rPr lang="en-GB" smtClean="0"/>
              <a:pPr lvl="0"/>
              <a:t>15/07/2026</a:t>
            </a:fld>
            <a:endParaRPr lang="en-GB"/>
          </a:p>
        </p:txBody>
      </p:sp>
      <p:sp>
        <p:nvSpPr>
          <p:cNvPr id="8" name="Footer Placeholder 7"/>
          <p:cNvSpPr>
            <a:spLocks noGrp="1"/>
          </p:cNvSpPr>
          <p:nvPr>
            <p:ph type="ftr" sz="quarter" idx="11"/>
          </p:nvPr>
        </p:nvSpPr>
        <p:spPr/>
        <p:txBody>
          <a:bodyPr/>
          <a:lstStyle/>
          <a:p>
            <a:pPr lvl="0"/>
            <a:endParaRPr lang="en-GB"/>
          </a:p>
        </p:txBody>
      </p:sp>
      <p:sp>
        <p:nvSpPr>
          <p:cNvPr id="9" name="Slide Number Placeholder 8"/>
          <p:cNvSpPr>
            <a:spLocks noGrp="1"/>
          </p:cNvSpPr>
          <p:nvPr>
            <p:ph type="sldNum" sz="quarter" idx="12"/>
          </p:nvPr>
        </p:nvSpPr>
        <p:spPr/>
        <p:txBody>
          <a:bodyPr/>
          <a:lstStyle/>
          <a:p>
            <a:pPr lvl="0"/>
            <a:fld id="{3F37EDC2-276F-4644-815D-3E885C2E37BA}" type="slidenum">
              <a:rPr lang="en-GB" smtClean="0"/>
              <a:t>‹#›</a:t>
            </a:fld>
            <a:endParaRPr lang="en-GB"/>
          </a:p>
        </p:txBody>
      </p:sp>
    </p:spTree>
    <p:extLst>
      <p:ext uri="{BB962C8B-B14F-4D97-AF65-F5344CB8AC3E}">
        <p14:creationId xmlns:p14="http://schemas.microsoft.com/office/powerpoint/2010/main" val="4002112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lvl="0"/>
            <a:fld id="{6AA80657-1505-49F0-B6CC-0591158C57C2}" type="datetime1">
              <a:rPr lang="en-GB" smtClean="0"/>
              <a:pPr lvl="0"/>
              <a:t>15/07/2026</a:t>
            </a:fld>
            <a:endParaRPr lang="en-GB"/>
          </a:p>
        </p:txBody>
      </p:sp>
      <p:sp>
        <p:nvSpPr>
          <p:cNvPr id="4" name="Footer Placeholder 3"/>
          <p:cNvSpPr>
            <a:spLocks noGrp="1"/>
          </p:cNvSpPr>
          <p:nvPr>
            <p:ph type="ftr" sz="quarter" idx="11"/>
          </p:nvPr>
        </p:nvSpPr>
        <p:spPr/>
        <p:txBody>
          <a:bodyPr/>
          <a:lstStyle/>
          <a:p>
            <a:pPr lvl="0"/>
            <a:endParaRPr lang="en-GB"/>
          </a:p>
        </p:txBody>
      </p:sp>
      <p:sp>
        <p:nvSpPr>
          <p:cNvPr id="5" name="Slide Number Placeholder 4"/>
          <p:cNvSpPr>
            <a:spLocks noGrp="1"/>
          </p:cNvSpPr>
          <p:nvPr>
            <p:ph type="sldNum" sz="quarter" idx="12"/>
          </p:nvPr>
        </p:nvSpPr>
        <p:spPr/>
        <p:txBody>
          <a:bodyPr/>
          <a:lstStyle/>
          <a:p>
            <a:pPr lvl="0"/>
            <a:fld id="{358F50A6-DF54-4D5E-9AB2-5D6A5567A521}" type="slidenum">
              <a:rPr lang="en-GB" smtClean="0"/>
              <a:t>‹#›</a:t>
            </a:fld>
            <a:endParaRPr lang="en-GB"/>
          </a:p>
        </p:txBody>
      </p:sp>
    </p:spTree>
    <p:extLst>
      <p:ext uri="{BB962C8B-B14F-4D97-AF65-F5344CB8AC3E}">
        <p14:creationId xmlns:p14="http://schemas.microsoft.com/office/powerpoint/2010/main" val="3102026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fld id="{935C6AA7-A073-4B9C-8758-BC00CA3DA8CF}" type="datetime1">
              <a:rPr lang="en-GB" smtClean="0"/>
              <a:pPr lvl="0"/>
              <a:t>15/07/2026</a:t>
            </a:fld>
            <a:endParaRPr lang="en-GB"/>
          </a:p>
        </p:txBody>
      </p:sp>
      <p:sp>
        <p:nvSpPr>
          <p:cNvPr id="3" name="Footer Placeholder 2"/>
          <p:cNvSpPr>
            <a:spLocks noGrp="1"/>
          </p:cNvSpPr>
          <p:nvPr>
            <p:ph type="ftr" sz="quarter" idx="11"/>
          </p:nvPr>
        </p:nvSpPr>
        <p:spPr/>
        <p:txBody>
          <a:bodyPr/>
          <a:lstStyle/>
          <a:p>
            <a:pPr lvl="0"/>
            <a:endParaRPr lang="en-GB"/>
          </a:p>
        </p:txBody>
      </p:sp>
      <p:sp>
        <p:nvSpPr>
          <p:cNvPr id="4" name="Slide Number Placeholder 3"/>
          <p:cNvSpPr>
            <a:spLocks noGrp="1"/>
          </p:cNvSpPr>
          <p:nvPr>
            <p:ph type="sldNum" sz="quarter" idx="12"/>
          </p:nvPr>
        </p:nvSpPr>
        <p:spPr/>
        <p:txBody>
          <a:bodyPr/>
          <a:lstStyle/>
          <a:p>
            <a:pPr lvl="0"/>
            <a:fld id="{FFE549E7-843F-46B0-A10E-F5293BDAF375}" type="slidenum">
              <a:rPr lang="en-GB" smtClean="0"/>
              <a:t>‹#›</a:t>
            </a:fld>
            <a:endParaRPr lang="en-GB"/>
          </a:p>
        </p:txBody>
      </p:sp>
    </p:spTree>
    <p:extLst>
      <p:ext uri="{BB962C8B-B14F-4D97-AF65-F5344CB8AC3E}">
        <p14:creationId xmlns:p14="http://schemas.microsoft.com/office/powerpoint/2010/main" val="3423366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48335" y="2018348"/>
            <a:ext cx="13805327" cy="7064217"/>
          </a:xfrm>
        </p:spPr>
        <p:txBody>
          <a:bodyPr anchor="b"/>
          <a:lstStyle>
            <a:lvl1pPr>
              <a:defRPr sz="10595"/>
            </a:lvl1pPr>
          </a:lstStyle>
          <a:p>
            <a:r>
              <a:rPr lang="en-US"/>
              <a:t>Click to edit Master title style</a:t>
            </a:r>
            <a:endParaRPr lang="en-US" dirty="0"/>
          </a:p>
        </p:txBody>
      </p:sp>
      <p:sp>
        <p:nvSpPr>
          <p:cNvPr id="3" name="Content Placeholder 2"/>
          <p:cNvSpPr>
            <a:spLocks noGrp="1"/>
          </p:cNvSpPr>
          <p:nvPr>
            <p:ph idx="1"/>
          </p:nvPr>
        </p:nvSpPr>
        <p:spPr>
          <a:xfrm>
            <a:off x="18197175" y="4359077"/>
            <a:ext cx="21669406" cy="21515024"/>
          </a:xfrm>
        </p:spPr>
        <p:txBody>
          <a:bodyPr/>
          <a:lstStyle>
            <a:lvl1pPr>
              <a:defRPr sz="10595"/>
            </a:lvl1pPr>
            <a:lvl2pPr>
              <a:defRPr sz="9271"/>
            </a:lvl2pPr>
            <a:lvl3pPr>
              <a:defRPr sz="7946"/>
            </a:lvl3pPr>
            <a:lvl4pPr>
              <a:defRPr sz="6622"/>
            </a:lvl4pPr>
            <a:lvl5pPr>
              <a:defRPr sz="6622"/>
            </a:lvl5pPr>
            <a:lvl6pPr>
              <a:defRPr sz="6622"/>
            </a:lvl6pPr>
            <a:lvl7pPr>
              <a:defRPr sz="6622"/>
            </a:lvl7pPr>
            <a:lvl8pPr>
              <a:defRPr sz="6622"/>
            </a:lvl8pPr>
            <a:lvl9pPr>
              <a:defRPr sz="662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948335" y="9082566"/>
            <a:ext cx="13805327" cy="16826573"/>
          </a:xfrm>
        </p:spPr>
        <p:txBody>
          <a:bodyPr/>
          <a:lstStyle>
            <a:lvl1pPr marL="0" indent="0">
              <a:buNone/>
              <a:defRPr sz="5297"/>
            </a:lvl1pPr>
            <a:lvl2pPr marL="1513714" indent="0">
              <a:buNone/>
              <a:defRPr sz="4635"/>
            </a:lvl2pPr>
            <a:lvl3pPr marL="3027429" indent="0">
              <a:buNone/>
              <a:defRPr sz="3973"/>
            </a:lvl3pPr>
            <a:lvl4pPr marL="4541143" indent="0">
              <a:buNone/>
              <a:defRPr sz="3311"/>
            </a:lvl4pPr>
            <a:lvl5pPr marL="6054857" indent="0">
              <a:buNone/>
              <a:defRPr sz="3311"/>
            </a:lvl5pPr>
            <a:lvl6pPr marL="7568571" indent="0">
              <a:buNone/>
              <a:defRPr sz="3311"/>
            </a:lvl6pPr>
            <a:lvl7pPr marL="9082286" indent="0">
              <a:buNone/>
              <a:defRPr sz="3311"/>
            </a:lvl7pPr>
            <a:lvl8pPr marL="10596000" indent="0">
              <a:buNone/>
              <a:defRPr sz="3311"/>
            </a:lvl8pPr>
            <a:lvl9pPr marL="12109714" indent="0">
              <a:buNone/>
              <a:defRPr sz="3311"/>
            </a:lvl9pPr>
          </a:lstStyle>
          <a:p>
            <a:pPr lvl="0"/>
            <a:r>
              <a:rPr lang="en-US"/>
              <a:t>Click to edit Master text styles</a:t>
            </a:r>
          </a:p>
        </p:txBody>
      </p:sp>
      <p:sp>
        <p:nvSpPr>
          <p:cNvPr id="5" name="Date Placeholder 4"/>
          <p:cNvSpPr>
            <a:spLocks noGrp="1"/>
          </p:cNvSpPr>
          <p:nvPr>
            <p:ph type="dt" sz="half" idx="10"/>
          </p:nvPr>
        </p:nvSpPr>
        <p:spPr/>
        <p:txBody>
          <a:bodyPr/>
          <a:lstStyle/>
          <a:p>
            <a:pPr lvl="0"/>
            <a:fld id="{D710AEDA-1B36-4C08-B129-64EDD09A1749}" type="datetime1">
              <a:rPr lang="en-GB" smtClean="0"/>
              <a:pPr lvl="0"/>
              <a:t>15/07/2026</a:t>
            </a:fld>
            <a:endParaRPr lang="en-GB"/>
          </a:p>
        </p:txBody>
      </p:sp>
      <p:sp>
        <p:nvSpPr>
          <p:cNvPr id="6" name="Footer Placeholder 5"/>
          <p:cNvSpPr>
            <a:spLocks noGrp="1"/>
          </p:cNvSpPr>
          <p:nvPr>
            <p:ph type="ftr" sz="quarter" idx="11"/>
          </p:nvPr>
        </p:nvSpPr>
        <p:spPr/>
        <p:txBody>
          <a:bodyPr/>
          <a:lstStyle/>
          <a:p>
            <a:pPr lvl="0"/>
            <a:endParaRPr lang="en-GB"/>
          </a:p>
        </p:txBody>
      </p:sp>
      <p:sp>
        <p:nvSpPr>
          <p:cNvPr id="7" name="Slide Number Placeholder 6"/>
          <p:cNvSpPr>
            <a:spLocks noGrp="1"/>
          </p:cNvSpPr>
          <p:nvPr>
            <p:ph type="sldNum" sz="quarter" idx="12"/>
          </p:nvPr>
        </p:nvSpPr>
        <p:spPr/>
        <p:txBody>
          <a:bodyPr/>
          <a:lstStyle/>
          <a:p>
            <a:pPr lvl="0"/>
            <a:fld id="{52FE2504-E260-4D5C-A5BC-30470B343F63}" type="slidenum">
              <a:rPr lang="en-GB" smtClean="0"/>
              <a:t>‹#›</a:t>
            </a:fld>
            <a:endParaRPr lang="en-GB"/>
          </a:p>
        </p:txBody>
      </p:sp>
    </p:spTree>
    <p:extLst>
      <p:ext uri="{BB962C8B-B14F-4D97-AF65-F5344CB8AC3E}">
        <p14:creationId xmlns:p14="http://schemas.microsoft.com/office/powerpoint/2010/main" val="2005882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48335" y="2018348"/>
            <a:ext cx="13805327" cy="7064217"/>
          </a:xfrm>
        </p:spPr>
        <p:txBody>
          <a:bodyPr anchor="b"/>
          <a:lstStyle>
            <a:lvl1pPr>
              <a:defRPr sz="10595"/>
            </a:lvl1pPr>
          </a:lstStyle>
          <a:p>
            <a:r>
              <a:rPr lang="en-US"/>
              <a:t>Click to edit Master title style</a:t>
            </a:r>
            <a:endParaRPr lang="en-US" dirty="0"/>
          </a:p>
        </p:txBody>
      </p:sp>
      <p:sp>
        <p:nvSpPr>
          <p:cNvPr id="3" name="Picture Placeholder 2"/>
          <p:cNvSpPr>
            <a:spLocks noGrp="1" noChangeAspect="1"/>
          </p:cNvSpPr>
          <p:nvPr>
            <p:ph type="pic" idx="1"/>
          </p:nvPr>
        </p:nvSpPr>
        <p:spPr>
          <a:xfrm>
            <a:off x="18197175" y="4359077"/>
            <a:ext cx="21669406" cy="21515024"/>
          </a:xfrm>
        </p:spPr>
        <p:txBody>
          <a:bodyPr anchor="t"/>
          <a:lstStyle>
            <a:lvl1pPr marL="0" indent="0">
              <a:buNone/>
              <a:defRPr sz="10595"/>
            </a:lvl1pPr>
            <a:lvl2pPr marL="1513714" indent="0">
              <a:buNone/>
              <a:defRPr sz="9271"/>
            </a:lvl2pPr>
            <a:lvl3pPr marL="3027429" indent="0">
              <a:buNone/>
              <a:defRPr sz="7946"/>
            </a:lvl3pPr>
            <a:lvl4pPr marL="4541143" indent="0">
              <a:buNone/>
              <a:defRPr sz="6622"/>
            </a:lvl4pPr>
            <a:lvl5pPr marL="6054857" indent="0">
              <a:buNone/>
              <a:defRPr sz="6622"/>
            </a:lvl5pPr>
            <a:lvl6pPr marL="7568571" indent="0">
              <a:buNone/>
              <a:defRPr sz="6622"/>
            </a:lvl6pPr>
            <a:lvl7pPr marL="9082286" indent="0">
              <a:buNone/>
              <a:defRPr sz="6622"/>
            </a:lvl7pPr>
            <a:lvl8pPr marL="10596000" indent="0">
              <a:buNone/>
              <a:defRPr sz="6622"/>
            </a:lvl8pPr>
            <a:lvl9pPr marL="12109714" indent="0">
              <a:buNone/>
              <a:defRPr sz="6622"/>
            </a:lvl9pPr>
          </a:lstStyle>
          <a:p>
            <a:r>
              <a:rPr lang="en-US"/>
              <a:t>Click icon to add picture</a:t>
            </a:r>
            <a:endParaRPr lang="en-US" dirty="0"/>
          </a:p>
        </p:txBody>
      </p:sp>
      <p:sp>
        <p:nvSpPr>
          <p:cNvPr id="4" name="Text Placeholder 3"/>
          <p:cNvSpPr>
            <a:spLocks noGrp="1"/>
          </p:cNvSpPr>
          <p:nvPr>
            <p:ph type="body" sz="half" idx="2"/>
          </p:nvPr>
        </p:nvSpPr>
        <p:spPr>
          <a:xfrm>
            <a:off x="2948335" y="9082566"/>
            <a:ext cx="13805327" cy="16826573"/>
          </a:xfrm>
        </p:spPr>
        <p:txBody>
          <a:bodyPr/>
          <a:lstStyle>
            <a:lvl1pPr marL="0" indent="0">
              <a:buNone/>
              <a:defRPr sz="5297"/>
            </a:lvl1pPr>
            <a:lvl2pPr marL="1513714" indent="0">
              <a:buNone/>
              <a:defRPr sz="4635"/>
            </a:lvl2pPr>
            <a:lvl3pPr marL="3027429" indent="0">
              <a:buNone/>
              <a:defRPr sz="3973"/>
            </a:lvl3pPr>
            <a:lvl4pPr marL="4541143" indent="0">
              <a:buNone/>
              <a:defRPr sz="3311"/>
            </a:lvl4pPr>
            <a:lvl5pPr marL="6054857" indent="0">
              <a:buNone/>
              <a:defRPr sz="3311"/>
            </a:lvl5pPr>
            <a:lvl6pPr marL="7568571" indent="0">
              <a:buNone/>
              <a:defRPr sz="3311"/>
            </a:lvl6pPr>
            <a:lvl7pPr marL="9082286" indent="0">
              <a:buNone/>
              <a:defRPr sz="3311"/>
            </a:lvl7pPr>
            <a:lvl8pPr marL="10596000" indent="0">
              <a:buNone/>
              <a:defRPr sz="3311"/>
            </a:lvl8pPr>
            <a:lvl9pPr marL="12109714" indent="0">
              <a:buNone/>
              <a:defRPr sz="3311"/>
            </a:lvl9pPr>
          </a:lstStyle>
          <a:p>
            <a:pPr lvl="0"/>
            <a:r>
              <a:rPr lang="en-US"/>
              <a:t>Click to edit Master text styles</a:t>
            </a:r>
          </a:p>
        </p:txBody>
      </p:sp>
      <p:sp>
        <p:nvSpPr>
          <p:cNvPr id="5" name="Date Placeholder 4"/>
          <p:cNvSpPr>
            <a:spLocks noGrp="1"/>
          </p:cNvSpPr>
          <p:nvPr>
            <p:ph type="dt" sz="half" idx="10"/>
          </p:nvPr>
        </p:nvSpPr>
        <p:spPr/>
        <p:txBody>
          <a:bodyPr/>
          <a:lstStyle/>
          <a:p>
            <a:pPr lvl="0"/>
            <a:fld id="{AF6A32F2-3759-495F-A4C5-C1EB0E8AF557}" type="datetime1">
              <a:rPr lang="en-GB" smtClean="0"/>
              <a:pPr lvl="0"/>
              <a:t>15/07/2026</a:t>
            </a:fld>
            <a:endParaRPr lang="en-GB"/>
          </a:p>
        </p:txBody>
      </p:sp>
      <p:sp>
        <p:nvSpPr>
          <p:cNvPr id="6" name="Footer Placeholder 5"/>
          <p:cNvSpPr>
            <a:spLocks noGrp="1"/>
          </p:cNvSpPr>
          <p:nvPr>
            <p:ph type="ftr" sz="quarter" idx="11"/>
          </p:nvPr>
        </p:nvSpPr>
        <p:spPr/>
        <p:txBody>
          <a:bodyPr/>
          <a:lstStyle/>
          <a:p>
            <a:pPr lvl="0"/>
            <a:endParaRPr lang="en-GB"/>
          </a:p>
        </p:txBody>
      </p:sp>
      <p:sp>
        <p:nvSpPr>
          <p:cNvPr id="7" name="Slide Number Placeholder 6"/>
          <p:cNvSpPr>
            <a:spLocks noGrp="1"/>
          </p:cNvSpPr>
          <p:nvPr>
            <p:ph type="sldNum" sz="quarter" idx="12"/>
          </p:nvPr>
        </p:nvSpPr>
        <p:spPr/>
        <p:txBody>
          <a:bodyPr/>
          <a:lstStyle/>
          <a:p>
            <a:pPr lvl="0"/>
            <a:fld id="{67F1A0A0-6C1E-408D-B2D7-FC74ED515D93}" type="slidenum">
              <a:rPr lang="en-GB" smtClean="0"/>
              <a:t>‹#›</a:t>
            </a:fld>
            <a:endParaRPr lang="en-GB"/>
          </a:p>
        </p:txBody>
      </p:sp>
    </p:spTree>
    <p:extLst>
      <p:ext uri="{BB962C8B-B14F-4D97-AF65-F5344CB8AC3E}">
        <p14:creationId xmlns:p14="http://schemas.microsoft.com/office/powerpoint/2010/main" val="3177939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42763" y="1611882"/>
            <a:ext cx="36918245" cy="585180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942763" y="8059374"/>
            <a:ext cx="36918245" cy="192093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942762" y="28060643"/>
            <a:ext cx="9630847" cy="1611875"/>
          </a:xfrm>
          <a:prstGeom prst="rect">
            <a:avLst/>
          </a:prstGeom>
        </p:spPr>
        <p:txBody>
          <a:bodyPr vert="horz" lIns="91440" tIns="45720" rIns="91440" bIns="45720" rtlCol="0" anchor="ctr"/>
          <a:lstStyle>
            <a:lvl1pPr algn="l">
              <a:defRPr sz="3973">
                <a:solidFill>
                  <a:schemeClr val="tx1">
                    <a:tint val="75000"/>
                  </a:schemeClr>
                </a:solidFill>
              </a:defRPr>
            </a:lvl1pPr>
          </a:lstStyle>
          <a:p>
            <a:pPr lvl="0"/>
            <a:fld id="{70A8D558-E132-4CB6-9570-61B12D563961}" type="datetime1">
              <a:rPr lang="en-GB" smtClean="0"/>
              <a:pPr lvl="0"/>
              <a:t>15/07/2026</a:t>
            </a:fld>
            <a:endParaRPr lang="en-GB"/>
          </a:p>
        </p:txBody>
      </p:sp>
      <p:sp>
        <p:nvSpPr>
          <p:cNvPr id="5" name="Footer Placeholder 4"/>
          <p:cNvSpPr>
            <a:spLocks noGrp="1"/>
          </p:cNvSpPr>
          <p:nvPr>
            <p:ph type="ftr" sz="quarter" idx="3"/>
          </p:nvPr>
        </p:nvSpPr>
        <p:spPr>
          <a:xfrm>
            <a:off x="14178749" y="28060643"/>
            <a:ext cx="14446269" cy="1611875"/>
          </a:xfrm>
          <a:prstGeom prst="rect">
            <a:avLst/>
          </a:prstGeom>
        </p:spPr>
        <p:txBody>
          <a:bodyPr vert="horz" lIns="91440" tIns="45720" rIns="91440" bIns="45720" rtlCol="0" anchor="ctr"/>
          <a:lstStyle>
            <a:lvl1pPr algn="ctr">
              <a:defRPr sz="3973">
                <a:solidFill>
                  <a:schemeClr val="tx1">
                    <a:tint val="75000"/>
                  </a:schemeClr>
                </a:solidFill>
              </a:defRPr>
            </a:lvl1pPr>
          </a:lstStyle>
          <a:p>
            <a:pPr lvl="0"/>
            <a:endParaRPr lang="en-GB"/>
          </a:p>
        </p:txBody>
      </p:sp>
      <p:sp>
        <p:nvSpPr>
          <p:cNvPr id="6" name="Slide Number Placeholder 5"/>
          <p:cNvSpPr>
            <a:spLocks noGrp="1"/>
          </p:cNvSpPr>
          <p:nvPr>
            <p:ph type="sldNum" sz="quarter" idx="4"/>
          </p:nvPr>
        </p:nvSpPr>
        <p:spPr>
          <a:xfrm>
            <a:off x="30230161" y="28060643"/>
            <a:ext cx="9630847" cy="1611875"/>
          </a:xfrm>
          <a:prstGeom prst="rect">
            <a:avLst/>
          </a:prstGeom>
        </p:spPr>
        <p:txBody>
          <a:bodyPr vert="horz" lIns="91440" tIns="45720" rIns="91440" bIns="45720" rtlCol="0" anchor="ctr"/>
          <a:lstStyle>
            <a:lvl1pPr algn="r">
              <a:defRPr sz="3973">
                <a:solidFill>
                  <a:schemeClr val="tx1">
                    <a:tint val="75000"/>
                  </a:schemeClr>
                </a:solidFill>
              </a:defRPr>
            </a:lvl1pPr>
          </a:lstStyle>
          <a:p>
            <a:pPr lvl="0"/>
            <a:fld id="{A173CC37-6D17-4310-8E2F-65B05F229679}" type="slidenum">
              <a:rPr lang="en-GB" smtClean="0"/>
              <a:t>‹#›</a:t>
            </a:fld>
            <a:endParaRPr lang="en-GB"/>
          </a:p>
        </p:txBody>
      </p:sp>
    </p:spTree>
    <p:extLst>
      <p:ext uri="{BB962C8B-B14F-4D97-AF65-F5344CB8AC3E}">
        <p14:creationId xmlns:p14="http://schemas.microsoft.com/office/powerpoint/2010/main" val="304826077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3027429" rtl="0" eaLnBrk="1" latinLnBrk="0" hangingPunct="1">
        <a:lnSpc>
          <a:spcPct val="90000"/>
        </a:lnSpc>
        <a:spcBef>
          <a:spcPct val="0"/>
        </a:spcBef>
        <a:buNone/>
        <a:defRPr sz="14568" kern="1200">
          <a:solidFill>
            <a:schemeClr val="tx1"/>
          </a:solidFill>
          <a:latin typeface="+mj-lt"/>
          <a:ea typeface="+mj-ea"/>
          <a:cs typeface="+mj-cs"/>
        </a:defRPr>
      </a:lvl1pPr>
    </p:titleStyle>
    <p:bodyStyle>
      <a:lvl1pPr marL="756858" indent="-756858" algn="l" defTabSz="3027429" rtl="0" eaLnBrk="1" latinLnBrk="0"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571" indent="-756858" algn="l" defTabSz="3027429" rtl="0" eaLnBrk="1" latinLnBrk="0"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286" indent="-756858" algn="l" defTabSz="3027429" rtl="0" eaLnBrk="1" latinLnBrk="0"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000" indent="-756858" algn="l" defTabSz="302742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715" indent="-756858" algn="l" defTabSz="302742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429" indent="-756858" algn="l" defTabSz="302742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143" indent="-756858" algn="l" defTabSz="302742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2857" indent="-756858" algn="l" defTabSz="302742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572" indent="-756858" algn="l" defTabSz="302742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29" rtl="0" eaLnBrk="1" latinLnBrk="0" hangingPunct="1">
        <a:defRPr sz="5960" kern="1200">
          <a:solidFill>
            <a:schemeClr val="tx1"/>
          </a:solidFill>
          <a:latin typeface="+mn-lt"/>
          <a:ea typeface="+mn-ea"/>
          <a:cs typeface="+mn-cs"/>
        </a:defRPr>
      </a:lvl1pPr>
      <a:lvl2pPr marL="1513714" algn="l" defTabSz="3027429" rtl="0" eaLnBrk="1" latinLnBrk="0" hangingPunct="1">
        <a:defRPr sz="5960" kern="1200">
          <a:solidFill>
            <a:schemeClr val="tx1"/>
          </a:solidFill>
          <a:latin typeface="+mn-lt"/>
          <a:ea typeface="+mn-ea"/>
          <a:cs typeface="+mn-cs"/>
        </a:defRPr>
      </a:lvl2pPr>
      <a:lvl3pPr marL="3027429" algn="l" defTabSz="3027429" rtl="0" eaLnBrk="1" latinLnBrk="0" hangingPunct="1">
        <a:defRPr sz="5960" kern="1200">
          <a:solidFill>
            <a:schemeClr val="tx1"/>
          </a:solidFill>
          <a:latin typeface="+mn-lt"/>
          <a:ea typeface="+mn-ea"/>
          <a:cs typeface="+mn-cs"/>
        </a:defRPr>
      </a:lvl3pPr>
      <a:lvl4pPr marL="4541143" algn="l" defTabSz="3027429" rtl="0" eaLnBrk="1" latinLnBrk="0" hangingPunct="1">
        <a:defRPr sz="5960" kern="1200">
          <a:solidFill>
            <a:schemeClr val="tx1"/>
          </a:solidFill>
          <a:latin typeface="+mn-lt"/>
          <a:ea typeface="+mn-ea"/>
          <a:cs typeface="+mn-cs"/>
        </a:defRPr>
      </a:lvl4pPr>
      <a:lvl5pPr marL="6054857" algn="l" defTabSz="3027429" rtl="0" eaLnBrk="1" latinLnBrk="0" hangingPunct="1">
        <a:defRPr sz="5960" kern="1200">
          <a:solidFill>
            <a:schemeClr val="tx1"/>
          </a:solidFill>
          <a:latin typeface="+mn-lt"/>
          <a:ea typeface="+mn-ea"/>
          <a:cs typeface="+mn-cs"/>
        </a:defRPr>
      </a:lvl5pPr>
      <a:lvl6pPr marL="7568571" algn="l" defTabSz="3027429" rtl="0" eaLnBrk="1" latinLnBrk="0" hangingPunct="1">
        <a:defRPr sz="5960" kern="1200">
          <a:solidFill>
            <a:schemeClr val="tx1"/>
          </a:solidFill>
          <a:latin typeface="+mn-lt"/>
          <a:ea typeface="+mn-ea"/>
          <a:cs typeface="+mn-cs"/>
        </a:defRPr>
      </a:lvl6pPr>
      <a:lvl7pPr marL="9082286" algn="l" defTabSz="3027429" rtl="0" eaLnBrk="1" latinLnBrk="0" hangingPunct="1">
        <a:defRPr sz="5960" kern="1200">
          <a:solidFill>
            <a:schemeClr val="tx1"/>
          </a:solidFill>
          <a:latin typeface="+mn-lt"/>
          <a:ea typeface="+mn-ea"/>
          <a:cs typeface="+mn-cs"/>
        </a:defRPr>
      </a:lvl7pPr>
      <a:lvl8pPr marL="10596000" algn="l" defTabSz="3027429" rtl="0" eaLnBrk="1" latinLnBrk="0" hangingPunct="1">
        <a:defRPr sz="5960" kern="1200">
          <a:solidFill>
            <a:schemeClr val="tx1"/>
          </a:solidFill>
          <a:latin typeface="+mn-lt"/>
          <a:ea typeface="+mn-ea"/>
          <a:cs typeface="+mn-cs"/>
        </a:defRPr>
      </a:lvl8pPr>
      <a:lvl9pPr marL="12109714" algn="l" defTabSz="3027429" rtl="0" eaLnBrk="1" latinLnBrk="0"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hyperlink" Target="https://doi.org/10.1016/j.spen.2019.03.017" TargetMode="External"/><Relationship Id="rId18" Type="http://schemas.openxmlformats.org/officeDocument/2006/relationships/image" Target="../media/image10.png"/><Relationship Id="rId3" Type="http://schemas.openxmlformats.org/officeDocument/2006/relationships/image" Target="../media/image1.png"/><Relationship Id="rId21" Type="http://schemas.openxmlformats.org/officeDocument/2006/relationships/image" Target="../media/image12.png"/><Relationship Id="rId7" Type="http://schemas.openxmlformats.org/officeDocument/2006/relationships/image" Target="../media/image5.png"/><Relationship Id="rId12" Type="http://schemas.openxmlformats.org/officeDocument/2006/relationships/image" Target="../media/image8.png"/><Relationship Id="rId17" Type="http://schemas.microsoft.com/office/2007/relationships/hdphoto" Target="../media/hdphoto3.wdp"/><Relationship Id="rId2" Type="http://schemas.openxmlformats.org/officeDocument/2006/relationships/notesSlide" Target="../notesSlides/notesSlide1.xml"/><Relationship Id="rId16" Type="http://schemas.openxmlformats.org/officeDocument/2006/relationships/image" Target="../media/image9.png"/><Relationship Id="rId20" Type="http://schemas.microsoft.com/office/2007/relationships/hdphoto" Target="../media/hdphoto4.wdp"/><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7.png"/><Relationship Id="rId24" Type="http://schemas.microsoft.com/office/2007/relationships/hdphoto" Target="../media/hdphoto5.wdp"/><Relationship Id="rId5" Type="http://schemas.openxmlformats.org/officeDocument/2006/relationships/image" Target="../media/image3.png"/><Relationship Id="rId15" Type="http://schemas.openxmlformats.org/officeDocument/2006/relationships/hyperlink" Target="https://apta.confex.com/apta/csm2020/meetingapp.cgi/Paper/24148" TargetMode="External"/><Relationship Id="rId23" Type="http://schemas.openxmlformats.org/officeDocument/2006/relationships/image" Target="../media/image14.png"/><Relationship Id="rId10" Type="http://schemas.microsoft.com/office/2007/relationships/hdphoto" Target="../media/hdphoto2.wdp"/><Relationship Id="rId19" Type="http://schemas.openxmlformats.org/officeDocument/2006/relationships/image" Target="../media/image11.png"/><Relationship Id="rId4" Type="http://schemas.openxmlformats.org/officeDocument/2006/relationships/image" Target="../media/image2.png"/><Relationship Id="rId9" Type="http://schemas.openxmlformats.org/officeDocument/2006/relationships/image" Target="../media/image6.png"/><Relationship Id="rId14" Type="http://schemas.openxmlformats.org/officeDocument/2006/relationships/hyperlink" Target="https://doi.org/10.4103/mtsm.mtsm_24_22" TargetMode="External"/><Relationship Id="rId22"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FB4BBA09-AB22-BD6B-B287-3065980BC9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11217" y="21760157"/>
            <a:ext cx="14865788" cy="6537834"/>
          </a:xfrm>
          <a:prstGeom prst="rect">
            <a:avLst/>
          </a:prstGeom>
        </p:spPr>
      </p:pic>
      <p:grpSp>
        <p:nvGrpSpPr>
          <p:cNvPr id="38" name="Group 37">
            <a:extLst>
              <a:ext uri="{FF2B5EF4-FFF2-40B4-BE49-F238E27FC236}">
                <a16:creationId xmlns:a16="http://schemas.microsoft.com/office/drawing/2014/main" id="{A18FEECB-D172-B233-018F-D6929F01680D}"/>
              </a:ext>
            </a:extLst>
          </p:cNvPr>
          <p:cNvGrpSpPr/>
          <p:nvPr/>
        </p:nvGrpSpPr>
        <p:grpSpPr>
          <a:xfrm>
            <a:off x="19302" y="12766975"/>
            <a:ext cx="13059770" cy="11696341"/>
            <a:chOff x="14861670" y="12843302"/>
            <a:chExt cx="14859141" cy="7761188"/>
          </a:xfrm>
        </p:grpSpPr>
        <p:sp>
          <p:nvSpPr>
            <p:cNvPr id="79" name="Rectangle 78">
              <a:extLst>
                <a:ext uri="{FF2B5EF4-FFF2-40B4-BE49-F238E27FC236}">
                  <a16:creationId xmlns:a16="http://schemas.microsoft.com/office/drawing/2014/main" id="{789C9DA1-C0DD-BB42-24AB-DD5B46FC4AB2}"/>
                </a:ext>
              </a:extLst>
            </p:cNvPr>
            <p:cNvSpPr/>
            <p:nvPr/>
          </p:nvSpPr>
          <p:spPr>
            <a:xfrm>
              <a:off x="14865114" y="12912160"/>
              <a:ext cx="14832854" cy="7692330"/>
            </a:xfrm>
            <a:prstGeom prst="rect">
              <a:avLst/>
            </a:prstGeom>
            <a:solidFill>
              <a:schemeClr val="bg1"/>
            </a:solidFill>
            <a:ln cap="flat">
              <a:solidFill>
                <a:schemeClr val="tx1"/>
              </a:solidFill>
              <a:prstDash val="solid"/>
            </a:ln>
          </p:spPr>
          <p:txBody>
            <a:bodyPr vert="horz" wrap="square" lIns="88747" tIns="44374" rIns="88747" bIns="44374" anchor="ctr" anchorCtr="1" compatLnSpc="1">
              <a:noAutofit/>
            </a:bodyPr>
            <a:lstStyle/>
            <a:p>
              <a:pPr algn="ctr" defTabSz="443754">
                <a:defRPr sz="1800" b="0" i="0" u="none" strike="noStrike" kern="0" cap="none" spc="0" baseline="0">
                  <a:solidFill>
                    <a:srgbClr val="000000"/>
                  </a:solidFill>
                  <a:uFillTx/>
                </a:defRPr>
              </a:pPr>
              <a:endParaRPr lang="en-GB" sz="1747" dirty="0">
                <a:solidFill>
                  <a:srgbClr val="FFFFFF"/>
                </a:solidFill>
                <a:latin typeface="+mj-lt"/>
              </a:endParaRPr>
            </a:p>
          </p:txBody>
        </p:sp>
        <p:sp>
          <p:nvSpPr>
            <p:cNvPr id="80" name="Rectangle 79">
              <a:extLst>
                <a:ext uri="{FF2B5EF4-FFF2-40B4-BE49-F238E27FC236}">
                  <a16:creationId xmlns:a16="http://schemas.microsoft.com/office/drawing/2014/main" id="{56963BB9-9115-0440-2DCF-EBA7D11039E2}"/>
                </a:ext>
              </a:extLst>
            </p:cNvPr>
            <p:cNvSpPr/>
            <p:nvPr/>
          </p:nvSpPr>
          <p:spPr>
            <a:xfrm>
              <a:off x="14861670" y="12843302"/>
              <a:ext cx="14859141" cy="535229"/>
            </a:xfrm>
            <a:prstGeom prst="rect">
              <a:avLst/>
            </a:prstGeom>
            <a:solidFill>
              <a:schemeClr val="accent1">
                <a:lumMod val="60000"/>
                <a:lumOff val="40000"/>
              </a:schemeClr>
            </a:solidFill>
            <a:ln cap="flat">
              <a:noFill/>
              <a:prstDash val="solid"/>
            </a:ln>
          </p:spPr>
          <p:txBody>
            <a:bodyPr vert="horz" wrap="square" lIns="88747" tIns="44374" rIns="88747" bIns="44374" anchor="ctr" anchorCtr="1" compatLnSpc="1">
              <a:noAutofit/>
            </a:bodyPr>
            <a:lstStyle/>
            <a:p>
              <a:pPr algn="ctr" defTabSz="443754">
                <a:defRPr sz="1800" b="0" i="0" u="none" strike="noStrike" kern="0" cap="none" spc="0" baseline="0">
                  <a:solidFill>
                    <a:srgbClr val="000000"/>
                  </a:solidFill>
                  <a:uFillTx/>
                </a:defRPr>
              </a:pPr>
              <a:endParaRPr lang="en-GB" sz="1747" dirty="0">
                <a:solidFill>
                  <a:srgbClr val="FFFFFF"/>
                </a:solidFill>
                <a:latin typeface="+mj-lt"/>
              </a:endParaRPr>
            </a:p>
          </p:txBody>
        </p:sp>
      </p:grpSp>
      <p:sp>
        <p:nvSpPr>
          <p:cNvPr id="18" name="Rectangle 17">
            <a:extLst>
              <a:ext uri="{FF2B5EF4-FFF2-40B4-BE49-F238E27FC236}">
                <a16:creationId xmlns:a16="http://schemas.microsoft.com/office/drawing/2014/main" id="{BE86AAD3-7340-561E-E139-6BBDBE08B5DF}"/>
              </a:ext>
            </a:extLst>
          </p:cNvPr>
          <p:cNvSpPr/>
          <p:nvPr/>
        </p:nvSpPr>
        <p:spPr>
          <a:xfrm>
            <a:off x="29806843" y="16283352"/>
            <a:ext cx="12996919" cy="947537"/>
          </a:xfrm>
          <a:prstGeom prst="rect">
            <a:avLst/>
          </a:prstGeom>
          <a:solidFill>
            <a:schemeClr val="accent1">
              <a:lumMod val="60000"/>
              <a:lumOff val="40000"/>
            </a:schemeClr>
          </a:solidFill>
          <a:ln cap="flat">
            <a:noFill/>
            <a:prstDash val="solid"/>
          </a:ln>
        </p:spPr>
        <p:txBody>
          <a:bodyPr vert="horz" wrap="square" lIns="88747" tIns="44374" rIns="88747" bIns="44374" anchor="ctr" anchorCtr="1" compatLnSpc="1">
            <a:noAutofit/>
          </a:bodyPr>
          <a:lstStyle/>
          <a:p>
            <a:pPr algn="ctr" defTabSz="443754">
              <a:defRPr sz="1800" b="0" i="0" u="none" strike="noStrike" kern="0" cap="none" spc="0" baseline="0">
                <a:solidFill>
                  <a:srgbClr val="000000"/>
                </a:solidFill>
                <a:uFillTx/>
              </a:defRPr>
            </a:pPr>
            <a:endParaRPr lang="en-GB" sz="1747" dirty="0">
              <a:solidFill>
                <a:srgbClr val="FFFFFF"/>
              </a:solidFill>
              <a:latin typeface="+mj-lt"/>
            </a:endParaRPr>
          </a:p>
        </p:txBody>
      </p:sp>
      <p:sp>
        <p:nvSpPr>
          <p:cNvPr id="21" name="Rectangle 20">
            <a:extLst>
              <a:ext uri="{FF2B5EF4-FFF2-40B4-BE49-F238E27FC236}">
                <a16:creationId xmlns:a16="http://schemas.microsoft.com/office/drawing/2014/main" id="{C1B98E39-D2F8-D8B3-51C1-7418EC72D04A}"/>
              </a:ext>
            </a:extLst>
          </p:cNvPr>
          <p:cNvSpPr/>
          <p:nvPr/>
        </p:nvSpPr>
        <p:spPr>
          <a:xfrm>
            <a:off x="1" y="3788049"/>
            <a:ext cx="42821674" cy="703507"/>
          </a:xfrm>
          <a:prstGeom prst="rect">
            <a:avLst/>
          </a:prstGeom>
          <a:solidFill>
            <a:schemeClr val="accent1">
              <a:lumMod val="60000"/>
              <a:lumOff val="40000"/>
            </a:schemeClr>
          </a:solidFill>
          <a:ln cap="flat">
            <a:noFill/>
            <a:prstDash val="solid"/>
          </a:ln>
        </p:spPr>
        <p:txBody>
          <a:bodyPr vert="horz" wrap="square" lIns="88747" tIns="44374" rIns="88747" bIns="44374" anchor="ctr" anchorCtr="1" compatLnSpc="1">
            <a:noAutofit/>
          </a:bodyPr>
          <a:lstStyle/>
          <a:p>
            <a:pPr algn="ctr" defTabSz="443754">
              <a:defRPr sz="1800" b="0" i="0" u="none" strike="noStrike" kern="0" cap="none" spc="0" baseline="0">
                <a:solidFill>
                  <a:srgbClr val="000000"/>
                </a:solidFill>
                <a:uFillTx/>
              </a:defRPr>
            </a:pPr>
            <a:endParaRPr lang="en-GB" sz="1747" dirty="0">
              <a:solidFill>
                <a:srgbClr val="FFFFFF"/>
              </a:solidFill>
              <a:latin typeface="+mj-lt"/>
            </a:endParaRPr>
          </a:p>
        </p:txBody>
      </p:sp>
      <p:sp>
        <p:nvSpPr>
          <p:cNvPr id="92" name="TextBox 33">
            <a:extLst>
              <a:ext uri="{FF2B5EF4-FFF2-40B4-BE49-F238E27FC236}">
                <a16:creationId xmlns:a16="http://schemas.microsoft.com/office/drawing/2014/main" id="{AB22B9A9-25AB-2F80-C569-925FA5ED80D2}"/>
              </a:ext>
            </a:extLst>
          </p:cNvPr>
          <p:cNvSpPr txBox="1"/>
          <p:nvPr/>
        </p:nvSpPr>
        <p:spPr>
          <a:xfrm>
            <a:off x="4345179" y="3738497"/>
            <a:ext cx="4907345" cy="806606"/>
          </a:xfrm>
          <a:prstGeom prst="rect">
            <a:avLst/>
          </a:prstGeom>
          <a:noFill/>
          <a:ln cap="flat">
            <a:noFill/>
          </a:ln>
        </p:spPr>
        <p:txBody>
          <a:bodyPr vert="horz" wrap="square" lIns="88747" tIns="44374" rIns="88747" bIns="44374" anchor="t" anchorCtr="1" compatLnSpc="1">
            <a:spAutoFit/>
          </a:bodyPr>
          <a:lstStyle/>
          <a:p>
            <a:pPr defTabSz="443754">
              <a:defRPr sz="1800" b="0" i="0" u="none" strike="noStrike" kern="0" cap="none" spc="0" baseline="0">
                <a:solidFill>
                  <a:srgbClr val="000000"/>
                </a:solidFill>
                <a:uFillTx/>
              </a:defRPr>
            </a:pPr>
            <a:r>
              <a:rPr lang="en-GB" sz="4659" b="1" dirty="0">
                <a:solidFill>
                  <a:srgbClr val="000000"/>
                </a:solidFill>
                <a:latin typeface="+mj-lt"/>
              </a:rPr>
              <a:t>1) Background</a:t>
            </a:r>
            <a:endParaRPr lang="en-GB" sz="6988" b="1" dirty="0">
              <a:solidFill>
                <a:srgbClr val="000000"/>
              </a:solidFill>
              <a:latin typeface="+mj-lt"/>
            </a:endParaRPr>
          </a:p>
        </p:txBody>
      </p:sp>
      <p:sp>
        <p:nvSpPr>
          <p:cNvPr id="95" name="TextBox 33">
            <a:extLst>
              <a:ext uri="{FF2B5EF4-FFF2-40B4-BE49-F238E27FC236}">
                <a16:creationId xmlns:a16="http://schemas.microsoft.com/office/drawing/2014/main" id="{998235A3-DDB0-1019-898F-689C5E743F25}"/>
              </a:ext>
            </a:extLst>
          </p:cNvPr>
          <p:cNvSpPr txBox="1"/>
          <p:nvPr/>
        </p:nvSpPr>
        <p:spPr>
          <a:xfrm>
            <a:off x="4345179" y="12801032"/>
            <a:ext cx="4324350" cy="806606"/>
          </a:xfrm>
          <a:prstGeom prst="rect">
            <a:avLst/>
          </a:prstGeom>
          <a:noFill/>
          <a:ln cap="flat">
            <a:noFill/>
          </a:ln>
        </p:spPr>
        <p:txBody>
          <a:bodyPr vert="horz" wrap="square" lIns="88747" tIns="44374" rIns="88747" bIns="44374" anchor="t" anchorCtr="1" compatLnSpc="1">
            <a:spAutoFit/>
          </a:bodyPr>
          <a:lstStyle/>
          <a:p>
            <a:pPr defTabSz="443754">
              <a:defRPr sz="1800" b="0" i="0" u="none" strike="noStrike" kern="0" cap="none" spc="0" baseline="0">
                <a:solidFill>
                  <a:srgbClr val="000000"/>
                </a:solidFill>
                <a:uFillTx/>
              </a:defRPr>
            </a:pPr>
            <a:r>
              <a:rPr lang="en-GB" sz="4659" b="1" dirty="0">
                <a:solidFill>
                  <a:srgbClr val="000000"/>
                </a:solidFill>
                <a:latin typeface="+mj-lt"/>
              </a:rPr>
              <a:t>2) Methods</a:t>
            </a:r>
            <a:endParaRPr lang="en-GB" sz="6988" b="1" dirty="0">
              <a:solidFill>
                <a:srgbClr val="000000"/>
              </a:solidFill>
              <a:latin typeface="+mj-lt"/>
            </a:endParaRPr>
          </a:p>
        </p:txBody>
      </p:sp>
      <p:sp>
        <p:nvSpPr>
          <p:cNvPr id="96" name="TextBox 33">
            <a:extLst>
              <a:ext uri="{FF2B5EF4-FFF2-40B4-BE49-F238E27FC236}">
                <a16:creationId xmlns:a16="http://schemas.microsoft.com/office/drawing/2014/main" id="{4E968F3E-8F92-791C-CB49-B5D83333709E}"/>
              </a:ext>
            </a:extLst>
          </p:cNvPr>
          <p:cNvSpPr txBox="1"/>
          <p:nvPr/>
        </p:nvSpPr>
        <p:spPr>
          <a:xfrm>
            <a:off x="18722089" y="3740619"/>
            <a:ext cx="3590857" cy="806606"/>
          </a:xfrm>
          <a:prstGeom prst="rect">
            <a:avLst/>
          </a:prstGeom>
          <a:noFill/>
          <a:ln cap="flat">
            <a:noFill/>
          </a:ln>
        </p:spPr>
        <p:txBody>
          <a:bodyPr vert="horz" wrap="square" lIns="88747" tIns="44374" rIns="88747" bIns="44374" anchor="t" anchorCtr="1" compatLnSpc="1">
            <a:spAutoFit/>
          </a:bodyPr>
          <a:lstStyle/>
          <a:p>
            <a:pPr defTabSz="443754">
              <a:defRPr sz="1800" b="0" i="0" u="none" strike="noStrike" kern="0" cap="none" spc="0" baseline="0">
                <a:solidFill>
                  <a:srgbClr val="000000"/>
                </a:solidFill>
                <a:uFillTx/>
              </a:defRPr>
            </a:pPr>
            <a:r>
              <a:rPr lang="en-GB" sz="4659" b="1" dirty="0">
                <a:solidFill>
                  <a:srgbClr val="000000"/>
                </a:solidFill>
                <a:latin typeface="+mj-lt"/>
              </a:rPr>
              <a:t>3) Results</a:t>
            </a:r>
            <a:endParaRPr lang="en-GB" sz="6988" b="1" dirty="0">
              <a:solidFill>
                <a:srgbClr val="000000"/>
              </a:solidFill>
              <a:latin typeface="+mj-lt"/>
            </a:endParaRPr>
          </a:p>
        </p:txBody>
      </p:sp>
      <p:pic>
        <p:nvPicPr>
          <p:cNvPr id="46" name="Picture 2" descr="Research - Free marketing icons">
            <a:extLst>
              <a:ext uri="{FF2B5EF4-FFF2-40B4-BE49-F238E27FC236}">
                <a16:creationId xmlns:a16="http://schemas.microsoft.com/office/drawing/2014/main" id="{95C645EC-F525-C054-FA69-A8EBE8640F6B}"/>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27656808" y="3856415"/>
            <a:ext cx="606514" cy="60651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a:extLst>
              <a:ext uri="{FF2B5EF4-FFF2-40B4-BE49-F238E27FC236}">
                <a16:creationId xmlns:a16="http://schemas.microsoft.com/office/drawing/2014/main" id="{291D5B3E-8DA8-955C-4288-2FCE963C87FB}"/>
              </a:ext>
            </a:extLst>
          </p:cNvPr>
          <p:cNvSpPr/>
          <p:nvPr/>
        </p:nvSpPr>
        <p:spPr>
          <a:xfrm>
            <a:off x="4948831" y="1535113"/>
            <a:ext cx="26946681" cy="1369077"/>
          </a:xfrm>
          <a:prstGeom prst="rect">
            <a:avLst/>
          </a:prstGeom>
          <a:solidFill>
            <a:schemeClr val="accent1">
              <a:lumMod val="20000"/>
              <a:lumOff val="80000"/>
            </a:schemeClr>
          </a:solidFill>
          <a:ln cap="flat">
            <a:noFill/>
            <a:prstDash val="solid"/>
          </a:ln>
        </p:spPr>
        <p:txBody>
          <a:bodyPr vert="horz" wrap="square" lIns="88747" tIns="44374" rIns="88747" bIns="44374" anchor="ctr" anchorCtr="1" compatLnSpc="1">
            <a:noAutofit/>
          </a:bodyPr>
          <a:lstStyle/>
          <a:p>
            <a:pPr algn="ctr" defTabSz="443754">
              <a:defRPr sz="1800" b="0" i="0" u="none" strike="noStrike" kern="0" cap="none" spc="0" baseline="0">
                <a:solidFill>
                  <a:srgbClr val="000000"/>
                </a:solidFill>
                <a:uFillTx/>
              </a:defRPr>
            </a:pPr>
            <a:endParaRPr lang="en-GB" sz="1747">
              <a:solidFill>
                <a:srgbClr val="FFFFFF"/>
              </a:solidFill>
              <a:latin typeface="+mj-lt"/>
            </a:endParaRPr>
          </a:p>
        </p:txBody>
      </p:sp>
      <p:sp>
        <p:nvSpPr>
          <p:cNvPr id="4" name="Rectangle 4">
            <a:extLst>
              <a:ext uri="{FF2B5EF4-FFF2-40B4-BE49-F238E27FC236}">
                <a16:creationId xmlns:a16="http://schemas.microsoft.com/office/drawing/2014/main" id="{C3E12C1E-BFE7-3AA4-1606-BB39F7B72089}"/>
              </a:ext>
            </a:extLst>
          </p:cNvPr>
          <p:cNvSpPr/>
          <p:nvPr/>
        </p:nvSpPr>
        <p:spPr>
          <a:xfrm>
            <a:off x="-10560" y="-41128"/>
            <a:ext cx="42813347" cy="3878957"/>
          </a:xfrm>
          <a:prstGeom prst="rect">
            <a:avLst/>
          </a:prstGeom>
          <a:solidFill>
            <a:schemeClr val="accent1">
              <a:lumMod val="40000"/>
              <a:lumOff val="60000"/>
            </a:schemeClr>
          </a:solidFill>
          <a:ln cap="flat">
            <a:noFill/>
            <a:prstDash val="solid"/>
          </a:ln>
        </p:spPr>
        <p:txBody>
          <a:bodyPr vert="horz" wrap="square" lIns="88747" tIns="44374" rIns="88747" bIns="44374" anchor="ctr" anchorCtr="1" compatLnSpc="1">
            <a:noAutofit/>
          </a:bodyPr>
          <a:lstStyle/>
          <a:p>
            <a:pPr algn="ctr" defTabSz="443754">
              <a:defRPr sz="1800" b="0" i="0" u="none" strike="noStrike" kern="0" cap="none" spc="0" baseline="0">
                <a:solidFill>
                  <a:srgbClr val="000000"/>
                </a:solidFill>
                <a:uFillTx/>
              </a:defRPr>
            </a:pPr>
            <a:endParaRPr lang="en-GB" sz="1747">
              <a:solidFill>
                <a:srgbClr val="FFFFFF"/>
              </a:solidFill>
              <a:latin typeface="+mj-lt"/>
            </a:endParaRPr>
          </a:p>
        </p:txBody>
      </p:sp>
      <p:sp>
        <p:nvSpPr>
          <p:cNvPr id="5" name="TextBox 5">
            <a:extLst>
              <a:ext uri="{FF2B5EF4-FFF2-40B4-BE49-F238E27FC236}">
                <a16:creationId xmlns:a16="http://schemas.microsoft.com/office/drawing/2014/main" id="{D2C6DEE2-20DB-4057-6466-29933943687F}"/>
              </a:ext>
            </a:extLst>
          </p:cNvPr>
          <p:cNvSpPr txBox="1"/>
          <p:nvPr/>
        </p:nvSpPr>
        <p:spPr>
          <a:xfrm>
            <a:off x="7092355" y="55460"/>
            <a:ext cx="28530804" cy="1751608"/>
          </a:xfrm>
          <a:prstGeom prst="rect">
            <a:avLst/>
          </a:prstGeom>
          <a:noFill/>
          <a:ln cap="flat">
            <a:noFill/>
          </a:ln>
        </p:spPr>
        <p:txBody>
          <a:bodyPr vert="horz" wrap="square" lIns="88747" tIns="44374" rIns="88747" bIns="44374" anchor="t" anchorCtr="1" compatLnSpc="1">
            <a:spAutoFit/>
          </a:bodyPr>
          <a:lstStyle/>
          <a:p>
            <a:r>
              <a:rPr lang="en-GB" sz="5400" dirty="0"/>
              <a:t>A mTBI-Predict Consortium Study On The Stability Of Vestibular And Ocular‑Motor Outcomes To Support Biomarker Development In mTBI</a:t>
            </a:r>
            <a:r>
              <a:rPr lang="en-GB" sz="2000" dirty="0"/>
              <a:t>.</a:t>
            </a:r>
          </a:p>
        </p:txBody>
      </p:sp>
      <p:pic>
        <p:nvPicPr>
          <p:cNvPr id="6" name="Picture 2" descr="University of Birmingham Logo Download in HD Quality">
            <a:extLst>
              <a:ext uri="{FF2B5EF4-FFF2-40B4-BE49-F238E27FC236}">
                <a16:creationId xmlns:a16="http://schemas.microsoft.com/office/drawing/2014/main" id="{2007B79B-E09C-77CB-802D-0BB4A017D431}"/>
              </a:ext>
            </a:extLst>
          </p:cNvPr>
          <p:cNvPicPr>
            <a:picLocks noChangeAspect="1"/>
          </p:cNvPicPr>
          <p:nvPr/>
        </p:nvPicPr>
        <p:blipFill>
          <a:blip r:embed="rId5"/>
          <a:srcRect t="8130" r="73724"/>
          <a:stretch>
            <a:fillRect/>
          </a:stretch>
        </p:blipFill>
        <p:spPr>
          <a:xfrm>
            <a:off x="173187" y="321631"/>
            <a:ext cx="1855918" cy="1608157"/>
          </a:xfrm>
          <a:prstGeom prst="rect">
            <a:avLst/>
          </a:prstGeom>
          <a:noFill/>
          <a:ln cap="flat">
            <a:noFill/>
          </a:ln>
        </p:spPr>
      </p:pic>
      <p:pic>
        <p:nvPicPr>
          <p:cNvPr id="7" name="Picture 4" descr="University Hospitals Birmingham NHS Foundation Trust | Changeboard">
            <a:extLst>
              <a:ext uri="{FF2B5EF4-FFF2-40B4-BE49-F238E27FC236}">
                <a16:creationId xmlns:a16="http://schemas.microsoft.com/office/drawing/2014/main" id="{9C628572-E504-FC25-8B59-64D615B4ABB8}"/>
              </a:ext>
            </a:extLst>
          </p:cNvPr>
          <p:cNvPicPr>
            <a:picLocks noChangeAspect="1"/>
          </p:cNvPicPr>
          <p:nvPr/>
        </p:nvPicPr>
        <p:blipFill>
          <a:blip r:embed="rId6"/>
          <a:srcRect t="23837" b="27592"/>
          <a:stretch>
            <a:fillRect/>
          </a:stretch>
        </p:blipFill>
        <p:spPr>
          <a:xfrm>
            <a:off x="426090" y="1664214"/>
            <a:ext cx="6229615" cy="1661171"/>
          </a:xfrm>
          <a:prstGeom prst="rect">
            <a:avLst/>
          </a:prstGeom>
          <a:noFill/>
          <a:ln cap="flat">
            <a:noFill/>
          </a:ln>
        </p:spPr>
      </p:pic>
      <p:grpSp>
        <p:nvGrpSpPr>
          <p:cNvPr id="23" name="Group 22">
            <a:extLst>
              <a:ext uri="{FF2B5EF4-FFF2-40B4-BE49-F238E27FC236}">
                <a16:creationId xmlns:a16="http://schemas.microsoft.com/office/drawing/2014/main" id="{3838F709-6F1C-56D5-EE32-FD9DC98953E1}"/>
              </a:ext>
            </a:extLst>
          </p:cNvPr>
          <p:cNvGrpSpPr/>
          <p:nvPr/>
        </p:nvGrpSpPr>
        <p:grpSpPr>
          <a:xfrm>
            <a:off x="7217223" y="2947115"/>
            <a:ext cx="29872188" cy="788697"/>
            <a:chOff x="5039933" y="-895757535"/>
            <a:chExt cx="26317213" cy="903928172"/>
          </a:xfrm>
        </p:grpSpPr>
        <p:sp>
          <p:nvSpPr>
            <p:cNvPr id="125" name="Rectangle 9">
              <a:extLst>
                <a:ext uri="{FF2B5EF4-FFF2-40B4-BE49-F238E27FC236}">
                  <a16:creationId xmlns:a16="http://schemas.microsoft.com/office/drawing/2014/main" id="{71C7358C-9031-E568-C406-6BB0907F1926}"/>
                </a:ext>
              </a:extLst>
            </p:cNvPr>
            <p:cNvSpPr/>
            <p:nvPr/>
          </p:nvSpPr>
          <p:spPr>
            <a:xfrm rot="1482078">
              <a:off x="17456096" y="7743766"/>
              <a:ext cx="235186" cy="426871"/>
            </a:xfrm>
            <a:prstGeom prst="rect">
              <a:avLst/>
            </a:prstGeom>
            <a:solidFill>
              <a:schemeClr val="bg1"/>
            </a:solidFill>
            <a:ln cap="flat">
              <a:noFill/>
              <a:prstDash val="solid"/>
            </a:ln>
          </p:spPr>
          <p:txBody>
            <a:bodyPr vert="horz" wrap="square" lIns="88747" tIns="44374" rIns="88747" bIns="44374" anchor="ctr" anchorCtr="1" compatLnSpc="1">
              <a:noAutofit/>
            </a:bodyPr>
            <a:lstStyle/>
            <a:p>
              <a:pPr algn="ctr" defTabSz="443754">
                <a:defRPr sz="1800" b="0" i="0" u="none" strike="noStrike" kern="0" cap="none" spc="0" baseline="0">
                  <a:solidFill>
                    <a:srgbClr val="000000"/>
                  </a:solidFill>
                  <a:uFillTx/>
                </a:defRPr>
              </a:pPr>
              <a:endParaRPr lang="en-GB" sz="1747" dirty="0">
                <a:solidFill>
                  <a:srgbClr val="FFFFFF"/>
                </a:solidFill>
                <a:latin typeface="+mj-lt"/>
              </a:endParaRPr>
            </a:p>
          </p:txBody>
        </p:sp>
        <p:sp>
          <p:nvSpPr>
            <p:cNvPr id="9" name="TextBox 7">
              <a:extLst>
                <a:ext uri="{FF2B5EF4-FFF2-40B4-BE49-F238E27FC236}">
                  <a16:creationId xmlns:a16="http://schemas.microsoft.com/office/drawing/2014/main" id="{5E5230C5-E689-A5A3-E665-C91C787F8E88}"/>
                </a:ext>
              </a:extLst>
            </p:cNvPr>
            <p:cNvSpPr txBox="1"/>
            <p:nvPr/>
          </p:nvSpPr>
          <p:spPr>
            <a:xfrm>
              <a:off x="5039933" y="-895757535"/>
              <a:ext cx="26317213" cy="1012941"/>
            </a:xfrm>
            <a:prstGeom prst="rect">
              <a:avLst/>
            </a:prstGeom>
            <a:noFill/>
            <a:ln cap="flat">
              <a:noFill/>
            </a:ln>
          </p:spPr>
          <p:txBody>
            <a:bodyPr vert="horz" wrap="square" lIns="88747" tIns="44374" rIns="88747" bIns="44374" anchor="t" anchorCtr="0" compatLnSpc="1">
              <a:spAutoFit/>
            </a:bodyPr>
            <a:lstStyle/>
            <a:p>
              <a:pPr lvl="0"/>
              <a:r>
                <a:rPr lang="en-GB" sz="3000" dirty="0">
                  <a:solidFill>
                    <a:srgbClr val="000000"/>
                  </a:solidFill>
                  <a:latin typeface="+mj-lt"/>
                </a:rPr>
                <a:t>Affiliations: </a:t>
              </a:r>
              <a:r>
                <a:rPr lang="en-GB" sz="3000" baseline="30000" dirty="0">
                  <a:solidFill>
                    <a:srgbClr val="000000"/>
                  </a:solidFill>
                  <a:latin typeface="+mj-lt"/>
                </a:rPr>
                <a:t>1 </a:t>
              </a:r>
              <a:r>
                <a:rPr lang="en-GB" sz="3000" dirty="0">
                  <a:solidFill>
                    <a:srgbClr val="000000"/>
                  </a:solidFill>
                  <a:latin typeface="+mj-lt"/>
                </a:rPr>
                <a:t>University of Birmingham, Birmingham, UK; </a:t>
              </a:r>
              <a:r>
                <a:rPr lang="en-GB" sz="3000" baseline="30000" dirty="0">
                  <a:solidFill>
                    <a:srgbClr val="000000"/>
                  </a:solidFill>
                </a:rPr>
                <a:t>2 </a:t>
              </a:r>
              <a:r>
                <a:rPr lang="en-GB" sz="3000" dirty="0">
                  <a:solidFill>
                    <a:srgbClr val="000000"/>
                  </a:solidFill>
                </a:rPr>
                <a:t>University of Nottingham, Nottingham</a:t>
              </a:r>
              <a:r>
                <a:rPr lang="en-GB" sz="3000" dirty="0">
                  <a:solidFill>
                    <a:srgbClr val="000000"/>
                  </a:solidFill>
                  <a:latin typeface="+mj-lt"/>
                </a:rPr>
                <a:t>, UK; </a:t>
              </a:r>
              <a:r>
                <a:rPr lang="en-GB" sz="3000" baseline="30000" dirty="0">
                  <a:solidFill>
                    <a:srgbClr val="000000"/>
                  </a:solidFill>
                  <a:latin typeface="+mj-lt"/>
                </a:rPr>
                <a:t>3 </a:t>
              </a:r>
              <a:r>
                <a:rPr lang="en-GB" sz="3000" dirty="0">
                  <a:solidFill>
                    <a:srgbClr val="000000"/>
                  </a:solidFill>
                  <a:latin typeface="+mj-lt"/>
                </a:rPr>
                <a:t>National Institute for Health and Care Research (NIHR) Birmingham Biomedical Research Centre, UK; </a:t>
              </a:r>
              <a:r>
                <a:rPr lang="en-GB" sz="3000" baseline="30000" dirty="0">
                  <a:solidFill>
                    <a:srgbClr val="000000"/>
                  </a:solidFill>
                </a:rPr>
                <a:t>4</a:t>
              </a:r>
              <a:r>
                <a:rPr lang="en-GB" sz="3000" dirty="0">
                  <a:solidFill>
                    <a:srgbClr val="000000"/>
                  </a:solidFill>
                </a:rPr>
                <a:t> Queen Elizabeth Hospital</a:t>
              </a:r>
              <a:r>
                <a:rPr lang="en-GB" sz="3000" dirty="0">
                  <a:solidFill>
                    <a:srgbClr val="000000"/>
                  </a:solidFill>
                  <a:latin typeface="+mj-lt"/>
                </a:rPr>
                <a:t>, UK; </a:t>
              </a:r>
              <a:r>
                <a:rPr lang="en-GB" sz="3000" baseline="30000" dirty="0">
                  <a:solidFill>
                    <a:srgbClr val="000000"/>
                  </a:solidFill>
                  <a:latin typeface="+mj-lt"/>
                </a:rPr>
                <a:t>5 </a:t>
              </a:r>
              <a:r>
                <a:rPr lang="en-GB" sz="3000" dirty="0">
                  <a:solidFill>
                    <a:srgbClr val="000000"/>
                  </a:solidFill>
                  <a:latin typeface="+mj-lt"/>
                </a:rPr>
                <a:t>Defence Medical Rehabilitation Centre, Stanford Hall, UK</a:t>
              </a:r>
            </a:p>
          </p:txBody>
        </p:sp>
      </p:grpSp>
      <p:pic>
        <p:nvPicPr>
          <p:cNvPr id="25" name="Picture 24" descr="A close-up of a logo&#10;&#10;Description automatically generated">
            <a:extLst>
              <a:ext uri="{FF2B5EF4-FFF2-40B4-BE49-F238E27FC236}">
                <a16:creationId xmlns:a16="http://schemas.microsoft.com/office/drawing/2014/main" id="{AB6BC7B9-5F70-9C6B-4041-010AA757479A}"/>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8387" b="88387" l="7045" r="91753">
                        <a14:foregroundMark x1="8419" y1="25161" x2="8419" y2="25161"/>
                        <a14:foregroundMark x1="7216" y1="62581" x2="7216" y2="62581"/>
                        <a14:foregroundMark x1="18385" y1="80000" x2="18385" y2="80000"/>
                        <a14:foregroundMark x1="28179" y1="50323" x2="28179" y2="50323"/>
                        <a14:foregroundMark x1="40034" y1="47097" x2="40034" y2="47097"/>
                        <a14:foregroundMark x1="48110" y1="39355" x2="48110" y2="39355"/>
                        <a14:foregroundMark x1="52062" y1="42581" x2="52062" y2="42581"/>
                        <a14:foregroundMark x1="56186" y1="49032" x2="56186" y2="49032"/>
                        <a14:foregroundMark x1="60137" y1="47742" x2="60137" y2="47742"/>
                        <a14:foregroundMark x1="65808" y1="52903" x2="65808" y2="52903"/>
                        <a14:foregroundMark x1="72509" y1="52903" x2="72509" y2="52903"/>
                        <a14:foregroundMark x1="75773" y1="53548" x2="75773" y2="53548"/>
                        <a14:foregroundMark x1="82818" y1="53548" x2="82818" y2="53548"/>
                        <a14:foregroundMark x1="82990" y1="35484" x2="82990" y2="35484"/>
                        <a14:foregroundMark x1="86082" y1="43871" x2="86082" y2="43871"/>
                        <a14:foregroundMark x1="91753" y1="43226" x2="91753" y2="43226"/>
                        <a14:backgroundMark x1="47079" y1="44516" x2="47079" y2="44516"/>
                      </a14:backgroundRemoval>
                    </a14:imgEffect>
                  </a14:imgLayer>
                </a14:imgProps>
              </a:ext>
              <a:ext uri="{28A0092B-C50C-407E-A947-70E740481C1C}">
                <a14:useLocalDpi xmlns:a14="http://schemas.microsoft.com/office/drawing/2010/main" val="0"/>
              </a:ext>
            </a:extLst>
          </a:blip>
          <a:stretch>
            <a:fillRect/>
          </a:stretch>
        </p:blipFill>
        <p:spPr>
          <a:xfrm>
            <a:off x="1679372" y="231399"/>
            <a:ext cx="5527457" cy="1432815"/>
          </a:xfrm>
          <a:prstGeom prst="rect">
            <a:avLst/>
          </a:prstGeom>
        </p:spPr>
      </p:pic>
      <p:sp>
        <p:nvSpPr>
          <p:cNvPr id="50" name="TextBox 6">
            <a:extLst>
              <a:ext uri="{FF2B5EF4-FFF2-40B4-BE49-F238E27FC236}">
                <a16:creationId xmlns:a16="http://schemas.microsoft.com/office/drawing/2014/main" id="{0A818C3B-BEEF-C838-ED83-7CDC9952A485}"/>
              </a:ext>
            </a:extLst>
          </p:cNvPr>
          <p:cNvSpPr txBox="1"/>
          <p:nvPr/>
        </p:nvSpPr>
        <p:spPr>
          <a:xfrm>
            <a:off x="7178385" y="1746952"/>
            <a:ext cx="28938109" cy="1382276"/>
          </a:xfrm>
          <a:prstGeom prst="rect">
            <a:avLst/>
          </a:prstGeom>
          <a:noFill/>
          <a:ln cap="flat">
            <a:noFill/>
          </a:ln>
        </p:spPr>
        <p:txBody>
          <a:bodyPr vert="horz" wrap="square" lIns="88747" tIns="44374" rIns="88747" bIns="44374" anchor="t" anchorCtr="1" compatLnSpc="1">
            <a:spAutoFit/>
          </a:bodyPr>
          <a:lstStyle/>
          <a:p>
            <a:pPr defTabSz="443754">
              <a:defRPr sz="1800" b="0" i="0" u="none" strike="noStrike" kern="0" cap="none" spc="0" baseline="0">
                <a:solidFill>
                  <a:srgbClr val="000000"/>
                </a:solidFill>
                <a:uFillTx/>
              </a:defRPr>
            </a:pPr>
            <a:r>
              <a:rPr lang="en-GB" sz="2800" b="1" dirty="0"/>
              <a:t>Daniel J. Smullen*</a:t>
            </a:r>
            <a:r>
              <a:rPr lang="en-GB" sz="2800" b="1" baseline="30000" dirty="0"/>
              <a:t>1</a:t>
            </a:r>
            <a:r>
              <a:rPr lang="en-GB" sz="2800" b="1" dirty="0"/>
              <a:t>, David  Jiménez-Grande*</a:t>
            </a:r>
            <a:r>
              <a:rPr lang="en-GB" sz="2800" b="1" baseline="30000" dirty="0"/>
              <a:t>1</a:t>
            </a:r>
            <a:r>
              <a:rPr lang="en-GB" sz="2800" dirty="0"/>
              <a:t>, Sophie P. Prosser</a:t>
            </a:r>
            <a:r>
              <a:rPr lang="en-GB" sz="2800" baseline="30000" dirty="0"/>
              <a:t>1</a:t>
            </a:r>
            <a:r>
              <a:rPr lang="en-GB" sz="2800" dirty="0"/>
              <a:t>, Jacob H. Tennant</a:t>
            </a:r>
            <a:r>
              <a:rPr lang="en-GB" sz="2800" baseline="30000" dirty="0"/>
              <a:t>1</a:t>
            </a:r>
            <a:r>
              <a:rPr lang="en-GB" sz="2800" dirty="0"/>
              <a:t>, Asha Strom</a:t>
            </a:r>
            <a:r>
              <a:rPr lang="en-GB" sz="2800" baseline="30000" dirty="0"/>
              <a:t>1</a:t>
            </a:r>
            <a:r>
              <a:rPr lang="en-GB" sz="2800" dirty="0"/>
              <a:t>, Samuel R.C. Weaver</a:t>
            </a:r>
            <a:r>
              <a:rPr lang="en-GB" sz="2800" baseline="30000" dirty="0"/>
              <a:t>1</a:t>
            </a:r>
            <a:r>
              <a:rPr lang="en-GB" sz="2800" dirty="0"/>
              <a:t>, Hannah S. Lyons</a:t>
            </a:r>
            <a:r>
              <a:rPr lang="en-GB" sz="2800" baseline="30000" dirty="0"/>
              <a:t>1</a:t>
            </a:r>
            <a:r>
              <a:rPr lang="en-GB" sz="2800" dirty="0"/>
              <a:t>, Yousef F. Hyder</a:t>
            </a:r>
            <a:r>
              <a:rPr lang="en-GB" sz="2800" baseline="30000" dirty="0"/>
              <a:t>1,4</a:t>
            </a:r>
            <a:r>
              <a:rPr lang="en-GB" sz="2800" dirty="0"/>
              <a:t>, Mia Mann</a:t>
            </a:r>
            <a:r>
              <a:rPr lang="en-GB" sz="2800" baseline="30000" dirty="0"/>
              <a:t>1,3</a:t>
            </a:r>
            <a:r>
              <a:rPr lang="en-GB" sz="2800" dirty="0"/>
              <a:t>, Andrew Palmer</a:t>
            </a:r>
            <a:r>
              <a:rPr lang="en-GB" sz="2800" baseline="30000" dirty="0"/>
              <a:t>1</a:t>
            </a:r>
            <a:r>
              <a:rPr lang="en-GB" sz="2800" dirty="0"/>
              <a:t>, Ryan S. Ottridge</a:t>
            </a:r>
            <a:r>
              <a:rPr lang="en-GB" sz="2800" baseline="30000" dirty="0"/>
              <a:t>1</a:t>
            </a:r>
            <a:r>
              <a:rPr lang="en-GB" sz="2800" dirty="0"/>
              <a:t>, Hamid Dehghani</a:t>
            </a:r>
            <a:r>
              <a:rPr lang="en-GB" sz="2800" baseline="30000" dirty="0"/>
              <a:t>1</a:t>
            </a:r>
            <a:r>
              <a:rPr lang="en-GB" sz="2800" dirty="0"/>
              <a:t>, Alice J. Sitch</a:t>
            </a:r>
            <a:r>
              <a:rPr lang="en-GB" sz="2800" baseline="30000" dirty="0"/>
              <a:t>1,3</a:t>
            </a:r>
            <a:r>
              <a:rPr lang="en-GB" sz="2800" dirty="0"/>
              <a:t>, Karen J. Mullinger</a:t>
            </a:r>
            <a:r>
              <a:rPr lang="en-GB" sz="2800" baseline="30000" dirty="0"/>
              <a:t>1,2</a:t>
            </a:r>
            <a:r>
              <a:rPr lang="en-GB" sz="2800" dirty="0"/>
              <a:t>, Lisa J. Hill</a:t>
            </a:r>
            <a:r>
              <a:rPr lang="en-GB" sz="2800" baseline="30000" dirty="0"/>
              <a:t>1,3</a:t>
            </a:r>
            <a:r>
              <a:rPr lang="en-GB" sz="2800" dirty="0"/>
              <a:t>, Alexandra J. Sinclair</a:t>
            </a:r>
            <a:r>
              <a:rPr lang="en-GB" sz="2800" baseline="30000" dirty="0"/>
              <a:t>1,3</a:t>
            </a:r>
            <a:r>
              <a:rPr lang="en-GB" sz="2800" dirty="0"/>
              <a:t>, James L. Mitchell</a:t>
            </a:r>
            <a:r>
              <a:rPr lang="en-GB" sz="2800" baseline="30000" dirty="0"/>
              <a:t>1,3,4,5</a:t>
            </a:r>
            <a:r>
              <a:rPr lang="en-GB" sz="2800" dirty="0"/>
              <a:t>, </a:t>
            </a:r>
            <a:r>
              <a:rPr lang="en-GB" sz="2800" i="1" dirty="0"/>
              <a:t>on behalf of the mTBI-Predict consortium</a:t>
            </a:r>
            <a:r>
              <a:rPr lang="en-GB" sz="2800" dirty="0"/>
              <a:t>, Samuel J.E. Lucas</a:t>
            </a:r>
            <a:r>
              <a:rPr lang="en-GB" sz="2800" baseline="30000" dirty="0"/>
              <a:t>1</a:t>
            </a:r>
            <a:r>
              <a:rPr lang="en-GB" sz="2800" dirty="0"/>
              <a:t>, and </a:t>
            </a:r>
            <a:r>
              <a:rPr lang="en-GB" sz="2800" b="1" dirty="0"/>
              <a:t>Raymond F. Reynolds</a:t>
            </a:r>
            <a:r>
              <a:rPr lang="en-GB" sz="2800" b="1" baseline="30000" dirty="0"/>
              <a:t>1</a:t>
            </a:r>
            <a:r>
              <a:rPr lang="en-GB" sz="2800" dirty="0"/>
              <a:t>.</a:t>
            </a:r>
            <a:endParaRPr lang="en-GB" sz="4400" baseline="30000" dirty="0">
              <a:solidFill>
                <a:srgbClr val="000000"/>
              </a:solidFill>
              <a:latin typeface="+mj-lt"/>
            </a:endParaRPr>
          </a:p>
        </p:txBody>
      </p:sp>
      <p:sp>
        <p:nvSpPr>
          <p:cNvPr id="36" name="TextBox 35">
            <a:extLst>
              <a:ext uri="{FF2B5EF4-FFF2-40B4-BE49-F238E27FC236}">
                <a16:creationId xmlns:a16="http://schemas.microsoft.com/office/drawing/2014/main" id="{98869180-CAA6-6089-9D79-613E7FB78EE7}"/>
              </a:ext>
            </a:extLst>
          </p:cNvPr>
          <p:cNvSpPr txBox="1"/>
          <p:nvPr/>
        </p:nvSpPr>
        <p:spPr>
          <a:xfrm>
            <a:off x="37615685" y="3124546"/>
            <a:ext cx="5154283" cy="584775"/>
          </a:xfrm>
          <a:prstGeom prst="rect">
            <a:avLst/>
          </a:prstGeom>
          <a:noFill/>
        </p:spPr>
        <p:txBody>
          <a:bodyPr wrap="square">
            <a:spAutoFit/>
          </a:bodyPr>
          <a:lstStyle/>
          <a:p>
            <a:r>
              <a:rPr lang="en-GB" sz="3200" b="1" dirty="0">
                <a:latin typeface="+mj-lt"/>
              </a:rPr>
              <a:t>Email: d.smullen@bham.ac.uk</a:t>
            </a:r>
          </a:p>
        </p:txBody>
      </p:sp>
      <p:pic>
        <p:nvPicPr>
          <p:cNvPr id="100" name="Picture 2">
            <a:extLst>
              <a:ext uri="{FF2B5EF4-FFF2-40B4-BE49-F238E27FC236}">
                <a16:creationId xmlns:a16="http://schemas.microsoft.com/office/drawing/2014/main" id="{F701ACCB-6572-F2DA-72C1-96C86C593560}"/>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893" b="97768" l="2446" r="92661">
                        <a14:foregroundMark x1="49578" y1="12054" x2="49541" y2="12500"/>
                        <a14:foregroundMark x1="49688" y1="10714" x2="49578" y2="12054"/>
                        <a14:foregroundMark x1="50239" y1="4018" x2="49688" y2="10714"/>
                        <a14:foregroundMark x1="50459" y1="1339" x2="50239" y2="4018"/>
                        <a14:foregroundMark x1="15190" y1="89955" x2="20489" y2="87054"/>
                        <a14:foregroundMark x1="14373" y1="90402" x2="15190" y2="89955"/>
                        <a14:foregroundMark x1="8257" y1="93750" x2="14373" y2="90402"/>
                        <a14:foregroundMark x1="20489" y1="87054" x2="51376" y2="94196"/>
                        <a14:foregroundMark x1="51376" y1="94196" x2="67584" y2="94866"/>
                        <a14:foregroundMark x1="85026" y1="91295" x2="92661" y2="89732"/>
                        <a14:foregroundMark x1="83937" y1="91518" x2="85026" y2="91295"/>
                        <a14:foregroundMark x1="81758" y1="91964" x2="83937" y2="91518"/>
                        <a14:foregroundMark x1="80664" y1="92188" x2="81758" y2="91964"/>
                        <a14:foregroundMark x1="67584" y1="94866" x2="80664" y2="92188"/>
                        <a14:foregroundMark x1="40367" y1="97768" x2="57492" y2="97545"/>
                        <a14:foregroundMark x1="4281" y1="85268" x2="2446" y2="85268"/>
                        <a14:foregroundMark x1="43119" y1="10938" x2="43119" y2="10938"/>
                        <a14:foregroundMark x1="70642" y1="9152" x2="70642" y2="9152"/>
                        <a14:foregroundMark x1="20795" y1="85491" x2="17737" y2="83929"/>
                        <a14:backgroundMark x1="80734" y1="84152" x2="80734" y2="84152"/>
                        <a14:backgroundMark x1="79511" y1="85045" x2="79511" y2="85045"/>
                        <a14:backgroundMark x1="84098" y1="91518" x2="84098" y2="91518"/>
                        <a14:backgroundMark x1="84709" y1="91295" x2="84709" y2="91295"/>
                        <a14:backgroundMark x1="85321" y1="91295" x2="85321" y2="91295"/>
                        <a14:backgroundMark x1="82875" y1="92188" x2="82875" y2="92188"/>
                        <a14:backgroundMark x1="83792" y1="91295" x2="83792" y2="91295"/>
                        <a14:backgroundMark x1="83180" y1="91964" x2="83180" y2="91964"/>
                        <a14:backgroundMark x1="83486" y1="91964" x2="83486" y2="91964"/>
                        <a14:backgroundMark x1="46483" y1="10714" x2="46483" y2="10714"/>
                        <a14:backgroundMark x1="45260" y1="12054" x2="45260" y2="12054"/>
                        <a14:backgroundMark x1="15291" y1="89955" x2="15291" y2="89955"/>
                        <a14:backgroundMark x1="14679" y1="90402" x2="14679" y2="90402"/>
                        <a14:backgroundMark x1="14985" y1="89955" x2="14985" y2="89955"/>
                        <a14:backgroundMark x1="18043" y1="82366" x2="18043" y2="82366"/>
                        <a14:backgroundMark x1="18960" y1="83036" x2="18960" y2="83036"/>
                        <a14:backgroundMark x1="82263" y1="91964" x2="82263" y2="91964"/>
                        <a14:backgroundMark x1="49847" y1="4018" x2="49847" y2="4018"/>
                      </a14:backgroundRemoval>
                    </a14:imgEffect>
                  </a14:imgLayer>
                </a14:imgProps>
              </a:ext>
              <a:ext uri="{28A0092B-C50C-407E-A947-70E740481C1C}">
                <a14:useLocalDpi xmlns:a14="http://schemas.microsoft.com/office/drawing/2010/main" val="0"/>
              </a:ext>
            </a:extLst>
          </a:blip>
          <a:srcRect/>
          <a:stretch>
            <a:fillRect/>
          </a:stretch>
        </p:blipFill>
        <p:spPr bwMode="auto">
          <a:xfrm>
            <a:off x="38601027" y="114117"/>
            <a:ext cx="2065714" cy="2754588"/>
          </a:xfrm>
          <a:prstGeom prst="rect">
            <a:avLst/>
          </a:prstGeom>
          <a:noFill/>
          <a:extLst>
            <a:ext uri="{909E8E84-426E-40DD-AFC4-6F175D3DCCD1}">
              <a14:hiddenFill xmlns:a14="http://schemas.microsoft.com/office/drawing/2010/main">
                <a:solidFill>
                  <a:srgbClr val="FFFFFF"/>
                </a:solidFill>
              </a14:hiddenFill>
            </a:ext>
          </a:extLst>
        </p:spPr>
      </p:pic>
      <p:pic>
        <p:nvPicPr>
          <p:cNvPr id="107" name="Picture 106" descr="A logo of a medical staff&#10;&#10;AI-generated content may be incorrect.">
            <a:extLst>
              <a:ext uri="{FF2B5EF4-FFF2-40B4-BE49-F238E27FC236}">
                <a16:creationId xmlns:a16="http://schemas.microsoft.com/office/drawing/2014/main" id="{1DAD9C11-ECF9-CE2E-CC37-FF3604A28A1D}"/>
              </a:ext>
            </a:extLst>
          </p:cNvPr>
          <p:cNvPicPr>
            <a:picLocks noChangeAspect="1"/>
          </p:cNvPicPr>
          <p:nvPr/>
        </p:nvPicPr>
        <p:blipFill>
          <a:blip r:embed="rId11">
            <a:extLst>
              <a:ext uri="{28A0092B-C50C-407E-A947-70E740481C1C}">
                <a14:useLocalDpi xmlns:a14="http://schemas.microsoft.com/office/drawing/2010/main" val="0"/>
              </a:ext>
            </a:extLst>
          </a:blip>
          <a:srcRect l="34121" r="34809"/>
          <a:stretch>
            <a:fillRect/>
          </a:stretch>
        </p:blipFill>
        <p:spPr>
          <a:xfrm>
            <a:off x="40666741" y="0"/>
            <a:ext cx="2137022" cy="2868705"/>
          </a:xfrm>
          <a:prstGeom prst="rect">
            <a:avLst/>
          </a:prstGeom>
        </p:spPr>
      </p:pic>
      <p:pic>
        <p:nvPicPr>
          <p:cNvPr id="101" name="Picture 100">
            <a:extLst>
              <a:ext uri="{FF2B5EF4-FFF2-40B4-BE49-F238E27FC236}">
                <a16:creationId xmlns:a16="http://schemas.microsoft.com/office/drawing/2014/main" id="{64C51185-9267-C6BF-C7CC-87145A85AC49}"/>
              </a:ext>
            </a:extLst>
          </p:cNvPr>
          <p:cNvPicPr>
            <a:picLocks noChangeAspect="1"/>
          </p:cNvPicPr>
          <p:nvPr/>
        </p:nvPicPr>
        <p:blipFill>
          <a:blip r:embed="rId12"/>
          <a:stretch>
            <a:fillRect/>
          </a:stretch>
        </p:blipFill>
        <p:spPr>
          <a:xfrm>
            <a:off x="36135382" y="321632"/>
            <a:ext cx="2464669" cy="2398915"/>
          </a:xfrm>
          <a:prstGeom prst="rect">
            <a:avLst/>
          </a:prstGeom>
        </p:spPr>
      </p:pic>
      <p:sp>
        <p:nvSpPr>
          <p:cNvPr id="43" name="Rectangle 42">
            <a:extLst>
              <a:ext uri="{FF2B5EF4-FFF2-40B4-BE49-F238E27FC236}">
                <a16:creationId xmlns:a16="http://schemas.microsoft.com/office/drawing/2014/main" id="{1257C6E4-A63B-B16A-7307-CBFCFF00A622}"/>
              </a:ext>
            </a:extLst>
          </p:cNvPr>
          <p:cNvSpPr/>
          <p:nvPr/>
        </p:nvSpPr>
        <p:spPr>
          <a:xfrm>
            <a:off x="29037448" y="14026212"/>
            <a:ext cx="2261879" cy="106115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F1773025-F3B1-A425-68A0-5B81E4777471}"/>
              </a:ext>
            </a:extLst>
          </p:cNvPr>
          <p:cNvSpPr txBox="1"/>
          <p:nvPr/>
        </p:nvSpPr>
        <p:spPr>
          <a:xfrm>
            <a:off x="341683" y="4836653"/>
            <a:ext cx="12517577" cy="7940635"/>
          </a:xfrm>
          <a:prstGeom prst="rect">
            <a:avLst/>
          </a:prstGeom>
          <a:noFill/>
        </p:spPr>
        <p:txBody>
          <a:bodyPr wrap="square" rtlCol="0">
            <a:spAutoFit/>
          </a:bodyPr>
          <a:lstStyle/>
          <a:p>
            <a:pPr marL="285750" indent="-285750">
              <a:buFont typeface="Arial" panose="020B0604020202020204" pitchFamily="34" charset="0"/>
              <a:buChar char="•"/>
            </a:pPr>
            <a:r>
              <a:rPr lang="en-GB" sz="3000" dirty="0"/>
              <a:t>Mild traumatic brain injury (</a:t>
            </a:r>
            <a:r>
              <a:rPr lang="en-GB" sz="3000" b="1" dirty="0"/>
              <a:t>mTBI</a:t>
            </a:r>
            <a:r>
              <a:rPr lang="en-GB" sz="3000" dirty="0"/>
              <a:t>) is one of the most </a:t>
            </a:r>
            <a:r>
              <a:rPr lang="en-GB" sz="3000" b="1" dirty="0"/>
              <a:t>common neurological conditions</a:t>
            </a:r>
            <a:r>
              <a:rPr lang="en-GB" sz="3000" dirty="0"/>
              <a:t>, suffered by around 50 million people each year (1). </a:t>
            </a:r>
          </a:p>
          <a:p>
            <a:pPr marL="285750" indent="-285750">
              <a:buFont typeface="Arial" panose="020B0604020202020204" pitchFamily="34" charset="0"/>
              <a:buChar char="•"/>
            </a:pPr>
            <a:endParaRPr lang="en-GB" sz="3000" dirty="0"/>
          </a:p>
          <a:p>
            <a:pPr marL="285750" indent="-285750">
              <a:buFont typeface="Arial" panose="020B0604020202020204" pitchFamily="34" charset="0"/>
              <a:buChar char="•"/>
            </a:pPr>
            <a:r>
              <a:rPr lang="en-GB" sz="3000" b="1" dirty="0"/>
              <a:t>Vestibular and ocular-motor dysfunction </a:t>
            </a:r>
            <a:r>
              <a:rPr lang="en-GB" sz="3000" dirty="0"/>
              <a:t>are </a:t>
            </a:r>
            <a:r>
              <a:rPr lang="en-GB" sz="3000" b="1" dirty="0"/>
              <a:t>common following mTBI</a:t>
            </a:r>
            <a:r>
              <a:rPr lang="en-GB" sz="3000" dirty="0"/>
              <a:t>, making these systems promising candidates for objective biomarker development.</a:t>
            </a:r>
          </a:p>
          <a:p>
            <a:pPr marL="285750" indent="-285750">
              <a:buFont typeface="Arial" panose="020B0604020202020204" pitchFamily="34" charset="0"/>
              <a:buChar char="•"/>
            </a:pPr>
            <a:endParaRPr lang="en-GB" sz="3000" dirty="0"/>
          </a:p>
          <a:p>
            <a:pPr marL="285750" indent="-285750">
              <a:buFont typeface="Arial" panose="020B0604020202020204" pitchFamily="34" charset="0"/>
              <a:buChar char="•"/>
            </a:pPr>
            <a:r>
              <a:rPr lang="en-US" sz="3000" dirty="0"/>
              <a:t>However, measures intended for longitudinal monitoring must first demonstrate adequate test-retest stability.</a:t>
            </a:r>
          </a:p>
          <a:p>
            <a:pPr marL="285750" indent="-285750">
              <a:buFont typeface="Arial" panose="020B0604020202020204" pitchFamily="34" charset="0"/>
              <a:buChar char="•"/>
            </a:pPr>
            <a:endParaRPr lang="en-US" sz="3000" dirty="0"/>
          </a:p>
          <a:p>
            <a:pPr marL="285750" indent="-285750">
              <a:buFont typeface="Arial" panose="020B0604020202020204" pitchFamily="34" charset="0"/>
              <a:buChar char="•"/>
            </a:pPr>
            <a:r>
              <a:rPr lang="en-US" sz="3000" dirty="0"/>
              <a:t>Therefore, establishing the stability of vestibular and ocular-motor outcomes is a critical step towards developing objective biomarkers of </a:t>
            </a:r>
            <a:r>
              <a:rPr lang="en-US" sz="3000" dirty="0" err="1"/>
              <a:t>mTBI</a:t>
            </a:r>
            <a:r>
              <a:rPr lang="en-US" sz="3000" dirty="0"/>
              <a:t> recovery.</a:t>
            </a:r>
            <a:endParaRPr lang="en-GB" sz="3000" dirty="0"/>
          </a:p>
          <a:p>
            <a:pPr lvl="1"/>
            <a:endParaRPr lang="en-GB" sz="3000" dirty="0"/>
          </a:p>
          <a:p>
            <a:r>
              <a:rPr lang="en-GB" sz="3000" u="sng" dirty="0">
                <a:solidFill>
                  <a:srgbClr val="000000"/>
                </a:solidFill>
              </a:rPr>
              <a:t>Objective:</a:t>
            </a:r>
          </a:p>
          <a:p>
            <a:pPr marL="285750" indent="-285750">
              <a:buFont typeface="Arial" panose="020B0604020202020204" pitchFamily="34" charset="0"/>
              <a:buChar char="•"/>
            </a:pPr>
            <a:r>
              <a:rPr lang="en-GB" sz="3000" dirty="0"/>
              <a:t>To </a:t>
            </a:r>
            <a:r>
              <a:rPr lang="en-GB" sz="3000" b="1" dirty="0"/>
              <a:t>identify ocular-motor and vestibular outcomes </a:t>
            </a:r>
            <a:r>
              <a:rPr lang="en-GB" sz="3000" dirty="0"/>
              <a:t>with </a:t>
            </a:r>
            <a:r>
              <a:rPr lang="en-GB" sz="3000" b="1" dirty="0"/>
              <a:t>sufficient short-term stability </a:t>
            </a:r>
            <a:r>
              <a:rPr lang="en-GB" sz="3000" dirty="0"/>
              <a:t>to support future longitudinal biomarker development following </a:t>
            </a:r>
            <a:r>
              <a:rPr lang="en-GB" sz="3000" dirty="0" err="1"/>
              <a:t>mTBI</a:t>
            </a:r>
            <a:r>
              <a:rPr lang="en-GB" sz="3000" dirty="0"/>
              <a:t>.</a:t>
            </a:r>
          </a:p>
        </p:txBody>
      </p:sp>
      <p:sp>
        <p:nvSpPr>
          <p:cNvPr id="28" name="TextBox 27">
            <a:extLst>
              <a:ext uri="{FF2B5EF4-FFF2-40B4-BE49-F238E27FC236}">
                <a16:creationId xmlns:a16="http://schemas.microsoft.com/office/drawing/2014/main" id="{FCD048A8-22B1-ED76-BD10-AF46AFB0298D}"/>
              </a:ext>
            </a:extLst>
          </p:cNvPr>
          <p:cNvSpPr txBox="1"/>
          <p:nvPr/>
        </p:nvSpPr>
        <p:spPr>
          <a:xfrm>
            <a:off x="244583" y="13827268"/>
            <a:ext cx="12638147" cy="10710624"/>
          </a:xfrm>
          <a:prstGeom prst="rect">
            <a:avLst/>
          </a:prstGeom>
          <a:noFill/>
        </p:spPr>
        <p:txBody>
          <a:bodyPr wrap="square" rtlCol="0">
            <a:spAutoFit/>
          </a:bodyPr>
          <a:lstStyle/>
          <a:p>
            <a:r>
              <a:rPr lang="en-GB" sz="3000" u="sng" dirty="0"/>
              <a:t>Participants:</a:t>
            </a:r>
          </a:p>
          <a:p>
            <a:pPr marL="285750" indent="-285750">
              <a:buFont typeface="Arial" panose="020B0604020202020204" pitchFamily="34" charset="0"/>
              <a:buChar char="•"/>
            </a:pPr>
            <a:r>
              <a:rPr lang="en-GB" sz="3000" b="1" dirty="0"/>
              <a:t>15 adults with acute (~21 days) mTBI </a:t>
            </a:r>
            <a:r>
              <a:rPr lang="en-GB" sz="3000" dirty="0"/>
              <a:t>(18–65y, median = 25y, male = 7) </a:t>
            </a:r>
          </a:p>
          <a:p>
            <a:pPr marL="285750" indent="-285750">
              <a:buFont typeface="Arial" panose="020B0604020202020204" pitchFamily="34" charset="0"/>
              <a:buChar char="•"/>
            </a:pPr>
            <a:r>
              <a:rPr lang="en-GB" sz="3000" b="1" dirty="0"/>
              <a:t>18 healthy controls </a:t>
            </a:r>
            <a:r>
              <a:rPr lang="en-GB" sz="3000" dirty="0"/>
              <a:t>(18–65y, median = 29y, male = 9). </a:t>
            </a:r>
          </a:p>
          <a:p>
            <a:pPr marL="285750" indent="-285750">
              <a:buFont typeface="Arial" panose="020B0604020202020204" pitchFamily="34" charset="0"/>
              <a:buChar char="•"/>
            </a:pPr>
            <a:r>
              <a:rPr lang="en-US" sz="3000" dirty="0"/>
              <a:t>Each participant completed </a:t>
            </a:r>
            <a:r>
              <a:rPr lang="en-US" sz="3000" b="1" dirty="0"/>
              <a:t>four</a:t>
            </a:r>
            <a:r>
              <a:rPr lang="en-US" sz="3000" dirty="0"/>
              <a:t> testing </a:t>
            </a:r>
            <a:r>
              <a:rPr lang="en-US" sz="3000" b="1" dirty="0"/>
              <a:t>sessions</a:t>
            </a:r>
            <a:r>
              <a:rPr lang="en-US" sz="3000" dirty="0"/>
              <a:t> across a 12-day period.</a:t>
            </a:r>
          </a:p>
          <a:p>
            <a:pPr marL="285750" indent="-285750">
              <a:buFont typeface="Arial" panose="020B0604020202020204" pitchFamily="34" charset="0"/>
              <a:buChar char="•"/>
            </a:pPr>
            <a:endParaRPr lang="en-GB" sz="3000" u="sng" dirty="0"/>
          </a:p>
          <a:p>
            <a:r>
              <a:rPr lang="en-GB" sz="3000" u="sng" dirty="0"/>
              <a:t>Equipment:</a:t>
            </a:r>
          </a:p>
          <a:p>
            <a:pPr marL="457200" indent="-457200">
              <a:buFont typeface="Arial" panose="020B0604020202020204" pitchFamily="34" charset="0"/>
              <a:buChar char="•"/>
            </a:pPr>
            <a:r>
              <a:rPr lang="en-GB" sz="3000" dirty="0"/>
              <a:t>Micromedical Visual-Eyes™ 525 system software.</a:t>
            </a:r>
          </a:p>
          <a:p>
            <a:pPr marL="457200" indent="-457200">
              <a:buFont typeface="Arial" panose="020B0604020202020204" pitchFamily="34" charset="0"/>
              <a:buChar char="•"/>
            </a:pPr>
            <a:r>
              <a:rPr lang="en-GB" sz="3000" dirty="0"/>
              <a:t>Top-mounted eye-tracking goggles (model BG4.0USB) which tracks both eyes.</a:t>
            </a:r>
          </a:p>
          <a:p>
            <a:pPr marL="457200" indent="-457200">
              <a:buFont typeface="Arial" panose="020B0604020202020204" pitchFamily="34" charset="0"/>
              <a:buChar char="•"/>
            </a:pPr>
            <a:r>
              <a:rPr lang="en-GB" sz="3000" dirty="0"/>
              <a:t>An LED TV screen running at 60 Hz, 130cm away from participant.</a:t>
            </a:r>
          </a:p>
          <a:p>
            <a:pPr marL="457200" indent="-457200">
              <a:buFont typeface="Arial" panose="020B0604020202020204" pitchFamily="34" charset="0"/>
              <a:buChar char="•"/>
            </a:pPr>
            <a:r>
              <a:rPr lang="en-GB" sz="3000" dirty="0"/>
              <a:t>EyeSeeCam video Head Impulse Test (vHIT) goggles, with the camera and inertial sensors were placed over the left eye, 150cm away from wall.</a:t>
            </a:r>
          </a:p>
          <a:p>
            <a:pPr marL="457200" indent="-457200">
              <a:buFont typeface="Arial" panose="020B0604020202020204" pitchFamily="34" charset="0"/>
              <a:buChar char="•"/>
            </a:pPr>
            <a:endParaRPr lang="en-GB" sz="3000" dirty="0"/>
          </a:p>
          <a:p>
            <a:r>
              <a:rPr lang="en-GB" sz="3000" u="sng" dirty="0"/>
              <a:t>Testing Protocol:</a:t>
            </a:r>
          </a:p>
          <a:p>
            <a:pPr marL="457200" indent="-457200">
              <a:buFont typeface="Arial" panose="020B0604020202020204" pitchFamily="34" charset="0"/>
              <a:buChar char="•"/>
            </a:pPr>
            <a:r>
              <a:rPr lang="en-GB" sz="3000" dirty="0"/>
              <a:t>Spontaneous Nystagmus → Smooth Pursuit → Pro-saccades → Anti-saccades → Optokinetic Nystagmus → </a:t>
            </a:r>
            <a:r>
              <a:rPr lang="en-GB" sz="3000" dirty="0" err="1"/>
              <a:t>Vestibulo</a:t>
            </a:r>
            <a:r>
              <a:rPr lang="en-GB" sz="3000" dirty="0"/>
              <a:t>-Ocular Reflex (assessed using vHIT)</a:t>
            </a:r>
          </a:p>
          <a:p>
            <a:endParaRPr lang="en-GB" sz="3000" dirty="0"/>
          </a:p>
          <a:p>
            <a:r>
              <a:rPr lang="en-GB" sz="3000" u="sng" dirty="0"/>
              <a:t>Statistical Analysis:</a:t>
            </a:r>
          </a:p>
          <a:p>
            <a:r>
              <a:rPr lang="en-GB" sz="3000" dirty="0"/>
              <a:t>Variability was quantified using four complementary metrics:</a:t>
            </a:r>
          </a:p>
          <a:p>
            <a:pPr marL="342900" indent="-342900">
              <a:buAutoNum type="arabicPeriod"/>
            </a:pPr>
            <a:r>
              <a:rPr lang="en-GB" sz="3000" dirty="0"/>
              <a:t>The coefficient of group variation (CVG) – between-subject variation</a:t>
            </a:r>
          </a:p>
          <a:p>
            <a:pPr marL="342900" indent="-342900">
              <a:buAutoNum type="arabicPeriod"/>
            </a:pPr>
            <a:r>
              <a:rPr lang="en-GB" sz="3000" dirty="0"/>
              <a:t>The coefficient of intra‑individual variation (CVI) – within-subject variation</a:t>
            </a:r>
          </a:p>
          <a:p>
            <a:pPr marL="342900" indent="-342900">
              <a:buAutoNum type="arabicPeriod"/>
            </a:pPr>
            <a:r>
              <a:rPr lang="en-GB" sz="3000" dirty="0"/>
              <a:t>The reference change value (RCV) – change required to reflect ‘real’ change</a:t>
            </a:r>
          </a:p>
          <a:p>
            <a:pPr marL="342900" indent="-342900">
              <a:buAutoNum type="arabicPeriod"/>
            </a:pPr>
            <a:r>
              <a:rPr lang="en-GB" sz="3000" dirty="0"/>
              <a:t>The index of individuality (II) – ratio between CVG and CVI</a:t>
            </a:r>
          </a:p>
          <a:p>
            <a:endParaRPr lang="en-GB" sz="3000" dirty="0"/>
          </a:p>
        </p:txBody>
      </p:sp>
      <p:sp>
        <p:nvSpPr>
          <p:cNvPr id="29" name="Rectangle 28">
            <a:extLst>
              <a:ext uri="{FF2B5EF4-FFF2-40B4-BE49-F238E27FC236}">
                <a16:creationId xmlns:a16="http://schemas.microsoft.com/office/drawing/2014/main" id="{1DA39A30-41D2-8B00-5E4A-46C1B306F669}"/>
              </a:ext>
            </a:extLst>
          </p:cNvPr>
          <p:cNvSpPr/>
          <p:nvPr/>
        </p:nvSpPr>
        <p:spPr>
          <a:xfrm>
            <a:off x="-10560" y="24473630"/>
            <a:ext cx="13085529" cy="694910"/>
          </a:xfrm>
          <a:prstGeom prst="rect">
            <a:avLst/>
          </a:prstGeom>
          <a:solidFill>
            <a:schemeClr val="accent1">
              <a:lumMod val="60000"/>
              <a:lumOff val="40000"/>
            </a:schemeClr>
          </a:solidFill>
          <a:ln w="6350" cap="flat">
            <a:noFill/>
            <a:prstDash val="solid"/>
          </a:ln>
        </p:spPr>
        <p:txBody>
          <a:bodyPr vert="horz" wrap="square" lIns="88747" tIns="44374" rIns="88747" bIns="44374" anchor="ctr" anchorCtr="1"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43754">
              <a:defRPr sz="1800" b="0" i="0" u="none" strike="noStrike" kern="0" cap="none" spc="0" baseline="0">
                <a:solidFill>
                  <a:srgbClr val="000000"/>
                </a:solidFill>
                <a:uFillTx/>
              </a:defRPr>
            </a:pPr>
            <a:endParaRPr lang="en-GB" sz="1747" dirty="0">
              <a:solidFill>
                <a:srgbClr val="FFFFFF"/>
              </a:solidFill>
              <a:latin typeface="+mj-lt"/>
            </a:endParaRPr>
          </a:p>
        </p:txBody>
      </p:sp>
      <p:sp>
        <p:nvSpPr>
          <p:cNvPr id="30" name="TextBox 33">
            <a:extLst>
              <a:ext uri="{FF2B5EF4-FFF2-40B4-BE49-F238E27FC236}">
                <a16:creationId xmlns:a16="http://schemas.microsoft.com/office/drawing/2014/main" id="{BC4554E1-B306-94BE-0081-72013CB005B6}"/>
              </a:ext>
            </a:extLst>
          </p:cNvPr>
          <p:cNvSpPr txBox="1"/>
          <p:nvPr/>
        </p:nvSpPr>
        <p:spPr>
          <a:xfrm>
            <a:off x="2575306" y="24406506"/>
            <a:ext cx="7967242" cy="806606"/>
          </a:xfrm>
          <a:prstGeom prst="rect">
            <a:avLst/>
          </a:prstGeom>
          <a:noFill/>
          <a:ln cap="flat">
            <a:noFill/>
          </a:ln>
        </p:spPr>
        <p:txBody>
          <a:bodyPr vert="horz" wrap="square" lIns="88747" tIns="44374" rIns="88747" bIns="44374" anchor="t" anchorCtr="1" compatLnSpc="1">
            <a:spAutoFit/>
          </a:bodyPr>
          <a:lstStyle/>
          <a:p>
            <a:pPr defTabSz="443754">
              <a:defRPr sz="1800" b="0" i="0" u="none" strike="noStrike" kern="0" cap="none" spc="0" baseline="0">
                <a:solidFill>
                  <a:srgbClr val="000000"/>
                </a:solidFill>
                <a:uFillTx/>
              </a:defRPr>
            </a:pPr>
            <a:r>
              <a:rPr lang="en-GB" sz="4659" b="1" dirty="0">
                <a:solidFill>
                  <a:srgbClr val="000000"/>
                </a:solidFill>
                <a:latin typeface="+mj-lt"/>
              </a:rPr>
              <a:t>6) Funding and conflicts</a:t>
            </a:r>
            <a:endParaRPr lang="en-GB" sz="6988" b="1" dirty="0">
              <a:solidFill>
                <a:srgbClr val="000000"/>
              </a:solidFill>
              <a:latin typeface="+mj-lt"/>
            </a:endParaRPr>
          </a:p>
        </p:txBody>
      </p:sp>
      <p:sp>
        <p:nvSpPr>
          <p:cNvPr id="32" name="Rectangle 31">
            <a:extLst>
              <a:ext uri="{FF2B5EF4-FFF2-40B4-BE49-F238E27FC236}">
                <a16:creationId xmlns:a16="http://schemas.microsoft.com/office/drawing/2014/main" id="{9DF4C63A-2CF6-6971-6707-598CA1E8573F}"/>
              </a:ext>
            </a:extLst>
          </p:cNvPr>
          <p:cNvSpPr/>
          <p:nvPr/>
        </p:nvSpPr>
        <p:spPr>
          <a:xfrm>
            <a:off x="0" y="27101352"/>
            <a:ext cx="13068483" cy="648602"/>
          </a:xfrm>
          <a:prstGeom prst="rect">
            <a:avLst/>
          </a:prstGeom>
          <a:solidFill>
            <a:schemeClr val="accent1">
              <a:lumMod val="60000"/>
              <a:lumOff val="40000"/>
            </a:schemeClr>
          </a:solidFill>
          <a:ln cap="flat">
            <a:solidFill>
              <a:schemeClr val="tx1"/>
            </a:solidFill>
            <a:prstDash val="solid"/>
          </a:ln>
        </p:spPr>
        <p:txBody>
          <a:bodyPr vert="horz" wrap="square" lIns="88747" tIns="44374" rIns="88747" bIns="44374" anchor="ctr" anchorCtr="1"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43754">
              <a:defRPr sz="1800" b="0" i="0" u="none" strike="noStrike" kern="0" cap="none" spc="0" baseline="0">
                <a:solidFill>
                  <a:srgbClr val="000000"/>
                </a:solidFill>
                <a:uFillTx/>
              </a:defRPr>
            </a:pPr>
            <a:endParaRPr lang="en-GB" sz="1747" dirty="0">
              <a:solidFill>
                <a:srgbClr val="FFFFFF"/>
              </a:solidFill>
              <a:latin typeface="+mj-lt"/>
            </a:endParaRPr>
          </a:p>
        </p:txBody>
      </p:sp>
      <p:sp>
        <p:nvSpPr>
          <p:cNvPr id="33" name="Rectangle 32">
            <a:extLst>
              <a:ext uri="{FF2B5EF4-FFF2-40B4-BE49-F238E27FC236}">
                <a16:creationId xmlns:a16="http://schemas.microsoft.com/office/drawing/2014/main" id="{F7FFDD42-CE64-3C43-722E-27F7650B88BD}"/>
              </a:ext>
            </a:extLst>
          </p:cNvPr>
          <p:cNvSpPr/>
          <p:nvPr/>
        </p:nvSpPr>
        <p:spPr>
          <a:xfrm>
            <a:off x="28363981" y="24784112"/>
            <a:ext cx="14426168" cy="929009"/>
          </a:xfrm>
          <a:prstGeom prst="rect">
            <a:avLst/>
          </a:prstGeom>
          <a:solidFill>
            <a:schemeClr val="accent1">
              <a:lumMod val="60000"/>
              <a:lumOff val="40000"/>
            </a:schemeClr>
          </a:solidFill>
          <a:ln cap="flat">
            <a:noFill/>
            <a:prstDash val="solid"/>
          </a:ln>
        </p:spPr>
        <p:txBody>
          <a:bodyPr vert="horz" wrap="square" lIns="88747" tIns="44374" rIns="88747" bIns="44374" anchor="ctr" anchorCtr="1"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43754">
              <a:defRPr sz="1800" b="0" i="0" u="none" strike="noStrike" kern="0" cap="none" spc="0" baseline="0">
                <a:solidFill>
                  <a:srgbClr val="000000"/>
                </a:solidFill>
                <a:uFillTx/>
              </a:defRPr>
            </a:pPr>
            <a:endParaRPr lang="en-GB" sz="1747" dirty="0">
              <a:solidFill>
                <a:srgbClr val="FFFFFF"/>
              </a:solidFill>
              <a:latin typeface="+mj-lt"/>
            </a:endParaRPr>
          </a:p>
        </p:txBody>
      </p:sp>
      <p:sp>
        <p:nvSpPr>
          <p:cNvPr id="8" name="Rectangle 7">
            <a:extLst>
              <a:ext uri="{FF2B5EF4-FFF2-40B4-BE49-F238E27FC236}">
                <a16:creationId xmlns:a16="http://schemas.microsoft.com/office/drawing/2014/main" id="{C6C25F54-A3D6-7830-2415-9E75D4A61A93}"/>
              </a:ext>
            </a:extLst>
          </p:cNvPr>
          <p:cNvSpPr/>
          <p:nvPr/>
        </p:nvSpPr>
        <p:spPr>
          <a:xfrm>
            <a:off x="28357494" y="4496650"/>
            <a:ext cx="14452824" cy="20296119"/>
          </a:xfrm>
          <a:prstGeom prst="rect">
            <a:avLst/>
          </a:prstGeom>
          <a:solidFill>
            <a:schemeClr val="bg1"/>
          </a:solidFill>
          <a:ln cap="flat">
            <a:solidFill>
              <a:schemeClr val="tx1"/>
            </a:solidFill>
            <a:prstDash val="solid"/>
          </a:ln>
        </p:spPr>
        <p:txBody>
          <a:bodyPr vert="horz" wrap="square" lIns="88747" tIns="44374" rIns="88747" bIns="44374" anchor="ctr" anchorCtr="1"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43754">
              <a:defRPr sz="1800" b="0" i="0" u="none" strike="noStrike" kern="0" cap="none" spc="0" baseline="0">
                <a:solidFill>
                  <a:srgbClr val="000000"/>
                </a:solidFill>
                <a:uFillTx/>
              </a:defRPr>
            </a:pPr>
            <a:endParaRPr lang="en-GB" sz="1747" dirty="0">
              <a:solidFill>
                <a:srgbClr val="FFFFFF"/>
              </a:solidFill>
              <a:latin typeface="+mj-lt"/>
            </a:endParaRPr>
          </a:p>
        </p:txBody>
      </p:sp>
      <p:sp>
        <p:nvSpPr>
          <p:cNvPr id="34" name="Rectangle 33">
            <a:extLst>
              <a:ext uri="{FF2B5EF4-FFF2-40B4-BE49-F238E27FC236}">
                <a16:creationId xmlns:a16="http://schemas.microsoft.com/office/drawing/2014/main" id="{2A5D30A2-0660-D524-E93A-A891CC2AD67F}"/>
              </a:ext>
            </a:extLst>
          </p:cNvPr>
          <p:cNvSpPr/>
          <p:nvPr/>
        </p:nvSpPr>
        <p:spPr>
          <a:xfrm>
            <a:off x="28372732" y="25713121"/>
            <a:ext cx="14415179" cy="4562091"/>
          </a:xfrm>
          <a:prstGeom prst="rect">
            <a:avLst/>
          </a:prstGeom>
          <a:solidFill>
            <a:schemeClr val="bg1"/>
          </a:solidFill>
          <a:ln cap="flat">
            <a:solidFill>
              <a:schemeClr val="tx1"/>
            </a:solidFill>
            <a:prstDash val="solid"/>
          </a:ln>
        </p:spPr>
        <p:txBody>
          <a:bodyPr vert="horz" wrap="square" lIns="88747" tIns="44374" rIns="88747" bIns="44374" anchor="ctr" anchorCtr="1"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43754">
              <a:defRPr sz="1800" b="0" i="0" u="none" strike="noStrike" kern="0" cap="none" spc="0" baseline="0">
                <a:solidFill>
                  <a:srgbClr val="000000"/>
                </a:solidFill>
                <a:uFillTx/>
              </a:defRPr>
            </a:pPr>
            <a:endParaRPr lang="en-GB" sz="1747" dirty="0">
              <a:solidFill>
                <a:srgbClr val="FFFFFF"/>
              </a:solidFill>
              <a:latin typeface="+mj-lt"/>
            </a:endParaRPr>
          </a:p>
        </p:txBody>
      </p:sp>
      <p:sp>
        <p:nvSpPr>
          <p:cNvPr id="99" name="TextBox 33">
            <a:extLst>
              <a:ext uri="{FF2B5EF4-FFF2-40B4-BE49-F238E27FC236}">
                <a16:creationId xmlns:a16="http://schemas.microsoft.com/office/drawing/2014/main" id="{0D7D3D70-65C2-7C0D-968E-71BF81650881}"/>
              </a:ext>
            </a:extLst>
          </p:cNvPr>
          <p:cNvSpPr txBox="1"/>
          <p:nvPr/>
        </p:nvSpPr>
        <p:spPr>
          <a:xfrm>
            <a:off x="33583927" y="24792770"/>
            <a:ext cx="4206504" cy="806606"/>
          </a:xfrm>
          <a:prstGeom prst="rect">
            <a:avLst/>
          </a:prstGeom>
          <a:noFill/>
          <a:ln cap="flat">
            <a:noFill/>
          </a:ln>
        </p:spPr>
        <p:txBody>
          <a:bodyPr vert="horz" wrap="square" lIns="88747" tIns="44374" rIns="88747" bIns="44374" anchor="t" anchorCtr="1" compatLnSpc="1">
            <a:spAutoFit/>
          </a:bodyPr>
          <a:lstStyle/>
          <a:p>
            <a:pPr defTabSz="443754">
              <a:defRPr sz="1800" b="0" i="0" u="none" strike="noStrike" kern="0" cap="none" spc="0" baseline="0">
                <a:solidFill>
                  <a:srgbClr val="000000"/>
                </a:solidFill>
                <a:uFillTx/>
              </a:defRPr>
            </a:pPr>
            <a:r>
              <a:rPr lang="en-GB" sz="4659" b="1" dirty="0">
                <a:solidFill>
                  <a:srgbClr val="000000"/>
                </a:solidFill>
                <a:latin typeface="+mj-lt"/>
              </a:rPr>
              <a:t>5) Conclusions</a:t>
            </a:r>
            <a:endParaRPr lang="en-GB" sz="6988" b="1" dirty="0">
              <a:solidFill>
                <a:srgbClr val="000000"/>
              </a:solidFill>
              <a:latin typeface="+mj-lt"/>
            </a:endParaRPr>
          </a:p>
        </p:txBody>
      </p:sp>
      <p:sp>
        <p:nvSpPr>
          <p:cNvPr id="31" name="TextBox 33">
            <a:extLst>
              <a:ext uri="{FF2B5EF4-FFF2-40B4-BE49-F238E27FC236}">
                <a16:creationId xmlns:a16="http://schemas.microsoft.com/office/drawing/2014/main" id="{6D155A00-DD45-E5C9-3078-F136A7EDD81C}"/>
              </a:ext>
            </a:extLst>
          </p:cNvPr>
          <p:cNvSpPr txBox="1"/>
          <p:nvPr/>
        </p:nvSpPr>
        <p:spPr>
          <a:xfrm>
            <a:off x="2153181" y="27010275"/>
            <a:ext cx="7967242" cy="806606"/>
          </a:xfrm>
          <a:prstGeom prst="rect">
            <a:avLst/>
          </a:prstGeom>
          <a:noFill/>
          <a:ln cap="flat">
            <a:noFill/>
          </a:ln>
        </p:spPr>
        <p:txBody>
          <a:bodyPr vert="horz" wrap="square" lIns="88747" tIns="44374" rIns="88747" bIns="44374" anchor="t" anchorCtr="1" compatLnSpc="1">
            <a:spAutoFit/>
          </a:bodyPr>
          <a:lstStyle/>
          <a:p>
            <a:pPr defTabSz="443754">
              <a:defRPr sz="1800" b="0" i="0" u="none" strike="noStrike" kern="0" cap="none" spc="0" baseline="0">
                <a:solidFill>
                  <a:srgbClr val="000000"/>
                </a:solidFill>
                <a:uFillTx/>
              </a:defRPr>
            </a:pPr>
            <a:r>
              <a:rPr lang="en-GB" sz="4659" b="1" dirty="0">
                <a:solidFill>
                  <a:srgbClr val="000000"/>
                </a:solidFill>
                <a:latin typeface="+mj-lt"/>
              </a:rPr>
              <a:t>7) References</a:t>
            </a:r>
            <a:endParaRPr lang="en-GB" sz="6988" b="1" dirty="0">
              <a:solidFill>
                <a:srgbClr val="000000"/>
              </a:solidFill>
              <a:latin typeface="+mj-lt"/>
            </a:endParaRPr>
          </a:p>
        </p:txBody>
      </p:sp>
      <p:sp>
        <p:nvSpPr>
          <p:cNvPr id="11" name="TextBox 10">
            <a:extLst>
              <a:ext uri="{FF2B5EF4-FFF2-40B4-BE49-F238E27FC236}">
                <a16:creationId xmlns:a16="http://schemas.microsoft.com/office/drawing/2014/main" id="{BD52A101-72CB-8F26-A22F-45CE8EA49A82}"/>
              </a:ext>
            </a:extLst>
          </p:cNvPr>
          <p:cNvSpPr txBox="1"/>
          <p:nvPr/>
        </p:nvSpPr>
        <p:spPr>
          <a:xfrm>
            <a:off x="28444426" y="25787009"/>
            <a:ext cx="14290442" cy="3785652"/>
          </a:xfrm>
          <a:prstGeom prst="rect">
            <a:avLst/>
          </a:prstGeom>
          <a:noFill/>
        </p:spPr>
        <p:txBody>
          <a:bodyPr wrap="square" rtlCol="0">
            <a:spAutoFit/>
          </a:bodyPr>
          <a:lstStyle/>
          <a:p>
            <a:pPr marL="457200" indent="-457200">
              <a:buFont typeface="Arial" panose="020B0604020202020204" pitchFamily="34" charset="0"/>
              <a:buChar char="•"/>
            </a:pPr>
            <a:r>
              <a:rPr lang="en-GB" sz="3000" b="1" dirty="0"/>
              <a:t>Pro-saccade latency</a:t>
            </a:r>
            <a:r>
              <a:rPr lang="en-GB" sz="3000" dirty="0"/>
              <a:t>, </a:t>
            </a:r>
            <a:r>
              <a:rPr lang="en-GB" sz="3000" b="1" dirty="0"/>
              <a:t>anti-saccade velocity</a:t>
            </a:r>
            <a:r>
              <a:rPr lang="en-GB" sz="3000" dirty="0"/>
              <a:t>, </a:t>
            </a:r>
            <a:r>
              <a:rPr lang="en-GB" sz="3000" b="1" dirty="0"/>
              <a:t>anti-saccade latency</a:t>
            </a:r>
            <a:r>
              <a:rPr lang="en-GB" sz="3000" dirty="0"/>
              <a:t>, and </a:t>
            </a:r>
            <a:r>
              <a:rPr lang="en-GB" sz="3000" b="1" dirty="0"/>
              <a:t>OKN gain </a:t>
            </a:r>
            <a:r>
              <a:rPr lang="en-GB" sz="3000" dirty="0"/>
              <a:t>(20 </a:t>
            </a:r>
            <a:r>
              <a:rPr lang="en-GB" sz="3000" dirty="0" err="1"/>
              <a:t>dps</a:t>
            </a:r>
            <a:r>
              <a:rPr lang="en-GB" sz="3000" dirty="0"/>
              <a:t>) demonstrated the strongest short-term test-retest stability.</a:t>
            </a:r>
          </a:p>
          <a:p>
            <a:pPr marL="457200" indent="-457200">
              <a:buFont typeface="Arial" panose="020B0604020202020204" pitchFamily="34" charset="0"/>
              <a:buChar char="•"/>
            </a:pPr>
            <a:endParaRPr lang="en-GB" sz="3000" dirty="0"/>
          </a:p>
          <a:p>
            <a:pPr marL="457200" indent="-457200">
              <a:buFont typeface="Arial" panose="020B0604020202020204" pitchFamily="34" charset="0"/>
              <a:buChar char="•"/>
            </a:pPr>
            <a:r>
              <a:rPr lang="en-GB" sz="3000" dirty="0"/>
              <a:t>These outcomes represent the most promising candidates for future longitudinal </a:t>
            </a:r>
            <a:r>
              <a:rPr lang="en-GB" sz="3000" dirty="0" err="1"/>
              <a:t>mTBI</a:t>
            </a:r>
            <a:r>
              <a:rPr lang="en-GB" sz="3000" dirty="0"/>
              <a:t> biomarker validation.</a:t>
            </a:r>
          </a:p>
          <a:p>
            <a:pPr marL="457200" indent="-457200">
              <a:buFont typeface="Arial" panose="020B0604020202020204" pitchFamily="34" charset="0"/>
              <a:buChar char="•"/>
            </a:pPr>
            <a:endParaRPr lang="en-GB" sz="3000" dirty="0"/>
          </a:p>
          <a:p>
            <a:pPr marL="457200" indent="-457200">
              <a:buFont typeface="Arial" panose="020B0604020202020204" pitchFamily="34" charset="0"/>
              <a:buChar char="•"/>
            </a:pPr>
            <a:r>
              <a:rPr lang="en-US" sz="3000" dirty="0"/>
              <a:t>Further work is required to determine whether these highly stable measures are sensitive to recovery-related change</a:t>
            </a:r>
            <a:endParaRPr lang="en-GB" sz="3000" dirty="0"/>
          </a:p>
        </p:txBody>
      </p:sp>
      <p:sp>
        <p:nvSpPr>
          <p:cNvPr id="13" name="Rectangle 12">
            <a:extLst>
              <a:ext uri="{FF2B5EF4-FFF2-40B4-BE49-F238E27FC236}">
                <a16:creationId xmlns:a16="http://schemas.microsoft.com/office/drawing/2014/main" id="{5A799CBE-29D0-76F4-4870-E1B65A6395AD}"/>
              </a:ext>
            </a:extLst>
          </p:cNvPr>
          <p:cNvSpPr/>
          <p:nvPr/>
        </p:nvSpPr>
        <p:spPr>
          <a:xfrm>
            <a:off x="19200695" y="13827268"/>
            <a:ext cx="1028700" cy="4686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617851D-D03C-346C-D2D6-7C9269496137}"/>
              </a:ext>
            </a:extLst>
          </p:cNvPr>
          <p:cNvSpPr/>
          <p:nvPr/>
        </p:nvSpPr>
        <p:spPr>
          <a:xfrm>
            <a:off x="19200695" y="10684761"/>
            <a:ext cx="1028700" cy="589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E7DECC78-1ADF-3ED6-0A37-E9858CB3F05E}"/>
              </a:ext>
            </a:extLst>
          </p:cNvPr>
          <p:cNvSpPr txBox="1"/>
          <p:nvPr/>
        </p:nvSpPr>
        <p:spPr>
          <a:xfrm>
            <a:off x="35541" y="27527495"/>
            <a:ext cx="13018439" cy="4216539"/>
          </a:xfrm>
          <a:prstGeom prst="rect">
            <a:avLst/>
          </a:prstGeom>
          <a:noFill/>
        </p:spPr>
        <p:txBody>
          <a:bodyPr wrap="square" rtlCol="0">
            <a:spAutoFit/>
          </a:bodyPr>
          <a:lstStyle/>
          <a:p>
            <a:endParaRPr lang="en-GB" sz="1400" dirty="0"/>
          </a:p>
          <a:p>
            <a:r>
              <a:rPr lang="en-GB" sz="1400" dirty="0"/>
              <a:t>1. Hon, K. L., Leung, A. K. C., &amp; Torres, A. R. (2019). Concussion: A Global Perspective. </a:t>
            </a:r>
            <a:r>
              <a:rPr lang="en-GB" sz="1400" i="1" dirty="0"/>
              <a:t>Seminars in </a:t>
            </a:r>
            <a:r>
              <a:rPr lang="en-GB" sz="1400" i="1" dirty="0" err="1"/>
              <a:t>Pediatric</a:t>
            </a:r>
            <a:r>
              <a:rPr lang="en-GB" sz="1400" i="1" dirty="0"/>
              <a:t> Neurology</a:t>
            </a:r>
            <a:r>
              <a:rPr lang="en-GB" sz="1400" dirty="0"/>
              <a:t>, </a:t>
            </a:r>
            <a:r>
              <a:rPr lang="en-GB" sz="1400" i="1" dirty="0"/>
              <a:t>30</a:t>
            </a:r>
            <a:r>
              <a:rPr lang="en-GB" sz="1400" dirty="0"/>
              <a:t>, 117–127. </a:t>
            </a:r>
            <a:r>
              <a:rPr lang="en-GB" sz="1400" dirty="0">
                <a:hlinkClick r:id="rId13"/>
              </a:rPr>
              <a:t>https://doi.org/10.1016/j.spen.2019.03.017</a:t>
            </a:r>
            <a:endParaRPr lang="en-GB" sz="1400" dirty="0"/>
          </a:p>
          <a:p>
            <a:r>
              <a:rPr lang="en-GB" sz="1400" dirty="0"/>
              <a:t>2. Swain, S. K., &amp; Dubey, D. (2023). </a:t>
            </a:r>
            <a:r>
              <a:rPr lang="en-GB" sz="1400" dirty="0" err="1"/>
              <a:t>Vestibulo</a:t>
            </a:r>
            <a:r>
              <a:rPr lang="en-GB" sz="1400" dirty="0"/>
              <a:t>-ocular Reflex – A Narrative Review. </a:t>
            </a:r>
            <a:r>
              <a:rPr lang="en-GB" sz="1400" i="1" dirty="0"/>
              <a:t>Matrix Science Medica</a:t>
            </a:r>
            <a:r>
              <a:rPr lang="en-GB" sz="1400" dirty="0"/>
              <a:t>, </a:t>
            </a:r>
            <a:r>
              <a:rPr lang="en-GB" sz="1400" i="1" dirty="0"/>
              <a:t>7</a:t>
            </a:r>
            <a:r>
              <a:rPr lang="en-GB" sz="1400" dirty="0"/>
              <a:t>(4), 90. </a:t>
            </a:r>
            <a:r>
              <a:rPr lang="en-GB" sz="1400" dirty="0">
                <a:hlinkClick r:id="rId14"/>
              </a:rPr>
              <a:t>https://doi.org/10.4103/mtsm.mtsm_24_22</a:t>
            </a:r>
            <a:endParaRPr lang="en-GB" sz="1400" dirty="0"/>
          </a:p>
          <a:p>
            <a:r>
              <a:rPr lang="en-GB" sz="1400" dirty="0"/>
              <a:t>3. Connell, C. J. W., Thompson, B., Kuhn, G., Claffey, M. P., Duncan, S., &amp; Gant, N. (2016). Fatigue related impairments in oculomotor control are prevented by caffeine. </a:t>
            </a:r>
            <a:r>
              <a:rPr lang="en-GB" sz="1400" i="1" dirty="0"/>
              <a:t>Scientific Reports</a:t>
            </a:r>
            <a:r>
              <a:rPr lang="en-GB" sz="1400" dirty="0"/>
              <a:t>, </a:t>
            </a:r>
            <a:r>
              <a:rPr lang="en-GB" sz="1400" i="1" dirty="0"/>
              <a:t>6</a:t>
            </a:r>
            <a:r>
              <a:rPr lang="en-GB" sz="1400" dirty="0"/>
              <a:t>(1), 26614. https://doi.org/10.1038/srep26614</a:t>
            </a:r>
          </a:p>
          <a:p>
            <a:r>
              <a:rPr lang="en-GB" sz="1400" dirty="0"/>
              <a:t>4. Millar, J. L., Schubert, M. C., &amp; </a:t>
            </a:r>
            <a:r>
              <a:rPr lang="en-GB" sz="1400" dirty="0" err="1"/>
              <a:t>Gimmon</a:t>
            </a:r>
            <a:r>
              <a:rPr lang="en-GB" sz="1400" dirty="0"/>
              <a:t>, Y. (2020, February 13). </a:t>
            </a:r>
            <a:r>
              <a:rPr lang="en-GB" sz="1400" i="1" dirty="0"/>
              <a:t>Inter-Rater Differences of Vor Gains Using Video Head Impulse Test: A Reliability Study.</a:t>
            </a:r>
            <a:r>
              <a:rPr lang="en-GB" sz="1400" dirty="0"/>
              <a:t> 2020 Combined Sections Meeting (CSM). </a:t>
            </a:r>
            <a:r>
              <a:rPr lang="en-GB" sz="1400" dirty="0">
                <a:hlinkClick r:id="rId15"/>
              </a:rPr>
              <a:t>https://apta.confex.com/apta/csm2020/meetingapp.cgi/Paper/24148</a:t>
            </a:r>
            <a:endParaRPr lang="en-GB" sz="1400" dirty="0"/>
          </a:p>
          <a:p>
            <a:r>
              <a:rPr lang="en-GB" sz="1400" dirty="0"/>
              <a:t>5. Bafna-</a:t>
            </a:r>
            <a:r>
              <a:rPr lang="en-GB" sz="1400" dirty="0" err="1"/>
              <a:t>Rührer</a:t>
            </a:r>
            <a:r>
              <a:rPr lang="en-GB" sz="1400" dirty="0"/>
              <a:t>, T., Bækgaard, P., &amp; Hansen, J. P. (2022). Smooth-pursuit performance during Eye-typing from Memory indicates Mental Fatigue. </a:t>
            </a:r>
            <a:r>
              <a:rPr lang="en-GB" sz="1400" i="1" dirty="0"/>
              <a:t>Journal of Eye Movement Research</a:t>
            </a:r>
            <a:r>
              <a:rPr lang="en-GB" sz="1400" dirty="0"/>
              <a:t>, </a:t>
            </a:r>
            <a:r>
              <a:rPr lang="en-GB" sz="1400" i="1" dirty="0"/>
              <a:t>15</a:t>
            </a:r>
            <a:r>
              <a:rPr lang="en-GB" sz="1400" dirty="0"/>
              <a:t>(4), 10.16910/jemr.15.4.2. https://doi.org/10.16910/jemr.15.4.2</a:t>
            </a:r>
          </a:p>
          <a:p>
            <a:r>
              <a:rPr lang="en-GB" sz="1400" dirty="0"/>
              <a:t>6. Belding, J. N., Khokhar, B., Englert, R. M., Fitzmaurice, S., &amp; Thomsen, C. J. (2021). The Persistence of Blast- Versus Impact-Induced Concussion Symptomology Following Deployment. </a:t>
            </a:r>
            <a:r>
              <a:rPr lang="en-GB" sz="1400" i="1" dirty="0"/>
              <a:t>The Journal of Head Trauma Rehabilitation</a:t>
            </a:r>
            <a:r>
              <a:rPr lang="en-GB" sz="1400" dirty="0"/>
              <a:t>, </a:t>
            </a:r>
            <a:r>
              <a:rPr lang="en-GB" sz="1400" i="1" dirty="0"/>
              <a:t>36</a:t>
            </a:r>
            <a:r>
              <a:rPr lang="en-GB" sz="1400" dirty="0"/>
              <a:t>(6), E397–E405. https://doi.org/10.1097/HTR.0000000000000715</a:t>
            </a:r>
          </a:p>
          <a:p>
            <a:endParaRPr lang="en-GB" sz="1400" dirty="0"/>
          </a:p>
          <a:p>
            <a:endParaRPr lang="en-GB" sz="1400" dirty="0"/>
          </a:p>
          <a:p>
            <a:endParaRPr lang="en-GB" sz="1400" dirty="0"/>
          </a:p>
          <a:p>
            <a:endParaRPr lang="en-GB" dirty="0"/>
          </a:p>
          <a:p>
            <a:endParaRPr lang="en-GB" dirty="0"/>
          </a:p>
          <a:p>
            <a:endParaRPr lang="en-GB" dirty="0"/>
          </a:p>
          <a:p>
            <a:endParaRPr lang="en-GB" dirty="0"/>
          </a:p>
        </p:txBody>
      </p:sp>
      <p:sp>
        <p:nvSpPr>
          <p:cNvPr id="41" name="Rectangle 40">
            <a:extLst>
              <a:ext uri="{FF2B5EF4-FFF2-40B4-BE49-F238E27FC236}">
                <a16:creationId xmlns:a16="http://schemas.microsoft.com/office/drawing/2014/main" id="{1AFC0C23-E503-C363-583A-730CA03C8FDB}"/>
              </a:ext>
            </a:extLst>
          </p:cNvPr>
          <p:cNvSpPr/>
          <p:nvPr/>
        </p:nvSpPr>
        <p:spPr>
          <a:xfrm>
            <a:off x="13074969" y="4491555"/>
            <a:ext cx="15282525" cy="25783657"/>
          </a:xfrm>
          <a:prstGeom prst="rect">
            <a:avLst/>
          </a:prstGeom>
          <a:noFill/>
          <a:ln cap="flat">
            <a:solidFill>
              <a:schemeClr val="tx1"/>
            </a:solidFill>
            <a:prstDash val="solid"/>
          </a:ln>
        </p:spPr>
        <p:txBody>
          <a:bodyPr vert="horz" wrap="square" lIns="88747" tIns="44374" rIns="88747" bIns="44374" anchor="ctr" anchorCtr="1" compatLnSpc="1">
            <a:noAutofit/>
          </a:bodyPr>
          <a:lstStyle/>
          <a:p>
            <a:pPr algn="ctr" defTabSz="443754">
              <a:defRPr sz="1800" b="0" i="0" u="none" strike="noStrike" kern="0" cap="none" spc="0" baseline="0">
                <a:solidFill>
                  <a:srgbClr val="000000"/>
                </a:solidFill>
                <a:uFillTx/>
              </a:defRPr>
            </a:pPr>
            <a:endParaRPr lang="en-GB" sz="1747" dirty="0">
              <a:solidFill>
                <a:srgbClr val="FFFFFF"/>
              </a:solidFill>
              <a:latin typeface="+mj-lt"/>
            </a:endParaRPr>
          </a:p>
        </p:txBody>
      </p:sp>
      <p:sp>
        <p:nvSpPr>
          <p:cNvPr id="44" name="Rectangle 43">
            <a:extLst>
              <a:ext uri="{FF2B5EF4-FFF2-40B4-BE49-F238E27FC236}">
                <a16:creationId xmlns:a16="http://schemas.microsoft.com/office/drawing/2014/main" id="{259B48EE-EBB2-8E2E-4B38-62BA472871F2}"/>
              </a:ext>
            </a:extLst>
          </p:cNvPr>
          <p:cNvSpPr/>
          <p:nvPr/>
        </p:nvSpPr>
        <p:spPr>
          <a:xfrm>
            <a:off x="-7530" y="4491555"/>
            <a:ext cx="13080311" cy="8285733"/>
          </a:xfrm>
          <a:prstGeom prst="rect">
            <a:avLst/>
          </a:prstGeom>
          <a:noFill/>
          <a:ln cap="flat">
            <a:solidFill>
              <a:schemeClr val="tx1"/>
            </a:solidFill>
            <a:prstDash val="solid"/>
          </a:ln>
        </p:spPr>
        <p:txBody>
          <a:bodyPr vert="horz" wrap="square" lIns="88747" tIns="44374" rIns="88747" bIns="44374" anchor="ctr" anchorCtr="1" compatLnSpc="1">
            <a:noAutofit/>
          </a:bodyPr>
          <a:lstStyle/>
          <a:p>
            <a:pPr algn="ctr" defTabSz="443754">
              <a:defRPr sz="1800" b="0" i="0" u="none" strike="noStrike" kern="0" cap="none" spc="0" baseline="0">
                <a:solidFill>
                  <a:srgbClr val="000000"/>
                </a:solidFill>
                <a:uFillTx/>
              </a:defRPr>
            </a:pPr>
            <a:endParaRPr lang="en-GB" sz="1747" dirty="0">
              <a:solidFill>
                <a:srgbClr val="FFFFFF"/>
              </a:solidFill>
              <a:latin typeface="+mj-lt"/>
            </a:endParaRPr>
          </a:p>
        </p:txBody>
      </p:sp>
      <p:sp>
        <p:nvSpPr>
          <p:cNvPr id="45" name="TextBox 44">
            <a:extLst>
              <a:ext uri="{FF2B5EF4-FFF2-40B4-BE49-F238E27FC236}">
                <a16:creationId xmlns:a16="http://schemas.microsoft.com/office/drawing/2014/main" id="{7ABA918D-A729-62FC-C4D4-74C4BA950EB3}"/>
              </a:ext>
            </a:extLst>
          </p:cNvPr>
          <p:cNvSpPr txBox="1"/>
          <p:nvPr/>
        </p:nvSpPr>
        <p:spPr>
          <a:xfrm>
            <a:off x="101983" y="25223425"/>
            <a:ext cx="12944027" cy="2031325"/>
          </a:xfrm>
          <a:prstGeom prst="rect">
            <a:avLst/>
          </a:prstGeom>
          <a:noFill/>
        </p:spPr>
        <p:txBody>
          <a:bodyPr wrap="square" rtlCol="0">
            <a:spAutoFit/>
          </a:bodyPr>
          <a:lstStyle/>
          <a:p>
            <a:pPr defTabSz="443762">
              <a:defRPr sz="1800" b="0" i="0" u="none" strike="noStrike" kern="0" cap="none" spc="0" baseline="0">
                <a:solidFill>
                  <a:srgbClr val="000000"/>
                </a:solidFill>
                <a:uFillTx/>
              </a:defRPr>
            </a:pPr>
            <a:r>
              <a:rPr lang="en-GB" kern="0" dirty="0">
                <a:solidFill>
                  <a:srgbClr val="000000"/>
                </a:solidFill>
              </a:rPr>
              <a:t>UK </a:t>
            </a:r>
            <a:r>
              <a:rPr lang="en-GB" kern="0" dirty="0" err="1">
                <a:solidFill>
                  <a:srgbClr val="000000"/>
                </a:solidFill>
              </a:rPr>
              <a:t>mTBI</a:t>
            </a:r>
            <a:r>
              <a:rPr lang="en-GB" kern="0" dirty="0">
                <a:solidFill>
                  <a:srgbClr val="000000"/>
                </a:solidFill>
              </a:rPr>
              <a:t>-Predict consortium contract from the Ministry of Defence (MOD) and Department of War (</a:t>
            </a:r>
            <a:r>
              <a:rPr lang="en-GB" kern="0" dirty="0" err="1">
                <a:solidFill>
                  <a:srgbClr val="000000"/>
                </a:solidFill>
              </a:rPr>
              <a:t>DoW</a:t>
            </a:r>
            <a:r>
              <a:rPr lang="en-GB" kern="0" dirty="0">
                <a:solidFill>
                  <a:srgbClr val="000000"/>
                </a:solidFill>
              </a:rPr>
              <a:t>). NIHR BRC Birmingham. Approved by MOD Research Ethics Committee (REC-2217MODREC23). The views and conclusions contained herein are those of the authors and should not be interpreted as necessarily representing the official policies or endorsements, either expressed or implied, of the U.S. Government. The material has been reviewed by the </a:t>
            </a:r>
            <a:r>
              <a:rPr lang="en-GB" kern="0" dirty="0" err="1">
                <a:solidFill>
                  <a:srgbClr val="000000"/>
                </a:solidFill>
              </a:rPr>
              <a:t>Defense</a:t>
            </a:r>
            <a:r>
              <a:rPr lang="en-GB" kern="0" dirty="0">
                <a:solidFill>
                  <a:srgbClr val="000000"/>
                </a:solidFill>
              </a:rPr>
              <a:t> Health Agency. There is no objection to its presentation and/or publication. The opinions or assertions contained herein are the private views of the authors and are not to be construed as official or as reflecting the views of the </a:t>
            </a:r>
            <a:r>
              <a:rPr lang="en-GB" kern="0" dirty="0" err="1">
                <a:solidFill>
                  <a:srgbClr val="000000"/>
                </a:solidFill>
              </a:rPr>
              <a:t>DoW</a:t>
            </a:r>
            <a:r>
              <a:rPr lang="en-GB" kern="0" dirty="0">
                <a:solidFill>
                  <a:srgbClr val="000000"/>
                </a:solidFill>
              </a:rPr>
              <a:t>.</a:t>
            </a:r>
          </a:p>
          <a:p>
            <a:endParaRPr lang="en-GB" dirty="0"/>
          </a:p>
        </p:txBody>
      </p:sp>
      <p:pic>
        <p:nvPicPr>
          <p:cNvPr id="47" name="Picture 46" descr="A black and white icon of a book&#10;&#10;Description automatically generated with low confidence">
            <a:extLst>
              <a:ext uri="{FF2B5EF4-FFF2-40B4-BE49-F238E27FC236}">
                <a16:creationId xmlns:a16="http://schemas.microsoft.com/office/drawing/2014/main" id="{4539FD8B-8093-5C38-D919-4BE90DA78A8D}"/>
              </a:ext>
            </a:extLst>
          </p:cNvPr>
          <p:cNvPicPr>
            <a:picLocks noChangeAspect="1"/>
          </p:cNvPicPr>
          <p:nvPr/>
        </p:nvPicPr>
        <p:blipFill rotWithShape="1">
          <a:blip r:embed="rId16">
            <a:extLst>
              <a:ext uri="{BEBA8EAE-BF5A-486C-A8C5-ECC9F3942E4B}">
                <a14:imgProps xmlns:a14="http://schemas.microsoft.com/office/drawing/2010/main">
                  <a14:imgLayer r:embed="rId17">
                    <a14:imgEffect>
                      <a14:backgroundRemoval t="10000" b="90000" l="10000" r="90000"/>
                    </a14:imgEffect>
                  </a14:imgLayer>
                </a14:imgProps>
              </a:ext>
              <a:ext uri="{28A0092B-C50C-407E-A947-70E740481C1C}">
                <a14:useLocalDpi xmlns:a14="http://schemas.microsoft.com/office/drawing/2010/main" val="0"/>
              </a:ext>
            </a:extLst>
          </a:blip>
          <a:srcRect l="15976" t="23432" r="18291" b="29219"/>
          <a:stretch/>
        </p:blipFill>
        <p:spPr>
          <a:xfrm>
            <a:off x="12014791" y="3803063"/>
            <a:ext cx="1136414" cy="743788"/>
          </a:xfrm>
          <a:prstGeom prst="rect">
            <a:avLst/>
          </a:prstGeom>
        </p:spPr>
      </p:pic>
      <p:pic>
        <p:nvPicPr>
          <p:cNvPr id="48" name="Picture 47" descr="Image result for checklist icon">
            <a:extLst>
              <a:ext uri="{FF2B5EF4-FFF2-40B4-BE49-F238E27FC236}">
                <a16:creationId xmlns:a16="http://schemas.microsoft.com/office/drawing/2014/main" id="{F89CD53E-C858-283B-010D-29E009F8BB9C}"/>
              </a:ext>
            </a:extLst>
          </p:cNvPr>
          <p:cNvPicPr>
            <a:picLocks noChangeAspect="1"/>
          </p:cNvPicPr>
          <p:nvPr/>
        </p:nvPicPr>
        <p:blipFill>
          <a:blip r:embed="rId18"/>
          <a:srcRect/>
          <a:stretch>
            <a:fillRect/>
          </a:stretch>
        </p:blipFill>
        <p:spPr>
          <a:xfrm>
            <a:off x="12270326" y="12777288"/>
            <a:ext cx="676573" cy="894275"/>
          </a:xfrm>
          <a:prstGeom prst="rect">
            <a:avLst/>
          </a:prstGeom>
          <a:noFill/>
          <a:ln cap="flat">
            <a:noFill/>
          </a:ln>
        </p:spPr>
      </p:pic>
      <p:pic>
        <p:nvPicPr>
          <p:cNvPr id="51" name="Picture 50" descr="Draw Conclusion: Over 964 Royalty-Free Licensable Stock Illustrations &amp;  Drawings | Shutterstock">
            <a:extLst>
              <a:ext uri="{FF2B5EF4-FFF2-40B4-BE49-F238E27FC236}">
                <a16:creationId xmlns:a16="http://schemas.microsoft.com/office/drawing/2014/main" id="{4B2FD9B1-FCA3-DCBD-2851-64740AFF0657}"/>
              </a:ext>
            </a:extLst>
          </p:cNvPr>
          <p:cNvPicPr>
            <a:picLocks noChangeAspect="1" noChangeArrowheads="1"/>
          </p:cNvPicPr>
          <p:nvPr/>
        </p:nvPicPr>
        <p:blipFill rotWithShape="1">
          <a:blip r:embed="rId19">
            <a:extLst>
              <a:ext uri="{BEBA8EAE-BF5A-486C-A8C5-ECC9F3942E4B}">
                <a14:imgProps xmlns:a14="http://schemas.microsoft.com/office/drawing/2010/main">
                  <a14:imgLayer r:embed="rId20">
                    <a14:imgEffect>
                      <a14:backgroundRemoval t="10000" b="90000" l="57833" r="95667">
                        <a14:foregroundMark x1="92667" y1="32000" x2="74667" y2="64500"/>
                        <a14:foregroundMark x1="57833" y1="59500" x2="62167" y2="57500"/>
                      </a14:backgroundRemoval>
                    </a14:imgEffect>
                  </a14:imgLayer>
                </a14:imgProps>
              </a:ext>
              <a:ext uri="{28A0092B-C50C-407E-A947-70E740481C1C}">
                <a14:useLocalDpi xmlns:a14="http://schemas.microsoft.com/office/drawing/2010/main" val="0"/>
              </a:ext>
            </a:extLst>
          </a:blip>
          <a:srcRect l="57532" t="28416" b="29076"/>
          <a:stretch>
            <a:fillRect/>
          </a:stretch>
        </p:blipFill>
        <p:spPr bwMode="auto">
          <a:xfrm>
            <a:off x="41964407" y="24795896"/>
            <a:ext cx="897330" cy="85505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1BFDF9A1-C24E-BB57-2D71-56430156D729}"/>
              </a:ext>
            </a:extLst>
          </p:cNvPr>
          <p:cNvSpPr txBox="1"/>
          <p:nvPr/>
        </p:nvSpPr>
        <p:spPr>
          <a:xfrm>
            <a:off x="13112609" y="29285206"/>
            <a:ext cx="15251372" cy="861774"/>
          </a:xfrm>
          <a:prstGeom prst="rect">
            <a:avLst/>
          </a:prstGeom>
          <a:noFill/>
        </p:spPr>
        <p:txBody>
          <a:bodyPr wrap="square" rtlCol="0">
            <a:spAutoFit/>
          </a:bodyPr>
          <a:lstStyle/>
          <a:p>
            <a:r>
              <a:rPr lang="en-GB" sz="2500" dirty="0"/>
              <a:t>Figure 1. </a:t>
            </a:r>
            <a:r>
              <a:rPr lang="en-US" sz="2500" dirty="0"/>
              <a:t>Test-retest stability of ocular-motor and vestibular outcomes across four sessions. (A, Saccades; B, Smooth Pursuit; C, OKN).</a:t>
            </a:r>
            <a:endParaRPr lang="en-GB" sz="2500" dirty="0"/>
          </a:p>
        </p:txBody>
      </p:sp>
      <p:pic>
        <p:nvPicPr>
          <p:cNvPr id="42" name="Picture 41">
            <a:extLst>
              <a:ext uri="{FF2B5EF4-FFF2-40B4-BE49-F238E27FC236}">
                <a16:creationId xmlns:a16="http://schemas.microsoft.com/office/drawing/2014/main" id="{443BCF06-E02E-9DA8-FBA1-7E95D2FB10AE}"/>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3111367" y="13422727"/>
            <a:ext cx="14851493" cy="7793082"/>
          </a:xfrm>
          <a:prstGeom prst="rect">
            <a:avLst/>
          </a:prstGeom>
        </p:spPr>
      </p:pic>
      <p:sp>
        <p:nvSpPr>
          <p:cNvPr id="58" name="TextBox 57">
            <a:extLst>
              <a:ext uri="{FF2B5EF4-FFF2-40B4-BE49-F238E27FC236}">
                <a16:creationId xmlns:a16="http://schemas.microsoft.com/office/drawing/2014/main" id="{7B15450B-530D-D87C-42DE-AB7E9D97DE1C}"/>
              </a:ext>
            </a:extLst>
          </p:cNvPr>
          <p:cNvSpPr txBox="1"/>
          <p:nvPr/>
        </p:nvSpPr>
        <p:spPr>
          <a:xfrm>
            <a:off x="25856873" y="19095098"/>
            <a:ext cx="1459089" cy="954107"/>
          </a:xfrm>
          <a:prstGeom prst="rect">
            <a:avLst/>
          </a:prstGeom>
          <a:noFill/>
        </p:spPr>
        <p:txBody>
          <a:bodyPr wrap="square" rtlCol="0">
            <a:spAutoFit/>
          </a:bodyPr>
          <a:lstStyle/>
          <a:p>
            <a:r>
              <a:rPr lang="en-GB" sz="2800" b="1" dirty="0">
                <a:solidFill>
                  <a:srgbClr val="FF0000"/>
                </a:solidFill>
              </a:rPr>
              <a:t>mTBI</a:t>
            </a:r>
          </a:p>
          <a:p>
            <a:r>
              <a:rPr lang="en-GB" sz="2800" b="1" dirty="0">
                <a:solidFill>
                  <a:srgbClr val="002060"/>
                </a:solidFill>
              </a:rPr>
              <a:t>Controls</a:t>
            </a:r>
          </a:p>
        </p:txBody>
      </p:sp>
      <p:pic>
        <p:nvPicPr>
          <p:cNvPr id="62" name="Picture 61">
            <a:extLst>
              <a:ext uri="{FF2B5EF4-FFF2-40B4-BE49-F238E27FC236}">
                <a16:creationId xmlns:a16="http://schemas.microsoft.com/office/drawing/2014/main" id="{2856657B-75C4-5E8A-2197-A200EC4FD4FA}"/>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3361129" y="4718628"/>
            <a:ext cx="14295679" cy="7535644"/>
          </a:xfrm>
          <a:prstGeom prst="rect">
            <a:avLst/>
          </a:prstGeom>
        </p:spPr>
      </p:pic>
      <p:sp>
        <p:nvSpPr>
          <p:cNvPr id="60" name="TextBox 59">
            <a:extLst>
              <a:ext uri="{FF2B5EF4-FFF2-40B4-BE49-F238E27FC236}">
                <a16:creationId xmlns:a16="http://schemas.microsoft.com/office/drawing/2014/main" id="{B4BA7A1E-4A90-4F11-95CF-C5C8FF0CCCA9}"/>
              </a:ext>
            </a:extLst>
          </p:cNvPr>
          <p:cNvSpPr txBox="1"/>
          <p:nvPr/>
        </p:nvSpPr>
        <p:spPr>
          <a:xfrm>
            <a:off x="25705505" y="5660011"/>
            <a:ext cx="1712895" cy="954107"/>
          </a:xfrm>
          <a:prstGeom prst="rect">
            <a:avLst/>
          </a:prstGeom>
          <a:noFill/>
        </p:spPr>
        <p:txBody>
          <a:bodyPr wrap="square" rtlCol="0">
            <a:spAutoFit/>
          </a:bodyPr>
          <a:lstStyle/>
          <a:p>
            <a:r>
              <a:rPr lang="en-GB" sz="2800" b="1" dirty="0">
                <a:solidFill>
                  <a:srgbClr val="FF0000"/>
                </a:solidFill>
              </a:rPr>
              <a:t>mTBI</a:t>
            </a:r>
          </a:p>
          <a:p>
            <a:r>
              <a:rPr lang="en-GB" sz="2800" b="1" dirty="0">
                <a:solidFill>
                  <a:srgbClr val="002060"/>
                </a:solidFill>
              </a:rPr>
              <a:t>Controls</a:t>
            </a:r>
          </a:p>
        </p:txBody>
      </p:sp>
      <p:sp>
        <p:nvSpPr>
          <p:cNvPr id="12" name="TextBox 11">
            <a:extLst>
              <a:ext uri="{FF2B5EF4-FFF2-40B4-BE49-F238E27FC236}">
                <a16:creationId xmlns:a16="http://schemas.microsoft.com/office/drawing/2014/main" id="{9E0A95C4-A242-B392-86EB-AC5F132118FA}"/>
              </a:ext>
            </a:extLst>
          </p:cNvPr>
          <p:cNvSpPr txBox="1"/>
          <p:nvPr/>
        </p:nvSpPr>
        <p:spPr>
          <a:xfrm>
            <a:off x="13090181" y="5483336"/>
            <a:ext cx="843409"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4000" b="1" dirty="0">
                <a:latin typeface="Aptos SemiBold" panose="020F0502020204030204" pitchFamily="34" charset="0"/>
              </a:rPr>
              <a:t>1A</a:t>
            </a:r>
            <a:endParaRPr lang="en-GB" sz="3200" b="1" dirty="0">
              <a:latin typeface="Aptos SemiBold" panose="020F0502020204030204" pitchFamily="34" charset="0"/>
            </a:endParaRPr>
          </a:p>
        </p:txBody>
      </p:sp>
      <p:sp>
        <p:nvSpPr>
          <p:cNvPr id="14" name="TextBox 13">
            <a:extLst>
              <a:ext uri="{FF2B5EF4-FFF2-40B4-BE49-F238E27FC236}">
                <a16:creationId xmlns:a16="http://schemas.microsoft.com/office/drawing/2014/main" id="{8D14B117-6180-7B35-E1D0-8831B97F61C5}"/>
              </a:ext>
            </a:extLst>
          </p:cNvPr>
          <p:cNvSpPr txBox="1"/>
          <p:nvPr/>
        </p:nvSpPr>
        <p:spPr>
          <a:xfrm>
            <a:off x="13089003" y="14141048"/>
            <a:ext cx="802003"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4000" b="1" dirty="0">
                <a:latin typeface="Aptos SemiBold" panose="020F0502020204030204" pitchFamily="34" charset="0"/>
              </a:rPr>
              <a:t>1B</a:t>
            </a:r>
            <a:endParaRPr lang="en-GB" sz="3200" b="1" dirty="0">
              <a:latin typeface="Aptos SemiBold" panose="020F0502020204030204" pitchFamily="34" charset="0"/>
            </a:endParaRPr>
          </a:p>
        </p:txBody>
      </p:sp>
      <p:sp>
        <p:nvSpPr>
          <p:cNvPr id="15" name="TextBox 14">
            <a:extLst>
              <a:ext uri="{FF2B5EF4-FFF2-40B4-BE49-F238E27FC236}">
                <a16:creationId xmlns:a16="http://schemas.microsoft.com/office/drawing/2014/main" id="{AAB4EF41-7632-9015-7ACC-08B8A123B518}"/>
              </a:ext>
            </a:extLst>
          </p:cNvPr>
          <p:cNvSpPr txBox="1"/>
          <p:nvPr/>
        </p:nvSpPr>
        <p:spPr>
          <a:xfrm>
            <a:off x="13080047" y="22499075"/>
            <a:ext cx="848599"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4000" b="1" dirty="0">
                <a:latin typeface="Aptos SemiBold" panose="020F0502020204030204" pitchFamily="34" charset="0"/>
              </a:rPr>
              <a:t>1C</a:t>
            </a:r>
            <a:endParaRPr lang="en-GB" sz="3200" b="1" dirty="0">
              <a:latin typeface="Aptos SemiBold" panose="020F0502020204030204" pitchFamily="34" charset="0"/>
            </a:endParaRPr>
          </a:p>
        </p:txBody>
      </p:sp>
      <p:sp>
        <p:nvSpPr>
          <p:cNvPr id="24" name="TextBox 23">
            <a:extLst>
              <a:ext uri="{FF2B5EF4-FFF2-40B4-BE49-F238E27FC236}">
                <a16:creationId xmlns:a16="http://schemas.microsoft.com/office/drawing/2014/main" id="{530A4523-8382-DB33-CC26-5596A7E7D890}"/>
              </a:ext>
            </a:extLst>
          </p:cNvPr>
          <p:cNvSpPr txBox="1"/>
          <p:nvPr/>
        </p:nvSpPr>
        <p:spPr>
          <a:xfrm>
            <a:off x="26247451" y="22648135"/>
            <a:ext cx="1590010" cy="954107"/>
          </a:xfrm>
          <a:prstGeom prst="rect">
            <a:avLst/>
          </a:prstGeom>
          <a:noFill/>
        </p:spPr>
        <p:txBody>
          <a:bodyPr wrap="square" rtlCol="0">
            <a:spAutoFit/>
          </a:bodyPr>
          <a:lstStyle/>
          <a:p>
            <a:r>
              <a:rPr lang="en-GB" sz="2800" b="1" dirty="0">
                <a:solidFill>
                  <a:srgbClr val="FF0000"/>
                </a:solidFill>
              </a:rPr>
              <a:t>mTBI</a:t>
            </a:r>
          </a:p>
          <a:p>
            <a:r>
              <a:rPr lang="en-GB" sz="2800" b="1" dirty="0">
                <a:solidFill>
                  <a:srgbClr val="002060"/>
                </a:solidFill>
              </a:rPr>
              <a:t>Controls</a:t>
            </a:r>
          </a:p>
        </p:txBody>
      </p:sp>
      <p:graphicFrame>
        <p:nvGraphicFramePr>
          <p:cNvPr id="20" name="Table 19">
            <a:extLst>
              <a:ext uri="{FF2B5EF4-FFF2-40B4-BE49-F238E27FC236}">
                <a16:creationId xmlns:a16="http://schemas.microsoft.com/office/drawing/2014/main" id="{2DBE9CD7-45D0-652F-1A7B-42F444092F1B}"/>
              </a:ext>
            </a:extLst>
          </p:cNvPr>
          <p:cNvGraphicFramePr>
            <a:graphicFrameLocks noGrp="1"/>
          </p:cNvGraphicFramePr>
          <p:nvPr>
            <p:extLst>
              <p:ext uri="{D42A27DB-BD31-4B8C-83A1-F6EECF244321}">
                <p14:modId xmlns:p14="http://schemas.microsoft.com/office/powerpoint/2010/main" val="3281048166"/>
              </p:ext>
            </p:extLst>
          </p:nvPr>
        </p:nvGraphicFramePr>
        <p:xfrm>
          <a:off x="29255430" y="5361430"/>
          <a:ext cx="12735457" cy="8331550"/>
        </p:xfrm>
        <a:graphic>
          <a:graphicData uri="http://schemas.openxmlformats.org/drawingml/2006/table">
            <a:tbl>
              <a:tblPr firstRow="1" firstCol="1" bandRow="1"/>
              <a:tblGrid>
                <a:gridCol w="3987435">
                  <a:extLst>
                    <a:ext uri="{9D8B030D-6E8A-4147-A177-3AD203B41FA5}">
                      <a16:colId xmlns:a16="http://schemas.microsoft.com/office/drawing/2014/main" val="4038410181"/>
                    </a:ext>
                  </a:extLst>
                </a:gridCol>
                <a:gridCol w="2294964">
                  <a:extLst>
                    <a:ext uri="{9D8B030D-6E8A-4147-A177-3AD203B41FA5}">
                      <a16:colId xmlns:a16="http://schemas.microsoft.com/office/drawing/2014/main" val="1475305872"/>
                    </a:ext>
                  </a:extLst>
                </a:gridCol>
                <a:gridCol w="2669645">
                  <a:extLst>
                    <a:ext uri="{9D8B030D-6E8A-4147-A177-3AD203B41FA5}">
                      <a16:colId xmlns:a16="http://schemas.microsoft.com/office/drawing/2014/main" val="465976788"/>
                    </a:ext>
                  </a:extLst>
                </a:gridCol>
                <a:gridCol w="3783413">
                  <a:extLst>
                    <a:ext uri="{9D8B030D-6E8A-4147-A177-3AD203B41FA5}">
                      <a16:colId xmlns:a16="http://schemas.microsoft.com/office/drawing/2014/main" val="2782476364"/>
                    </a:ext>
                  </a:extLst>
                </a:gridCol>
              </a:tblGrid>
              <a:tr h="833155">
                <a:tc>
                  <a:txBody>
                    <a:bodyPr/>
                    <a:lstStyle/>
                    <a:p>
                      <a:pPr>
                        <a:lnSpc>
                          <a:spcPct val="107000"/>
                        </a:lnSpc>
                        <a:spcAft>
                          <a:spcPts val="800"/>
                        </a:spcAft>
                        <a:buNone/>
                      </a:pPr>
                      <a:r>
                        <a:rPr lang="en-GB" sz="24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Outcome</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lgn="ctr">
                        <a:lnSpc>
                          <a:spcPct val="107000"/>
                        </a:lnSpc>
                        <a:spcAft>
                          <a:spcPts val="800"/>
                        </a:spcAft>
                        <a:buNone/>
                      </a:pPr>
                      <a:r>
                        <a:rPr lang="en-GB" sz="24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CVI (%)</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lgn="ctr">
                        <a:lnSpc>
                          <a:spcPct val="107000"/>
                        </a:lnSpc>
                        <a:spcAft>
                          <a:spcPts val="800"/>
                        </a:spcAft>
                        <a:buNone/>
                      </a:pPr>
                      <a:r>
                        <a:rPr lang="en-GB" sz="24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RCV (%)</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lnSpc>
                          <a:spcPct val="107000"/>
                        </a:lnSpc>
                        <a:spcAft>
                          <a:spcPts val="800"/>
                        </a:spcAft>
                        <a:buNone/>
                      </a:pPr>
                      <a:r>
                        <a:rPr lang="en-GB" sz="24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Category</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386492721"/>
                  </a:ext>
                </a:extLst>
              </a:tr>
              <a:tr h="833155">
                <a:tc>
                  <a:txBody>
                    <a:bodyPr/>
                    <a:lstStyle/>
                    <a:p>
                      <a:pPr>
                        <a:lnSpc>
                          <a:spcPct val="107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PS Latency</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gn="ctr">
                        <a:lnSpc>
                          <a:spcPct val="107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8.1-9.1</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gn="ctr">
                        <a:lnSpc>
                          <a:spcPct val="107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25-29</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nSpc>
                          <a:spcPct val="107000"/>
                        </a:lnSpc>
                        <a:spcAft>
                          <a:spcPts val="800"/>
                        </a:spcAft>
                        <a:buNone/>
                      </a:pPr>
                      <a:r>
                        <a:rPr lang="en-GB" sz="2400" kern="100">
                          <a:effectLst/>
                          <a:latin typeface="Segoe UI Emoji" panose="020B0502040204020203" pitchFamily="34" charset="0"/>
                          <a:ea typeface="Aptos" panose="020B0004020202020204" pitchFamily="34" charset="0"/>
                          <a:cs typeface="Segoe UI Emoji" panose="020B0502040204020203" pitchFamily="34" charset="0"/>
                        </a:rPr>
                        <a:t>🟢</a:t>
                      </a:r>
                      <a:r>
                        <a:rPr lang="en-GB" sz="2400" kern="100">
                          <a:effectLst/>
                          <a:latin typeface="Aptos" panose="020B0004020202020204" pitchFamily="34" charset="0"/>
                          <a:ea typeface="Aptos" panose="020B0004020202020204" pitchFamily="34" charset="0"/>
                          <a:cs typeface="Times New Roman" panose="02020603050405020304" pitchFamily="18" charset="0"/>
                        </a:rPr>
                        <a:t> Excellent</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3150904388"/>
                  </a:ext>
                </a:extLst>
              </a:tr>
              <a:tr h="833155">
                <a:tc>
                  <a:txBody>
                    <a:bodyPr/>
                    <a:lstStyle/>
                    <a:p>
                      <a:pPr>
                        <a:lnSpc>
                          <a:spcPct val="107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AS Velocity</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gn="ctr">
                        <a:lnSpc>
                          <a:spcPct val="107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6.3-9.6</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gn="ctr">
                        <a:lnSpc>
                          <a:spcPct val="107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19-30</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nSpc>
                          <a:spcPct val="107000"/>
                        </a:lnSpc>
                        <a:spcAft>
                          <a:spcPts val="800"/>
                        </a:spcAft>
                        <a:buNone/>
                      </a:pPr>
                      <a:r>
                        <a:rPr lang="en-GB" sz="2400" kern="100">
                          <a:effectLst/>
                          <a:latin typeface="Segoe UI Emoji" panose="020B0502040204020203" pitchFamily="34" charset="0"/>
                          <a:ea typeface="Aptos" panose="020B0004020202020204" pitchFamily="34" charset="0"/>
                          <a:cs typeface="Segoe UI Emoji" panose="020B0502040204020203" pitchFamily="34" charset="0"/>
                        </a:rPr>
                        <a:t>🟢</a:t>
                      </a:r>
                      <a:r>
                        <a:rPr lang="en-GB" sz="2400" kern="100">
                          <a:effectLst/>
                          <a:latin typeface="Aptos" panose="020B0004020202020204" pitchFamily="34" charset="0"/>
                          <a:ea typeface="Aptos" panose="020B0004020202020204" pitchFamily="34" charset="0"/>
                          <a:cs typeface="Times New Roman" panose="02020603050405020304" pitchFamily="18" charset="0"/>
                        </a:rPr>
                        <a:t> Excellent</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2186390121"/>
                  </a:ext>
                </a:extLst>
              </a:tr>
              <a:tr h="833155">
                <a:tc>
                  <a:txBody>
                    <a:bodyPr/>
                    <a:lstStyle/>
                    <a:p>
                      <a:pPr>
                        <a:lnSpc>
                          <a:spcPct val="107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AS Latency</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gn="ctr">
                        <a:lnSpc>
                          <a:spcPct val="107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7.9-10.5</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gn="ctr">
                        <a:lnSpc>
                          <a:spcPct val="107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24-34</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nSpc>
                          <a:spcPct val="107000"/>
                        </a:lnSpc>
                        <a:spcAft>
                          <a:spcPts val="800"/>
                        </a:spcAft>
                        <a:buNone/>
                      </a:pPr>
                      <a:r>
                        <a:rPr lang="en-GB" sz="2400" kern="100" dirty="0">
                          <a:effectLst/>
                          <a:latin typeface="Segoe UI Emoji" panose="020B0502040204020203" pitchFamily="34" charset="0"/>
                          <a:ea typeface="Aptos" panose="020B0004020202020204" pitchFamily="34" charset="0"/>
                          <a:cs typeface="Segoe UI Emoji" panose="020B0502040204020203" pitchFamily="34" charset="0"/>
                        </a:rPr>
                        <a:t>🟢</a:t>
                      </a:r>
                      <a:r>
                        <a:rPr lang="en-GB" sz="2400" kern="100" dirty="0">
                          <a:effectLst/>
                          <a:latin typeface="Aptos" panose="020B0004020202020204" pitchFamily="34" charset="0"/>
                          <a:ea typeface="Aptos" panose="020B0004020202020204" pitchFamily="34" charset="0"/>
                          <a:cs typeface="Times New Roman" panose="02020603050405020304" pitchFamily="18" charset="0"/>
                        </a:rPr>
                        <a:t> Excellent-Good</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3902666412"/>
                  </a:ext>
                </a:extLst>
              </a:tr>
              <a:tr h="833155">
                <a:tc>
                  <a:txBody>
                    <a:bodyPr/>
                    <a:lstStyle/>
                    <a:p>
                      <a:pPr>
                        <a:lnSpc>
                          <a:spcPct val="107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OKN Gain (20 </a:t>
                      </a:r>
                      <a:r>
                        <a:rPr lang="en-GB" sz="2400" kern="100" dirty="0" err="1">
                          <a:effectLst/>
                          <a:latin typeface="Aptos" panose="020B0004020202020204" pitchFamily="34" charset="0"/>
                          <a:ea typeface="Aptos" panose="020B0004020202020204" pitchFamily="34" charset="0"/>
                          <a:cs typeface="Times New Roman" panose="02020603050405020304" pitchFamily="18" charset="0"/>
                        </a:rPr>
                        <a:t>dps</a:t>
                      </a:r>
                      <a:r>
                        <a:rPr lang="en-GB" sz="24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gn="ctr">
                        <a:lnSpc>
                          <a:spcPct val="107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10-13</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gn="ctr">
                        <a:lnSpc>
                          <a:spcPct val="107000"/>
                        </a:lnSpc>
                        <a:spcAft>
                          <a:spcPts val="800"/>
                        </a:spcAft>
                        <a:buNone/>
                      </a:pPr>
                      <a:r>
                        <a:rPr lang="en-GB" sz="2400" kern="100">
                          <a:effectLst/>
                          <a:latin typeface="Aptos" panose="020B0004020202020204" pitchFamily="34" charset="0"/>
                          <a:ea typeface="Aptos" panose="020B0004020202020204" pitchFamily="34" charset="0"/>
                          <a:cs typeface="Times New Roman" panose="02020603050405020304" pitchFamily="18" charset="0"/>
                        </a:rPr>
                        <a:t>29-35</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nSpc>
                          <a:spcPct val="107000"/>
                        </a:lnSpc>
                        <a:spcAft>
                          <a:spcPts val="800"/>
                        </a:spcAft>
                        <a:buNone/>
                      </a:pPr>
                      <a:r>
                        <a:rPr lang="en-GB" sz="2400" kern="100">
                          <a:effectLst/>
                          <a:latin typeface="Segoe UI Emoji" panose="020B0502040204020203" pitchFamily="34" charset="0"/>
                          <a:ea typeface="Aptos" panose="020B0004020202020204" pitchFamily="34" charset="0"/>
                          <a:cs typeface="Segoe UI Emoji" panose="020B0502040204020203" pitchFamily="34" charset="0"/>
                        </a:rPr>
                        <a:t>🟡</a:t>
                      </a:r>
                      <a:r>
                        <a:rPr lang="en-GB" sz="2400" kern="100">
                          <a:effectLst/>
                          <a:latin typeface="Aptos" panose="020B0004020202020204" pitchFamily="34" charset="0"/>
                          <a:ea typeface="Aptos" panose="020B0004020202020204" pitchFamily="34" charset="0"/>
                          <a:cs typeface="Times New Roman" panose="02020603050405020304" pitchFamily="18" charset="0"/>
                        </a:rPr>
                        <a:t> Good</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3539310113"/>
                  </a:ext>
                </a:extLst>
              </a:tr>
              <a:tr h="833155">
                <a:tc>
                  <a:txBody>
                    <a:bodyPr/>
                    <a:lstStyle/>
                    <a:p>
                      <a:pPr>
                        <a:lnSpc>
                          <a:spcPct val="107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Smooth Pursuit (0.1-0.3 Hz)</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gn="ctr">
                        <a:lnSpc>
                          <a:spcPct val="107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9-14</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gn="ctr">
                        <a:lnSpc>
                          <a:spcPct val="107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26-39</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nSpc>
                          <a:spcPct val="107000"/>
                        </a:lnSpc>
                        <a:spcAft>
                          <a:spcPts val="800"/>
                        </a:spcAft>
                        <a:buNone/>
                      </a:pPr>
                      <a:r>
                        <a:rPr lang="en-GB" sz="2400" kern="100">
                          <a:effectLst/>
                          <a:latin typeface="Segoe UI Emoji" panose="020B0502040204020203" pitchFamily="34" charset="0"/>
                          <a:ea typeface="Aptos" panose="020B0004020202020204" pitchFamily="34" charset="0"/>
                          <a:cs typeface="Segoe UI Emoji" panose="020B0502040204020203" pitchFamily="34" charset="0"/>
                        </a:rPr>
                        <a:t>🟡</a:t>
                      </a:r>
                      <a:r>
                        <a:rPr lang="en-GB" sz="2400" kern="100">
                          <a:effectLst/>
                          <a:latin typeface="Aptos" panose="020B0004020202020204" pitchFamily="34" charset="0"/>
                          <a:ea typeface="Aptos" panose="020B0004020202020204" pitchFamily="34" charset="0"/>
                          <a:cs typeface="Times New Roman" panose="02020603050405020304" pitchFamily="18" charset="0"/>
                        </a:rPr>
                        <a:t> Good</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128581152"/>
                  </a:ext>
                </a:extLst>
              </a:tr>
              <a:tr h="833155">
                <a:tc>
                  <a:txBody>
                    <a:bodyPr/>
                    <a:lstStyle/>
                    <a:p>
                      <a:pPr>
                        <a:lnSpc>
                          <a:spcPct val="107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Smooth Pursuit (0.4-0.5 Hz)</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gn="ctr">
                        <a:lnSpc>
                          <a:spcPct val="107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15-19</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gn="ctr">
                        <a:lnSpc>
                          <a:spcPct val="107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42-53</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nSpc>
                          <a:spcPct val="107000"/>
                        </a:lnSpc>
                        <a:spcAft>
                          <a:spcPts val="800"/>
                        </a:spcAft>
                        <a:buNone/>
                      </a:pPr>
                      <a:r>
                        <a:rPr lang="en-GB" sz="2400" kern="100" dirty="0">
                          <a:effectLst/>
                          <a:latin typeface="Segoe UI Emoji" panose="020B0502040204020203" pitchFamily="34" charset="0"/>
                          <a:ea typeface="Aptos" panose="020B0004020202020204" pitchFamily="34" charset="0"/>
                          <a:cs typeface="Segoe UI Emoji" panose="020B0502040204020203" pitchFamily="34" charset="0"/>
                        </a:rPr>
                        <a:t>🟠</a:t>
                      </a:r>
                      <a:r>
                        <a:rPr lang="en-GB" sz="2400" kern="100" dirty="0">
                          <a:effectLst/>
                          <a:latin typeface="Aptos" panose="020B0004020202020204" pitchFamily="34" charset="0"/>
                          <a:ea typeface="Aptos" panose="020B0004020202020204" pitchFamily="34" charset="0"/>
                          <a:cs typeface="Times New Roman" panose="02020603050405020304" pitchFamily="18" charset="0"/>
                        </a:rPr>
                        <a:t> Fair</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3614373536"/>
                  </a:ext>
                </a:extLst>
              </a:tr>
              <a:tr h="833155">
                <a:tc>
                  <a:txBody>
                    <a:bodyPr/>
                    <a:lstStyle/>
                    <a:p>
                      <a:pPr>
                        <a:lnSpc>
                          <a:spcPct val="107000"/>
                        </a:lnSpc>
                        <a:spcAft>
                          <a:spcPts val="800"/>
                        </a:spcAft>
                        <a:buNone/>
                      </a:pPr>
                      <a:r>
                        <a:rPr lang="en-GB" sz="2400" kern="100" dirty="0" err="1">
                          <a:effectLst/>
                          <a:latin typeface="Aptos" panose="020B0004020202020204" pitchFamily="34" charset="0"/>
                          <a:ea typeface="Aptos" panose="020B0004020202020204" pitchFamily="34" charset="0"/>
                          <a:cs typeface="Times New Roman" panose="02020603050405020304" pitchFamily="18" charset="0"/>
                        </a:rPr>
                        <a:t>vHIT</a:t>
                      </a:r>
                      <a:r>
                        <a:rPr lang="en-GB" sz="2400" kern="100" dirty="0">
                          <a:effectLst/>
                          <a:latin typeface="Aptos" panose="020B0004020202020204" pitchFamily="34" charset="0"/>
                          <a:ea typeface="Aptos" panose="020B0004020202020204" pitchFamily="34" charset="0"/>
                          <a:cs typeface="Times New Roman" panose="02020603050405020304" pitchFamily="18" charset="0"/>
                        </a:rPr>
                        <a:t> Gain (60 </a:t>
                      </a:r>
                      <a:r>
                        <a:rPr lang="en-GB" sz="2400" kern="100" dirty="0" err="1">
                          <a:effectLst/>
                          <a:latin typeface="Aptos" panose="020B0004020202020204" pitchFamily="34" charset="0"/>
                          <a:ea typeface="Aptos" panose="020B0004020202020204" pitchFamily="34" charset="0"/>
                          <a:cs typeface="Times New Roman" panose="02020603050405020304" pitchFamily="18" charset="0"/>
                        </a:rPr>
                        <a:t>ms</a:t>
                      </a:r>
                      <a:r>
                        <a:rPr lang="en-GB" sz="24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gn="ctr">
                        <a:lnSpc>
                          <a:spcPct val="107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15-29</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gn="ctr">
                        <a:lnSpc>
                          <a:spcPct val="107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43-82</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nSpc>
                          <a:spcPct val="107000"/>
                        </a:lnSpc>
                        <a:spcAft>
                          <a:spcPts val="800"/>
                        </a:spcAft>
                        <a:buNone/>
                      </a:pPr>
                      <a:r>
                        <a:rPr lang="en-GB" sz="2400" kern="100" dirty="0">
                          <a:effectLst/>
                          <a:latin typeface="Segoe UI Emoji" panose="020B0502040204020203" pitchFamily="34" charset="0"/>
                          <a:ea typeface="Aptos" panose="020B0004020202020204" pitchFamily="34" charset="0"/>
                          <a:cs typeface="Segoe UI Emoji" panose="020B0502040204020203" pitchFamily="34" charset="0"/>
                        </a:rPr>
                        <a:t>🔴</a:t>
                      </a:r>
                      <a:r>
                        <a:rPr lang="en-GB" sz="2400" kern="100" dirty="0">
                          <a:effectLst/>
                          <a:latin typeface="Aptos" panose="020B0004020202020204" pitchFamily="34" charset="0"/>
                          <a:ea typeface="Aptos" panose="020B0004020202020204" pitchFamily="34" charset="0"/>
                          <a:cs typeface="Times New Roman" panose="02020603050405020304" pitchFamily="18" charset="0"/>
                        </a:rPr>
                        <a:t> Poor</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3726487953"/>
                  </a:ext>
                </a:extLst>
              </a:tr>
              <a:tr h="833155">
                <a:tc>
                  <a:txBody>
                    <a:bodyPr/>
                    <a:lstStyle/>
                    <a:p>
                      <a:pPr>
                        <a:lnSpc>
                          <a:spcPct val="107000"/>
                        </a:lnSpc>
                        <a:spcAft>
                          <a:spcPts val="800"/>
                        </a:spcAft>
                        <a:buNone/>
                      </a:pPr>
                      <a:r>
                        <a:rPr lang="en-GB" sz="2400" kern="100" dirty="0" err="1">
                          <a:effectLst/>
                          <a:latin typeface="Aptos" panose="020B0004020202020204" pitchFamily="34" charset="0"/>
                          <a:ea typeface="Aptos" panose="020B0004020202020204" pitchFamily="34" charset="0"/>
                          <a:cs typeface="Times New Roman" panose="02020603050405020304" pitchFamily="18" charset="0"/>
                        </a:rPr>
                        <a:t>vHIT</a:t>
                      </a:r>
                      <a:r>
                        <a:rPr lang="en-GB" sz="2400" kern="100" dirty="0">
                          <a:effectLst/>
                          <a:latin typeface="Aptos" panose="020B0004020202020204" pitchFamily="34" charset="0"/>
                          <a:ea typeface="Aptos" panose="020B0004020202020204" pitchFamily="34" charset="0"/>
                          <a:cs typeface="Times New Roman" panose="02020603050405020304" pitchFamily="18" charset="0"/>
                        </a:rPr>
                        <a:t> Gain (80 </a:t>
                      </a:r>
                      <a:r>
                        <a:rPr lang="en-GB" sz="2400" kern="100" dirty="0" err="1">
                          <a:effectLst/>
                          <a:latin typeface="Aptos" panose="020B0004020202020204" pitchFamily="34" charset="0"/>
                          <a:ea typeface="Aptos" panose="020B0004020202020204" pitchFamily="34" charset="0"/>
                          <a:cs typeface="Times New Roman" panose="02020603050405020304" pitchFamily="18" charset="0"/>
                        </a:rPr>
                        <a:t>ms</a:t>
                      </a:r>
                      <a:r>
                        <a:rPr lang="en-GB" sz="24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gn="ctr">
                        <a:lnSpc>
                          <a:spcPct val="107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16-27</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gn="ctr">
                        <a:lnSpc>
                          <a:spcPct val="107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45-74</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pPr>
                        <a:lnSpc>
                          <a:spcPct val="107000"/>
                        </a:lnSpc>
                        <a:spcAft>
                          <a:spcPts val="800"/>
                        </a:spcAft>
                        <a:buNone/>
                      </a:pPr>
                      <a:r>
                        <a:rPr lang="en-GB" sz="2400" kern="100" dirty="0">
                          <a:effectLst/>
                          <a:latin typeface="Segoe UI Emoji" panose="020B0502040204020203" pitchFamily="34" charset="0"/>
                          <a:ea typeface="Aptos" panose="020B0004020202020204" pitchFamily="34" charset="0"/>
                          <a:cs typeface="Segoe UI Emoji" panose="020B0502040204020203" pitchFamily="34" charset="0"/>
                        </a:rPr>
                        <a:t>🔴</a:t>
                      </a:r>
                      <a:r>
                        <a:rPr lang="en-GB" sz="2400" kern="100" dirty="0">
                          <a:effectLst/>
                          <a:latin typeface="Aptos" panose="020B0004020202020204" pitchFamily="34" charset="0"/>
                          <a:ea typeface="Aptos" panose="020B0004020202020204" pitchFamily="34" charset="0"/>
                          <a:cs typeface="Times New Roman" panose="02020603050405020304" pitchFamily="18" charset="0"/>
                        </a:rPr>
                        <a:t> Poor</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878623158"/>
                  </a:ext>
                </a:extLst>
              </a:tr>
              <a:tr h="833155">
                <a:tc>
                  <a:txBody>
                    <a:bodyPr/>
                    <a:lstStyle/>
                    <a:p>
                      <a:pPr>
                        <a:lnSpc>
                          <a:spcPct val="107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OKN Gain (40 </a:t>
                      </a:r>
                      <a:r>
                        <a:rPr lang="en-GB" sz="2400" kern="100" dirty="0" err="1">
                          <a:effectLst/>
                          <a:latin typeface="Aptos" panose="020B0004020202020204" pitchFamily="34" charset="0"/>
                          <a:ea typeface="Aptos" panose="020B0004020202020204" pitchFamily="34" charset="0"/>
                          <a:cs typeface="Times New Roman" panose="02020603050405020304" pitchFamily="18" charset="0"/>
                        </a:rPr>
                        <a:t>dps</a:t>
                      </a:r>
                      <a:r>
                        <a:rPr lang="en-GB" sz="24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21-28</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57-78</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buNone/>
                      </a:pPr>
                      <a:r>
                        <a:rPr lang="en-GB" sz="2400" kern="100" dirty="0">
                          <a:effectLst/>
                          <a:latin typeface="Segoe UI Emoji" panose="020B0502040204020203" pitchFamily="34" charset="0"/>
                          <a:ea typeface="Aptos" panose="020B0004020202020204" pitchFamily="34" charset="0"/>
                          <a:cs typeface="Segoe UI Emoji" panose="020B0502040204020203" pitchFamily="34" charset="0"/>
                        </a:rPr>
                        <a:t>🔴</a:t>
                      </a:r>
                      <a:r>
                        <a:rPr lang="en-GB" sz="2400" kern="100" dirty="0">
                          <a:effectLst/>
                          <a:latin typeface="Aptos" panose="020B0004020202020204" pitchFamily="34" charset="0"/>
                          <a:ea typeface="Aptos" panose="020B0004020202020204" pitchFamily="34" charset="0"/>
                          <a:cs typeface="Times New Roman" panose="02020603050405020304" pitchFamily="18" charset="0"/>
                        </a:rPr>
                        <a:t> Poor</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1803247"/>
                  </a:ext>
                </a:extLst>
              </a:tr>
            </a:tbl>
          </a:graphicData>
        </a:graphic>
      </p:graphicFrame>
      <p:sp>
        <p:nvSpPr>
          <p:cNvPr id="39" name="TextBox 38">
            <a:extLst>
              <a:ext uri="{FF2B5EF4-FFF2-40B4-BE49-F238E27FC236}">
                <a16:creationId xmlns:a16="http://schemas.microsoft.com/office/drawing/2014/main" id="{6423F7FF-553E-944F-4B21-8CF846596C55}"/>
              </a:ext>
            </a:extLst>
          </p:cNvPr>
          <p:cNvSpPr txBox="1"/>
          <p:nvPr/>
        </p:nvSpPr>
        <p:spPr>
          <a:xfrm>
            <a:off x="28639750" y="14867787"/>
            <a:ext cx="13885982" cy="1938992"/>
          </a:xfrm>
          <a:prstGeom prst="rect">
            <a:avLst/>
          </a:prstGeom>
          <a:noFill/>
        </p:spPr>
        <p:txBody>
          <a:bodyPr wrap="square">
            <a:spAutoFit/>
          </a:bodyPr>
          <a:lstStyle/>
          <a:p>
            <a:r>
              <a:rPr lang="en-US" sz="3000" dirty="0"/>
              <a:t>Stability categories were assigned pragmatically based on intra-individual variation (CVI): </a:t>
            </a:r>
          </a:p>
          <a:p>
            <a:pPr marL="285750" indent="-285750">
              <a:buFont typeface="Arial" panose="020B0604020202020204" pitchFamily="34" charset="0"/>
              <a:buChar char="•"/>
            </a:pPr>
            <a:r>
              <a:rPr lang="en-US" sz="3000" dirty="0"/>
              <a:t>Excellent &lt; 10% </a:t>
            </a:r>
          </a:p>
          <a:p>
            <a:pPr marL="285750" indent="-285750">
              <a:buFont typeface="Arial" panose="020B0604020202020204" pitchFamily="34" charset="0"/>
              <a:buChar char="•"/>
            </a:pPr>
            <a:r>
              <a:rPr lang="en-US" sz="3000" dirty="0"/>
              <a:t>Good 10-15%</a:t>
            </a:r>
          </a:p>
          <a:p>
            <a:endParaRPr lang="en-US" sz="3000" dirty="0"/>
          </a:p>
        </p:txBody>
      </p:sp>
      <p:sp>
        <p:nvSpPr>
          <p:cNvPr id="40" name="TextBox 39">
            <a:extLst>
              <a:ext uri="{FF2B5EF4-FFF2-40B4-BE49-F238E27FC236}">
                <a16:creationId xmlns:a16="http://schemas.microsoft.com/office/drawing/2014/main" id="{25F5B30D-44C4-B316-644D-5E2179DE2C20}"/>
              </a:ext>
            </a:extLst>
          </p:cNvPr>
          <p:cNvSpPr txBox="1"/>
          <p:nvPr/>
        </p:nvSpPr>
        <p:spPr>
          <a:xfrm>
            <a:off x="29073278" y="4793008"/>
            <a:ext cx="13719302" cy="477054"/>
          </a:xfrm>
          <a:prstGeom prst="rect">
            <a:avLst/>
          </a:prstGeom>
          <a:noFill/>
        </p:spPr>
        <p:txBody>
          <a:bodyPr wrap="square" rtlCol="0">
            <a:spAutoFit/>
          </a:bodyPr>
          <a:lstStyle/>
          <a:p>
            <a:r>
              <a:rPr lang="en-US" sz="2500" dirty="0"/>
              <a:t>Table 1. Ranking of ocular-motor and vestibular outcomes according to short-term test-retest stability*.</a:t>
            </a:r>
            <a:endParaRPr lang="en-GB" sz="2500" dirty="0"/>
          </a:p>
        </p:txBody>
      </p:sp>
      <p:sp>
        <p:nvSpPr>
          <p:cNvPr id="56" name="TextBox 55">
            <a:extLst>
              <a:ext uri="{FF2B5EF4-FFF2-40B4-BE49-F238E27FC236}">
                <a16:creationId xmlns:a16="http://schemas.microsoft.com/office/drawing/2014/main" id="{357711C8-6F24-F5E8-8271-63142E9E6431}"/>
              </a:ext>
            </a:extLst>
          </p:cNvPr>
          <p:cNvSpPr txBox="1"/>
          <p:nvPr/>
        </p:nvSpPr>
        <p:spPr>
          <a:xfrm>
            <a:off x="28597540" y="13835097"/>
            <a:ext cx="13828760" cy="1477328"/>
          </a:xfrm>
          <a:prstGeom prst="rect">
            <a:avLst/>
          </a:prstGeom>
          <a:noFill/>
        </p:spPr>
        <p:txBody>
          <a:bodyPr wrap="square">
            <a:spAutoFit/>
          </a:bodyPr>
          <a:lstStyle/>
          <a:p>
            <a:r>
              <a:rPr lang="en-US" sz="3000" dirty="0"/>
              <a:t>(*) Lower CVI values indicate greater test-retest stability and greater suitability for longitudinal biomarker monitoring.</a:t>
            </a:r>
          </a:p>
          <a:p>
            <a:endParaRPr lang="en-US" sz="3000" dirty="0"/>
          </a:p>
        </p:txBody>
      </p:sp>
      <p:sp>
        <p:nvSpPr>
          <p:cNvPr id="59" name="TextBox 58">
            <a:extLst>
              <a:ext uri="{FF2B5EF4-FFF2-40B4-BE49-F238E27FC236}">
                <a16:creationId xmlns:a16="http://schemas.microsoft.com/office/drawing/2014/main" id="{18339F5C-6CD8-E45D-6490-CD264B9F8E28}"/>
              </a:ext>
            </a:extLst>
          </p:cNvPr>
          <p:cNvSpPr txBox="1"/>
          <p:nvPr/>
        </p:nvSpPr>
        <p:spPr>
          <a:xfrm>
            <a:off x="28465719" y="17032596"/>
            <a:ext cx="14269149" cy="7632859"/>
          </a:xfrm>
          <a:prstGeom prst="rect">
            <a:avLst/>
          </a:prstGeom>
          <a:noFill/>
        </p:spPr>
        <p:txBody>
          <a:bodyPr wrap="square" rtlCol="0">
            <a:spAutoFit/>
          </a:bodyPr>
          <a:lstStyle/>
          <a:p>
            <a:pPr lvl="3"/>
            <a:endParaRPr lang="en-US" sz="2800" dirty="0"/>
          </a:p>
          <a:p>
            <a:pPr marL="457200" indent="-457200">
              <a:buFont typeface="Arial" panose="020B0604020202020204" pitchFamily="34" charset="0"/>
              <a:buChar char="•"/>
            </a:pPr>
            <a:r>
              <a:rPr lang="en-US" sz="2800" b="1" dirty="0"/>
              <a:t>Saccadic</a:t>
            </a:r>
            <a:r>
              <a:rPr lang="en-US" sz="2800" dirty="0"/>
              <a:t> outcomes demonstrated consistently lower within-subject variability than vestibular measures across repeated testing sessions.</a:t>
            </a:r>
          </a:p>
          <a:p>
            <a:endParaRPr lang="en-US" sz="2800" dirty="0"/>
          </a:p>
          <a:p>
            <a:pPr marL="457200" indent="-457200">
              <a:buFont typeface="Arial" panose="020B0604020202020204" pitchFamily="34" charset="0"/>
              <a:buChar char="•"/>
            </a:pPr>
            <a:r>
              <a:rPr lang="en-US" sz="2800" b="1" dirty="0"/>
              <a:t>Low variability </a:t>
            </a:r>
            <a:r>
              <a:rPr lang="en-US" sz="2800" dirty="0"/>
              <a:t>is an essential characteristic of candidate biomarkers because it improves the ability to detect genuine recovery-related change over time.</a:t>
            </a:r>
          </a:p>
          <a:p>
            <a:endParaRPr lang="en-US" sz="2800" dirty="0"/>
          </a:p>
          <a:p>
            <a:pPr marL="457200" indent="-457200">
              <a:buFont typeface="Arial" panose="020B0604020202020204" pitchFamily="34" charset="0"/>
              <a:buChar char="•"/>
            </a:pPr>
            <a:r>
              <a:rPr lang="en-US" sz="2800" dirty="0"/>
              <a:t>The poor stability observed for </a:t>
            </a:r>
            <a:r>
              <a:rPr lang="en-US" sz="2800" dirty="0" err="1"/>
              <a:t>vHIT</a:t>
            </a:r>
            <a:r>
              <a:rPr lang="en-US" sz="2800" dirty="0"/>
              <a:t> outcomes may reflect greater methodological sensitivity and highlights the need for further </a:t>
            </a:r>
            <a:r>
              <a:rPr lang="en-US" sz="2800" dirty="0" err="1"/>
              <a:t>standardisation</a:t>
            </a:r>
            <a:r>
              <a:rPr lang="en-US" sz="2800" dirty="0"/>
              <a:t> before incorporation into biomarker models.</a:t>
            </a:r>
          </a:p>
          <a:p>
            <a:endParaRPr lang="en-GB" sz="3000" dirty="0"/>
          </a:p>
          <a:p>
            <a:pPr marL="457200" indent="-457200">
              <a:buFont typeface="Arial" panose="020B0604020202020204" pitchFamily="34" charset="0"/>
              <a:buChar char="•"/>
            </a:pPr>
            <a:r>
              <a:rPr lang="en-GB" sz="3000" dirty="0"/>
              <a:t>Limitations: </a:t>
            </a:r>
            <a:r>
              <a:rPr lang="en-US" sz="3000" b="1" dirty="0"/>
              <a:t>Small</a:t>
            </a:r>
            <a:r>
              <a:rPr lang="en-US" sz="3000" dirty="0"/>
              <a:t> sample size limits the precision and generalizability of stability estimates. </a:t>
            </a:r>
            <a:r>
              <a:rPr lang="en-US" sz="3000" b="1" dirty="0"/>
              <a:t>Fatigue</a:t>
            </a:r>
            <a:r>
              <a:rPr lang="en-US" sz="3000" dirty="0"/>
              <a:t> may have influenced ocular-motor performance across sessions such as saccades (8), optokinetic, nystagmus (8) and smooth pursuit (9). </a:t>
            </a:r>
            <a:r>
              <a:rPr lang="en-US" sz="3000" b="1" dirty="0"/>
              <a:t>Multiple</a:t>
            </a:r>
            <a:r>
              <a:rPr lang="en-US" sz="3000" dirty="0"/>
              <a:t> </a:t>
            </a:r>
            <a:r>
              <a:rPr lang="en-US" sz="3000" b="1" dirty="0"/>
              <a:t>testers</a:t>
            </a:r>
            <a:r>
              <a:rPr lang="en-US" sz="3000" dirty="0"/>
              <a:t> conducted </a:t>
            </a:r>
            <a:r>
              <a:rPr lang="en-US" sz="3000" dirty="0" err="1"/>
              <a:t>vHIT</a:t>
            </a:r>
            <a:r>
              <a:rPr lang="en-US" sz="3000" dirty="0"/>
              <a:t> testing, potentially contributing to increased variability (7). The </a:t>
            </a:r>
            <a:r>
              <a:rPr lang="en-US" sz="3000" dirty="0" err="1"/>
              <a:t>mTBI</a:t>
            </a:r>
            <a:r>
              <a:rPr lang="en-US" sz="3000" dirty="0"/>
              <a:t> cohort was </a:t>
            </a:r>
            <a:r>
              <a:rPr lang="en-US" sz="3000" b="1" dirty="0"/>
              <a:t>heterogeneous</a:t>
            </a:r>
            <a:r>
              <a:rPr lang="en-US" sz="3000" dirty="0"/>
              <a:t> and may have included differing injury mechanisms and recovery trajectories (10).</a:t>
            </a:r>
          </a:p>
        </p:txBody>
      </p:sp>
      <p:sp>
        <p:nvSpPr>
          <p:cNvPr id="63" name="TextBox 62">
            <a:extLst>
              <a:ext uri="{FF2B5EF4-FFF2-40B4-BE49-F238E27FC236}">
                <a16:creationId xmlns:a16="http://schemas.microsoft.com/office/drawing/2014/main" id="{F60E2B9A-3162-7A15-2414-9E58E86189E0}"/>
              </a:ext>
            </a:extLst>
          </p:cNvPr>
          <p:cNvSpPr txBox="1"/>
          <p:nvPr/>
        </p:nvSpPr>
        <p:spPr>
          <a:xfrm>
            <a:off x="31454885" y="15309987"/>
            <a:ext cx="2552523" cy="1477328"/>
          </a:xfrm>
          <a:prstGeom prst="rect">
            <a:avLst/>
          </a:prstGeom>
          <a:noFill/>
        </p:spPr>
        <p:txBody>
          <a:bodyPr wrap="square">
            <a:spAutoFit/>
          </a:bodyPr>
          <a:lstStyle/>
          <a:p>
            <a:pPr marL="285750" indent="-285750">
              <a:buFont typeface="Arial" panose="020B0604020202020204" pitchFamily="34" charset="0"/>
              <a:buChar char="•"/>
            </a:pPr>
            <a:r>
              <a:rPr lang="en-US" sz="3000" dirty="0"/>
              <a:t>Fair 15-20%</a:t>
            </a:r>
          </a:p>
          <a:p>
            <a:pPr marL="285750" indent="-285750">
              <a:buFont typeface="Arial" panose="020B0604020202020204" pitchFamily="34" charset="0"/>
              <a:buChar char="•"/>
            </a:pPr>
            <a:r>
              <a:rPr lang="en-US" sz="3000" dirty="0"/>
              <a:t>Poor &gt; 20% </a:t>
            </a:r>
          </a:p>
          <a:p>
            <a:endParaRPr lang="en-US" sz="3000" dirty="0"/>
          </a:p>
        </p:txBody>
      </p:sp>
      <p:sp>
        <p:nvSpPr>
          <p:cNvPr id="65" name="Rectangle 64">
            <a:extLst>
              <a:ext uri="{FF2B5EF4-FFF2-40B4-BE49-F238E27FC236}">
                <a16:creationId xmlns:a16="http://schemas.microsoft.com/office/drawing/2014/main" id="{F4E8A8D9-F2A8-C429-DDF9-0CB93B10D982}"/>
              </a:ext>
            </a:extLst>
          </p:cNvPr>
          <p:cNvSpPr/>
          <p:nvPr/>
        </p:nvSpPr>
        <p:spPr>
          <a:xfrm>
            <a:off x="28357494" y="16486918"/>
            <a:ext cx="14445293" cy="929009"/>
          </a:xfrm>
          <a:prstGeom prst="rect">
            <a:avLst/>
          </a:prstGeom>
          <a:solidFill>
            <a:schemeClr val="accent1">
              <a:lumMod val="60000"/>
              <a:lumOff val="40000"/>
            </a:schemeClr>
          </a:solidFill>
          <a:ln cap="flat">
            <a:solidFill>
              <a:schemeClr val="tx1"/>
            </a:solidFill>
            <a:prstDash val="solid"/>
          </a:ln>
        </p:spPr>
        <p:txBody>
          <a:bodyPr vert="horz" wrap="square" lIns="88747" tIns="44374" rIns="88747" bIns="44374" anchor="ctr" anchorCtr="1"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43754">
              <a:defRPr sz="1800" b="0" i="0" u="none" strike="noStrike" kern="0" cap="none" spc="0" baseline="0">
                <a:solidFill>
                  <a:srgbClr val="000000"/>
                </a:solidFill>
                <a:uFillTx/>
              </a:defRPr>
            </a:pPr>
            <a:endParaRPr lang="en-GB" sz="1747" dirty="0">
              <a:solidFill>
                <a:srgbClr val="FFFFFF"/>
              </a:solidFill>
              <a:latin typeface="+mj-lt"/>
            </a:endParaRPr>
          </a:p>
        </p:txBody>
      </p:sp>
      <p:sp>
        <p:nvSpPr>
          <p:cNvPr id="67" name="TextBox 33">
            <a:extLst>
              <a:ext uri="{FF2B5EF4-FFF2-40B4-BE49-F238E27FC236}">
                <a16:creationId xmlns:a16="http://schemas.microsoft.com/office/drawing/2014/main" id="{614087F3-A9FF-17FE-54FD-7D16DB0545B1}"/>
              </a:ext>
            </a:extLst>
          </p:cNvPr>
          <p:cNvSpPr txBox="1"/>
          <p:nvPr/>
        </p:nvSpPr>
        <p:spPr>
          <a:xfrm>
            <a:off x="33562164" y="16495576"/>
            <a:ext cx="4206504" cy="806606"/>
          </a:xfrm>
          <a:prstGeom prst="rect">
            <a:avLst/>
          </a:prstGeom>
          <a:noFill/>
          <a:ln cap="flat">
            <a:noFill/>
          </a:ln>
        </p:spPr>
        <p:txBody>
          <a:bodyPr vert="horz" wrap="square" lIns="88747" tIns="44374" rIns="88747" bIns="44374" anchor="t" anchorCtr="1" compatLnSpc="1">
            <a:spAutoFit/>
          </a:bodyPr>
          <a:lstStyle/>
          <a:p>
            <a:pPr defTabSz="443754">
              <a:defRPr sz="1800" b="0" i="0" u="none" strike="noStrike" kern="0" cap="none" spc="0" baseline="0">
                <a:solidFill>
                  <a:srgbClr val="000000"/>
                </a:solidFill>
                <a:uFillTx/>
              </a:defRPr>
            </a:pPr>
            <a:r>
              <a:rPr lang="en-GB" sz="4659" b="1" dirty="0">
                <a:solidFill>
                  <a:srgbClr val="000000"/>
                </a:solidFill>
                <a:latin typeface="+mj-lt"/>
              </a:rPr>
              <a:t>4) Discussion</a:t>
            </a:r>
            <a:endParaRPr lang="en-GB" sz="6988" b="1" dirty="0">
              <a:solidFill>
                <a:srgbClr val="000000"/>
              </a:solidFill>
              <a:latin typeface="+mj-lt"/>
            </a:endParaRPr>
          </a:p>
        </p:txBody>
      </p:sp>
      <p:pic>
        <p:nvPicPr>
          <p:cNvPr id="49" name="Picture 48">
            <a:extLst>
              <a:ext uri="{FF2B5EF4-FFF2-40B4-BE49-F238E27FC236}">
                <a16:creationId xmlns:a16="http://schemas.microsoft.com/office/drawing/2014/main" id="{6EB3E250-87D9-8E13-A6E8-B8B156DCE221}"/>
              </a:ext>
            </a:extLst>
          </p:cNvPr>
          <p:cNvPicPr>
            <a:picLocks noChangeAspect="1"/>
          </p:cNvPicPr>
          <p:nvPr/>
        </p:nvPicPr>
        <p:blipFill>
          <a:blip r:embed="rId23">
            <a:extLst>
              <a:ext uri="{BEBA8EAE-BF5A-486C-A8C5-ECC9F3942E4B}">
                <a14:imgProps xmlns:a14="http://schemas.microsoft.com/office/drawing/2010/main">
                  <a14:imgLayer r:embed="rId24">
                    <a14:imgEffect>
                      <a14:backgroundRemoval t="33063" b="67546" l="6081" r="34595">
                        <a14:foregroundMark x1="21757" y1="35091" x2="8514" y2="47059"/>
                        <a14:foregroundMark x1="8514" y1="47059" x2="17432" y2="61663"/>
                        <a14:foregroundMark x1="17432" y1="61663" x2="24054" y2="50304"/>
                        <a14:foregroundMark x1="24054" y1="50304" x2="22703" y2="38540"/>
                        <a14:foregroundMark x1="22703" y1="38540" x2="21757" y2="36308"/>
                        <a14:foregroundMark x1="21216" y1="39554" x2="13378" y2="45639"/>
                        <a14:foregroundMark x1="13378" y1="45639" x2="20676" y2="44016"/>
                        <a14:foregroundMark x1="20676" y1="44016" x2="20135" y2="41988"/>
                        <a14:foregroundMark x1="21351" y1="33874" x2="12568" y2="36308"/>
                        <a14:foregroundMark x1="12568" y1="36308" x2="7973" y2="45233"/>
                        <a14:foregroundMark x1="7973" y1="58012" x2="7973" y2="59432"/>
                        <a14:foregroundMark x1="7973" y1="54352" x2="7973" y2="55304"/>
                        <a14:foregroundMark x1="7973" y1="45233" x2="7973" y2="50846"/>
                        <a14:foregroundMark x1="7973" y1="59432" x2="13649" y2="60446"/>
                        <a14:foregroundMark x1="8108" y1="40771" x2="6691" y2="51578"/>
                        <a14:foregroundMark x1="8919" y1="46856" x2="17973" y2="46653"/>
                        <a14:foregroundMark x1="22973" y1="37120" x2="27568" y2="55172"/>
                        <a14:foregroundMark x1="27568" y1="55172" x2="23243" y2="62880"/>
                        <a14:foregroundMark x1="27568" y1="52130" x2="29459" y2="64909"/>
                        <a14:foregroundMark x1="29459" y1="64909" x2="24324" y2="62677"/>
                        <a14:foregroundMark x1="26622" y1="65314" x2="32568" y2="59229"/>
                        <a14:foregroundMark x1="32568" y1="59229" x2="32432" y2="54564"/>
                        <a14:foregroundMark x1="32162" y1="53753" x2="34054" y2="63083"/>
                        <a14:foregroundMark x1="34595" y1="53753" x2="34595" y2="53753"/>
                        <a14:foregroundMark x1="9054" y1="56389" x2="8649" y2="59026"/>
                        <a14:foregroundMark x1="31351" y1="66329" x2="33649" y2="67546"/>
                        <a14:foregroundMark x1="33649" y1="67546" x2="33649" y2="67546"/>
                        <a14:backgroundMark x1="34595" y1="53753" x2="34595" y2="53753"/>
                        <a14:backgroundMark x1="6351" y1="52535" x2="6351" y2="52535"/>
                        <a14:backgroundMark x1="6486" y1="53347" x2="6486" y2="53347"/>
                        <a14:backgroundMark x1="6081" y1="51927" x2="6892" y2="54970"/>
                      </a14:backgroundRemoval>
                    </a14:imgEffect>
                  </a14:imgLayer>
                </a14:imgProps>
              </a:ext>
            </a:extLst>
          </a:blip>
          <a:srcRect l="5533" t="29020" r="63818" b="29110"/>
          <a:stretch>
            <a:fillRect/>
          </a:stretch>
        </p:blipFill>
        <p:spPr>
          <a:xfrm>
            <a:off x="42053620" y="16563147"/>
            <a:ext cx="733694" cy="667742"/>
          </a:xfrm>
          <a:prstGeom prst="rect">
            <a:avLst/>
          </a:prstGeom>
        </p:spPr>
      </p:pic>
    </p:spTree>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7d9dddb-b6e1-4481-a91c-5fb2cc5ddb8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05FDF4BDA1C8C4C8904590E2B12D906" ma:contentTypeVersion="13" ma:contentTypeDescription="Create a new document." ma:contentTypeScope="" ma:versionID="bbd2c1f7197db7fdfab709bbe45c6d70">
  <xsd:schema xmlns:xsd="http://www.w3.org/2001/XMLSchema" xmlns:xs="http://www.w3.org/2001/XMLSchema" xmlns:p="http://schemas.microsoft.com/office/2006/metadata/properties" xmlns:ns3="27d9dddb-b6e1-4481-a91c-5fb2cc5ddb8a" xmlns:ns4="0d044021-cb65-4e0f-8a9d-4cb6e254dd64" targetNamespace="http://schemas.microsoft.com/office/2006/metadata/properties" ma:root="true" ma:fieldsID="15e907eda26b769764a6deb133e65eaa" ns3:_="" ns4:_="">
    <xsd:import namespace="27d9dddb-b6e1-4481-a91c-5fb2cc5ddb8a"/>
    <xsd:import namespace="0d044021-cb65-4e0f-8a9d-4cb6e254dd64"/>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d9dddb-b6e1-4481-a91c-5fb2cc5ddb8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_activity" ma:index="20"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d044021-cb65-4e0f-8a9d-4cb6e254dd6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7BBD7C5-F0E8-4ACF-B1E6-3D92E6E3FF22}">
  <ds:schemaRefs>
    <ds:schemaRef ds:uri="http://schemas.microsoft.com/office/2006/documentManagement/types"/>
    <ds:schemaRef ds:uri="27d9dddb-b6e1-4481-a91c-5fb2cc5ddb8a"/>
    <ds:schemaRef ds:uri="http://purl.org/dc/dcmitype/"/>
    <ds:schemaRef ds:uri="http://purl.org/dc/terms/"/>
    <ds:schemaRef ds:uri="http://schemas.microsoft.com/office/2006/metadata/properties"/>
    <ds:schemaRef ds:uri="http://purl.org/dc/elements/1.1/"/>
    <ds:schemaRef ds:uri="http://www.w3.org/XML/1998/namespace"/>
    <ds:schemaRef ds:uri="http://schemas.microsoft.com/office/infopath/2007/PartnerControls"/>
    <ds:schemaRef ds:uri="http://schemas.openxmlformats.org/package/2006/metadata/core-properties"/>
    <ds:schemaRef ds:uri="0d044021-cb65-4e0f-8a9d-4cb6e254dd64"/>
  </ds:schemaRefs>
</ds:datastoreItem>
</file>

<file path=customXml/itemProps2.xml><?xml version="1.0" encoding="utf-8"?>
<ds:datastoreItem xmlns:ds="http://schemas.openxmlformats.org/officeDocument/2006/customXml" ds:itemID="{31903A54-09CE-43AB-8ECF-80DBA1A39B80}">
  <ds:schemaRefs>
    <ds:schemaRef ds:uri="http://schemas.microsoft.com/sharepoint/v3/contenttype/forms"/>
  </ds:schemaRefs>
</ds:datastoreItem>
</file>

<file path=customXml/itemProps3.xml><?xml version="1.0" encoding="utf-8"?>
<ds:datastoreItem xmlns:ds="http://schemas.openxmlformats.org/officeDocument/2006/customXml" ds:itemID="{58013A03-3F12-4F60-8875-EBD2A6F73E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d9dddb-b6e1-4481-a91c-5fb2cc5ddb8a"/>
    <ds:schemaRef ds:uri="0d044021-cb65-4e0f-8a9d-4cb6e254dd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6443</TotalTime>
  <Words>1349</Words>
  <Application>Microsoft Office PowerPoint</Application>
  <PresentationFormat>Custom</PresentationFormat>
  <Paragraphs>125</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Aptos SemiBold</vt:lpstr>
      <vt:lpstr>Arial</vt:lpstr>
      <vt:lpstr>Calibri</vt:lpstr>
      <vt:lpstr>Calibri Light</vt:lpstr>
      <vt:lpstr>Segoe UI Emoji</vt:lpstr>
      <vt:lpstr>Office 2013 - 2022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Hubbard (MSci Biomedical Science FT)</dc:creator>
  <cp:lastModifiedBy>Daniel Smullen (Sport, Exercise and Rehabilitation Sciences)</cp:lastModifiedBy>
  <cp:revision>158</cp:revision>
  <cp:lastPrinted>2025-06-24T07:50:03Z</cp:lastPrinted>
  <dcterms:created xsi:type="dcterms:W3CDTF">2023-05-22T08:18:48Z</dcterms:created>
  <dcterms:modified xsi:type="dcterms:W3CDTF">2026-07-15T12:23:26Z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0x010100005FDF4BDA1C8C4C8904590E2B12D906</vt:lpwstr>
  </property>
</Properties>
</file>