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3"/>
  </p:notesMasterIdLst>
  <p:sldIdLst>
    <p:sldId id="259" r:id="rId2"/>
  </p:sldIdLst>
  <p:sldSz cx="43200638" cy="28800425"/>
  <p:notesSz cx="6858000" cy="9144000"/>
  <p:embeddedFontLst>
    <p:embeddedFont>
      <p:font typeface="Heebo" pitchFamily="2" charset="-79"/>
      <p:regular r:id="rId4"/>
      <p:bold r:id="rId5"/>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0000"/>
    <a:srgbClr val="000000"/>
    <a:srgbClr val="A88C3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529" autoAdjust="0"/>
    <p:restoredTop sz="94690"/>
  </p:normalViewPr>
  <p:slideViewPr>
    <p:cSldViewPr snapToGrid="0">
      <p:cViewPr>
        <p:scale>
          <a:sx n="20" d="100"/>
          <a:sy n="20" d="100"/>
        </p:scale>
        <p:origin x="2192" y="8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notesMaster" Target="notesMasters/notesMaster1.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font" Target="fonts/font2.fntdata"/><Relationship Id="rId4" Type="http://schemas.openxmlformats.org/officeDocument/2006/relationships/font" Target="fonts/font1.fntdata"/><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E3664A-1E9B-46B0-9981-DC04D517CD52}" type="datetimeFigureOut">
              <a:rPr lang="en-IL" smtClean="0"/>
              <a:t>14/07/2026</a:t>
            </a:fld>
            <a:endParaRPr lang="en-IL"/>
          </a:p>
        </p:txBody>
      </p:sp>
      <p:sp>
        <p:nvSpPr>
          <p:cNvPr id="4" name="Slide Image Placeholder 3"/>
          <p:cNvSpPr>
            <a:spLocks noGrp="1" noRot="1" noChangeAspect="1"/>
          </p:cNvSpPr>
          <p:nvPr>
            <p:ph type="sldImg" idx="2"/>
          </p:nvPr>
        </p:nvSpPr>
        <p:spPr>
          <a:xfrm>
            <a:off x="1114425" y="1143000"/>
            <a:ext cx="4629150" cy="3086100"/>
          </a:xfrm>
          <a:prstGeom prst="rect">
            <a:avLst/>
          </a:prstGeom>
          <a:noFill/>
          <a:ln w="12700">
            <a:solidFill>
              <a:prstClr val="black"/>
            </a:solidFill>
          </a:ln>
        </p:spPr>
        <p:txBody>
          <a:bodyPr vert="horz" lIns="91440" tIns="45720" rIns="91440" bIns="45720" rtlCol="0" anchor="ctr"/>
          <a:lstStyle/>
          <a:p>
            <a:endParaRPr lang="en-I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F54C0E-FC7A-4549-9EBE-3BCAD7932F09}" type="slidenum">
              <a:rPr lang="en-IL" smtClean="0"/>
              <a:t>‹#›</a:t>
            </a:fld>
            <a:endParaRPr lang="en-IL"/>
          </a:p>
        </p:txBody>
      </p:sp>
    </p:spTree>
    <p:extLst>
      <p:ext uri="{BB962C8B-B14F-4D97-AF65-F5344CB8AC3E}">
        <p14:creationId xmlns:p14="http://schemas.microsoft.com/office/powerpoint/2010/main" val="10857446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endParaRPr lang="he-IL" dirty="0"/>
          </a:p>
        </p:txBody>
      </p:sp>
      <p:sp>
        <p:nvSpPr>
          <p:cNvPr id="4" name="מציין מיקום של מספר שקופית 3"/>
          <p:cNvSpPr>
            <a:spLocks noGrp="1"/>
          </p:cNvSpPr>
          <p:nvPr>
            <p:ph type="sldNum" sz="quarter" idx="5"/>
          </p:nvPr>
        </p:nvSpPr>
        <p:spPr/>
        <p:txBody>
          <a:bodyPr/>
          <a:lstStyle/>
          <a:p>
            <a:fld id="{4EF54C0E-FC7A-4549-9EBE-3BCAD7932F09}" type="slidenum">
              <a:rPr lang="en-IL" smtClean="0"/>
              <a:t>1</a:t>
            </a:fld>
            <a:endParaRPr lang="en-IL"/>
          </a:p>
        </p:txBody>
      </p:sp>
    </p:spTree>
    <p:extLst>
      <p:ext uri="{BB962C8B-B14F-4D97-AF65-F5344CB8AC3E}">
        <p14:creationId xmlns:p14="http://schemas.microsoft.com/office/powerpoint/2010/main" val="33838083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40048" y="4713405"/>
            <a:ext cx="36720542" cy="10026815"/>
          </a:xfrm>
          <a:prstGeom prst="rect">
            <a:avLst/>
          </a:prstGeom>
        </p:spPr>
        <p:txBody>
          <a:bodyPr anchor="b"/>
          <a:lstStyle>
            <a:lvl1pPr algn="ctr">
              <a:defRPr sz="25197"/>
            </a:lvl1pPr>
          </a:lstStyle>
          <a:p>
            <a:r>
              <a:rPr lang="en-US"/>
              <a:t>Click to edit Master title style</a:t>
            </a:r>
            <a:endParaRPr lang="en-US" dirty="0"/>
          </a:p>
        </p:txBody>
      </p:sp>
      <p:sp>
        <p:nvSpPr>
          <p:cNvPr id="3" name="Subtitle 2"/>
          <p:cNvSpPr>
            <a:spLocks noGrp="1"/>
          </p:cNvSpPr>
          <p:nvPr>
            <p:ph type="subTitle" idx="1"/>
          </p:nvPr>
        </p:nvSpPr>
        <p:spPr>
          <a:xfrm>
            <a:off x="5400080" y="15126892"/>
            <a:ext cx="32400479" cy="6953434"/>
          </a:xfrm>
          <a:prstGeom prst="rect">
            <a:avLst/>
          </a:prstGeom>
        </p:spPr>
        <p:txBody>
          <a:bodyPr/>
          <a:lstStyle>
            <a:lvl1pPr marL="0" indent="0" algn="ctr">
              <a:buNone/>
              <a:defRPr sz="10079"/>
            </a:lvl1pPr>
            <a:lvl2pPr marL="1920011" indent="0" algn="ctr">
              <a:buNone/>
              <a:defRPr sz="8399"/>
            </a:lvl2pPr>
            <a:lvl3pPr marL="3840023" indent="0" algn="ctr">
              <a:buNone/>
              <a:defRPr sz="7559"/>
            </a:lvl3pPr>
            <a:lvl4pPr marL="5760034" indent="0" algn="ctr">
              <a:buNone/>
              <a:defRPr sz="6719"/>
            </a:lvl4pPr>
            <a:lvl5pPr marL="7680046" indent="0" algn="ctr">
              <a:buNone/>
              <a:defRPr sz="6719"/>
            </a:lvl5pPr>
            <a:lvl6pPr marL="9600057" indent="0" algn="ctr">
              <a:buNone/>
              <a:defRPr sz="6719"/>
            </a:lvl6pPr>
            <a:lvl7pPr marL="11520068" indent="0" algn="ctr">
              <a:buNone/>
              <a:defRPr sz="6719"/>
            </a:lvl7pPr>
            <a:lvl8pPr marL="13440080" indent="0" algn="ctr">
              <a:buNone/>
              <a:defRPr sz="6719"/>
            </a:lvl8pPr>
            <a:lvl9pPr marL="15360091" indent="0" algn="ctr">
              <a:buNone/>
              <a:defRPr sz="6719"/>
            </a:lvl9pPr>
          </a:lstStyle>
          <a:p>
            <a:r>
              <a:rPr lang="en-US"/>
              <a:t>Click to edit Master subtitle style</a:t>
            </a:r>
            <a:endParaRPr lang="en-US" dirty="0"/>
          </a:p>
        </p:txBody>
      </p:sp>
      <p:sp>
        <p:nvSpPr>
          <p:cNvPr id="4" name="Date Placeholder 3"/>
          <p:cNvSpPr>
            <a:spLocks noGrp="1"/>
          </p:cNvSpPr>
          <p:nvPr>
            <p:ph type="dt" sz="half" idx="10"/>
          </p:nvPr>
        </p:nvSpPr>
        <p:spPr>
          <a:xfrm>
            <a:off x="2970044" y="26693734"/>
            <a:ext cx="9720144" cy="1533356"/>
          </a:xfrm>
          <a:prstGeom prst="rect">
            <a:avLst/>
          </a:prstGeom>
        </p:spPr>
        <p:txBody>
          <a:bodyPr/>
          <a:lstStyle/>
          <a:p>
            <a:fld id="{FB278593-35B9-415F-8B1D-A2316D8E9BCC}" type="datetimeFigureOut">
              <a:rPr lang="en-IL" smtClean="0"/>
              <a:t>14/07/2026</a:t>
            </a:fld>
            <a:endParaRPr lang="en-IL"/>
          </a:p>
        </p:txBody>
      </p:sp>
      <p:sp>
        <p:nvSpPr>
          <p:cNvPr id="5" name="Footer Placeholder 4"/>
          <p:cNvSpPr>
            <a:spLocks noGrp="1"/>
          </p:cNvSpPr>
          <p:nvPr>
            <p:ph type="ftr" sz="quarter" idx="11"/>
          </p:nvPr>
        </p:nvSpPr>
        <p:spPr>
          <a:xfrm>
            <a:off x="14310212" y="26693734"/>
            <a:ext cx="14580215" cy="1533356"/>
          </a:xfrm>
          <a:prstGeom prst="rect">
            <a:avLst/>
          </a:prstGeom>
        </p:spPr>
        <p:txBody>
          <a:bodyPr/>
          <a:lstStyle/>
          <a:p>
            <a:endParaRPr lang="en-IL"/>
          </a:p>
        </p:txBody>
      </p:sp>
      <p:sp>
        <p:nvSpPr>
          <p:cNvPr id="6" name="Slide Number Placeholder 5"/>
          <p:cNvSpPr>
            <a:spLocks noGrp="1"/>
          </p:cNvSpPr>
          <p:nvPr>
            <p:ph type="sldNum" sz="quarter" idx="12"/>
          </p:nvPr>
        </p:nvSpPr>
        <p:spPr>
          <a:xfrm>
            <a:off x="30510450" y="26693734"/>
            <a:ext cx="9720144" cy="1533356"/>
          </a:xfrm>
          <a:prstGeom prst="rect">
            <a:avLst/>
          </a:prstGeom>
        </p:spPr>
        <p:txBody>
          <a:bodyPr/>
          <a:lstStyle/>
          <a:p>
            <a:fld id="{CE449B51-7FA8-4B3F-A3CB-9F9FBCD0787B}" type="slidenum">
              <a:rPr lang="en-IL" smtClean="0"/>
              <a:t>‹#›</a:t>
            </a:fld>
            <a:endParaRPr lang="en-IL"/>
          </a:p>
        </p:txBody>
      </p:sp>
    </p:spTree>
    <p:extLst>
      <p:ext uri="{BB962C8B-B14F-4D97-AF65-F5344CB8AC3E}">
        <p14:creationId xmlns:p14="http://schemas.microsoft.com/office/powerpoint/2010/main" val="25410181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970044" y="1533362"/>
            <a:ext cx="37260550" cy="5566751"/>
          </a:xfrm>
          <a:prstGeom prst="rect">
            <a:avLst/>
          </a:prstGeo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2970044" y="7666780"/>
            <a:ext cx="37260550" cy="1827360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2970044" y="26693734"/>
            <a:ext cx="9720144" cy="1533356"/>
          </a:xfrm>
          <a:prstGeom prst="rect">
            <a:avLst/>
          </a:prstGeom>
        </p:spPr>
        <p:txBody>
          <a:bodyPr/>
          <a:lstStyle/>
          <a:p>
            <a:fld id="{FB278593-35B9-415F-8B1D-A2316D8E9BCC}" type="datetimeFigureOut">
              <a:rPr lang="en-IL" smtClean="0"/>
              <a:t>14/07/2026</a:t>
            </a:fld>
            <a:endParaRPr lang="en-IL"/>
          </a:p>
        </p:txBody>
      </p:sp>
      <p:sp>
        <p:nvSpPr>
          <p:cNvPr id="5" name="Footer Placeholder 4"/>
          <p:cNvSpPr>
            <a:spLocks noGrp="1"/>
          </p:cNvSpPr>
          <p:nvPr>
            <p:ph type="ftr" sz="quarter" idx="11"/>
          </p:nvPr>
        </p:nvSpPr>
        <p:spPr>
          <a:xfrm>
            <a:off x="14310212" y="26693734"/>
            <a:ext cx="14580215" cy="1533356"/>
          </a:xfrm>
          <a:prstGeom prst="rect">
            <a:avLst/>
          </a:prstGeom>
        </p:spPr>
        <p:txBody>
          <a:bodyPr/>
          <a:lstStyle/>
          <a:p>
            <a:endParaRPr lang="en-IL"/>
          </a:p>
        </p:txBody>
      </p:sp>
      <p:sp>
        <p:nvSpPr>
          <p:cNvPr id="6" name="Slide Number Placeholder 5"/>
          <p:cNvSpPr>
            <a:spLocks noGrp="1"/>
          </p:cNvSpPr>
          <p:nvPr>
            <p:ph type="sldNum" sz="quarter" idx="12"/>
          </p:nvPr>
        </p:nvSpPr>
        <p:spPr>
          <a:xfrm>
            <a:off x="30510450" y="26693734"/>
            <a:ext cx="9720144" cy="1533356"/>
          </a:xfrm>
          <a:prstGeom prst="rect">
            <a:avLst/>
          </a:prstGeom>
        </p:spPr>
        <p:txBody>
          <a:bodyPr/>
          <a:lstStyle/>
          <a:p>
            <a:fld id="{CE449B51-7FA8-4B3F-A3CB-9F9FBCD0787B}" type="slidenum">
              <a:rPr lang="en-IL" smtClean="0"/>
              <a:t>‹#›</a:t>
            </a:fld>
            <a:endParaRPr lang="en-IL"/>
          </a:p>
        </p:txBody>
      </p:sp>
    </p:spTree>
    <p:extLst>
      <p:ext uri="{BB962C8B-B14F-4D97-AF65-F5344CB8AC3E}">
        <p14:creationId xmlns:p14="http://schemas.microsoft.com/office/powerpoint/2010/main" val="3175788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0915459" y="1533356"/>
            <a:ext cx="9315138" cy="24407029"/>
          </a:xfrm>
          <a:prstGeom prst="rect">
            <a:avLst/>
          </a:prstGeo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970046" y="1533356"/>
            <a:ext cx="27405405" cy="24407029"/>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2970044" y="26693734"/>
            <a:ext cx="9720144" cy="1533356"/>
          </a:xfrm>
          <a:prstGeom prst="rect">
            <a:avLst/>
          </a:prstGeom>
        </p:spPr>
        <p:txBody>
          <a:bodyPr/>
          <a:lstStyle/>
          <a:p>
            <a:fld id="{FB278593-35B9-415F-8B1D-A2316D8E9BCC}" type="datetimeFigureOut">
              <a:rPr lang="en-IL" smtClean="0"/>
              <a:t>14/07/2026</a:t>
            </a:fld>
            <a:endParaRPr lang="en-IL"/>
          </a:p>
        </p:txBody>
      </p:sp>
      <p:sp>
        <p:nvSpPr>
          <p:cNvPr id="5" name="Footer Placeholder 4"/>
          <p:cNvSpPr>
            <a:spLocks noGrp="1"/>
          </p:cNvSpPr>
          <p:nvPr>
            <p:ph type="ftr" sz="quarter" idx="11"/>
          </p:nvPr>
        </p:nvSpPr>
        <p:spPr>
          <a:xfrm>
            <a:off x="14310212" y="26693734"/>
            <a:ext cx="14580215" cy="1533356"/>
          </a:xfrm>
          <a:prstGeom prst="rect">
            <a:avLst/>
          </a:prstGeom>
        </p:spPr>
        <p:txBody>
          <a:bodyPr/>
          <a:lstStyle/>
          <a:p>
            <a:endParaRPr lang="en-IL"/>
          </a:p>
        </p:txBody>
      </p:sp>
      <p:sp>
        <p:nvSpPr>
          <p:cNvPr id="6" name="Slide Number Placeholder 5"/>
          <p:cNvSpPr>
            <a:spLocks noGrp="1"/>
          </p:cNvSpPr>
          <p:nvPr>
            <p:ph type="sldNum" sz="quarter" idx="12"/>
          </p:nvPr>
        </p:nvSpPr>
        <p:spPr>
          <a:xfrm>
            <a:off x="30510450" y="26693734"/>
            <a:ext cx="9720144" cy="1533356"/>
          </a:xfrm>
          <a:prstGeom prst="rect">
            <a:avLst/>
          </a:prstGeom>
        </p:spPr>
        <p:txBody>
          <a:bodyPr/>
          <a:lstStyle/>
          <a:p>
            <a:fld id="{CE449B51-7FA8-4B3F-A3CB-9F9FBCD0787B}" type="slidenum">
              <a:rPr lang="en-IL" smtClean="0"/>
              <a:t>‹#›</a:t>
            </a:fld>
            <a:endParaRPr lang="en-IL"/>
          </a:p>
        </p:txBody>
      </p:sp>
    </p:spTree>
    <p:extLst>
      <p:ext uri="{BB962C8B-B14F-4D97-AF65-F5344CB8AC3E}">
        <p14:creationId xmlns:p14="http://schemas.microsoft.com/office/powerpoint/2010/main" val="39920577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970044" y="1533362"/>
            <a:ext cx="37260550" cy="5566751"/>
          </a:xfrm>
          <a:prstGeom prst="rect">
            <a:avLst/>
          </a:prstGeom>
        </p:spPr>
        <p:txBody>
          <a:bodyPr/>
          <a:lstStyle/>
          <a:p>
            <a:r>
              <a:rPr lang="en-US"/>
              <a:t>Click to edit Master title style</a:t>
            </a:r>
            <a:endParaRPr lang="en-US" dirty="0"/>
          </a:p>
        </p:txBody>
      </p:sp>
      <p:sp>
        <p:nvSpPr>
          <p:cNvPr id="3" name="Content Placeholder 2"/>
          <p:cNvSpPr>
            <a:spLocks noGrp="1"/>
          </p:cNvSpPr>
          <p:nvPr>
            <p:ph idx="1"/>
          </p:nvPr>
        </p:nvSpPr>
        <p:spPr>
          <a:xfrm>
            <a:off x="2970044" y="7666780"/>
            <a:ext cx="37260550" cy="1827360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2970044" y="26693734"/>
            <a:ext cx="9720144" cy="1533356"/>
          </a:xfrm>
          <a:prstGeom prst="rect">
            <a:avLst/>
          </a:prstGeom>
        </p:spPr>
        <p:txBody>
          <a:bodyPr/>
          <a:lstStyle/>
          <a:p>
            <a:fld id="{FB278593-35B9-415F-8B1D-A2316D8E9BCC}" type="datetimeFigureOut">
              <a:rPr lang="en-IL" smtClean="0"/>
              <a:t>14/07/2026</a:t>
            </a:fld>
            <a:endParaRPr lang="en-IL"/>
          </a:p>
        </p:txBody>
      </p:sp>
      <p:sp>
        <p:nvSpPr>
          <p:cNvPr id="5" name="Footer Placeholder 4"/>
          <p:cNvSpPr>
            <a:spLocks noGrp="1"/>
          </p:cNvSpPr>
          <p:nvPr>
            <p:ph type="ftr" sz="quarter" idx="11"/>
          </p:nvPr>
        </p:nvSpPr>
        <p:spPr>
          <a:xfrm>
            <a:off x="14310212" y="26693734"/>
            <a:ext cx="14580215" cy="1533356"/>
          </a:xfrm>
          <a:prstGeom prst="rect">
            <a:avLst/>
          </a:prstGeom>
        </p:spPr>
        <p:txBody>
          <a:bodyPr/>
          <a:lstStyle/>
          <a:p>
            <a:endParaRPr lang="en-IL"/>
          </a:p>
        </p:txBody>
      </p:sp>
      <p:sp>
        <p:nvSpPr>
          <p:cNvPr id="6" name="Slide Number Placeholder 5"/>
          <p:cNvSpPr>
            <a:spLocks noGrp="1"/>
          </p:cNvSpPr>
          <p:nvPr>
            <p:ph type="sldNum" sz="quarter" idx="12"/>
          </p:nvPr>
        </p:nvSpPr>
        <p:spPr>
          <a:xfrm>
            <a:off x="30510450" y="26693734"/>
            <a:ext cx="9720144" cy="1533356"/>
          </a:xfrm>
          <a:prstGeom prst="rect">
            <a:avLst/>
          </a:prstGeom>
        </p:spPr>
        <p:txBody>
          <a:bodyPr/>
          <a:lstStyle/>
          <a:p>
            <a:fld id="{CE449B51-7FA8-4B3F-A3CB-9F9FBCD0787B}" type="slidenum">
              <a:rPr lang="en-IL" smtClean="0"/>
              <a:t>‹#›</a:t>
            </a:fld>
            <a:endParaRPr lang="en-IL"/>
          </a:p>
        </p:txBody>
      </p:sp>
    </p:spTree>
    <p:extLst>
      <p:ext uri="{BB962C8B-B14F-4D97-AF65-F5344CB8AC3E}">
        <p14:creationId xmlns:p14="http://schemas.microsoft.com/office/powerpoint/2010/main" val="17776957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47546" y="7180114"/>
            <a:ext cx="37260550" cy="11980175"/>
          </a:xfrm>
          <a:prstGeom prst="rect">
            <a:avLst/>
          </a:prstGeom>
        </p:spPr>
        <p:txBody>
          <a:bodyPr anchor="b"/>
          <a:lstStyle>
            <a:lvl1pPr>
              <a:defRPr sz="25197"/>
            </a:lvl1pPr>
          </a:lstStyle>
          <a:p>
            <a:r>
              <a:rPr lang="en-US"/>
              <a:t>Click to edit Master title style</a:t>
            </a:r>
            <a:endParaRPr lang="en-US" dirty="0"/>
          </a:p>
        </p:txBody>
      </p:sp>
      <p:sp>
        <p:nvSpPr>
          <p:cNvPr id="3" name="Text Placeholder 2"/>
          <p:cNvSpPr>
            <a:spLocks noGrp="1"/>
          </p:cNvSpPr>
          <p:nvPr>
            <p:ph type="body" idx="1"/>
          </p:nvPr>
        </p:nvSpPr>
        <p:spPr>
          <a:xfrm>
            <a:off x="2947546" y="19273626"/>
            <a:ext cx="37260550" cy="6300091"/>
          </a:xfrm>
          <a:prstGeom prst="rect">
            <a:avLst/>
          </a:prstGeom>
        </p:spPr>
        <p:txBody>
          <a:bodyPr/>
          <a:lstStyle>
            <a:lvl1pPr marL="0" indent="0">
              <a:buNone/>
              <a:defRPr sz="10079">
                <a:solidFill>
                  <a:schemeClr val="tx1">
                    <a:tint val="82000"/>
                  </a:schemeClr>
                </a:solidFill>
              </a:defRPr>
            </a:lvl1pPr>
            <a:lvl2pPr marL="1920011" indent="0">
              <a:buNone/>
              <a:defRPr sz="8399">
                <a:solidFill>
                  <a:schemeClr val="tx1">
                    <a:tint val="82000"/>
                  </a:schemeClr>
                </a:solidFill>
              </a:defRPr>
            </a:lvl2pPr>
            <a:lvl3pPr marL="3840023" indent="0">
              <a:buNone/>
              <a:defRPr sz="7559">
                <a:solidFill>
                  <a:schemeClr val="tx1">
                    <a:tint val="82000"/>
                  </a:schemeClr>
                </a:solidFill>
              </a:defRPr>
            </a:lvl3pPr>
            <a:lvl4pPr marL="5760034" indent="0">
              <a:buNone/>
              <a:defRPr sz="6719">
                <a:solidFill>
                  <a:schemeClr val="tx1">
                    <a:tint val="82000"/>
                  </a:schemeClr>
                </a:solidFill>
              </a:defRPr>
            </a:lvl4pPr>
            <a:lvl5pPr marL="7680046" indent="0">
              <a:buNone/>
              <a:defRPr sz="6719">
                <a:solidFill>
                  <a:schemeClr val="tx1">
                    <a:tint val="82000"/>
                  </a:schemeClr>
                </a:solidFill>
              </a:defRPr>
            </a:lvl5pPr>
            <a:lvl6pPr marL="9600057" indent="0">
              <a:buNone/>
              <a:defRPr sz="6719">
                <a:solidFill>
                  <a:schemeClr val="tx1">
                    <a:tint val="82000"/>
                  </a:schemeClr>
                </a:solidFill>
              </a:defRPr>
            </a:lvl6pPr>
            <a:lvl7pPr marL="11520068" indent="0">
              <a:buNone/>
              <a:defRPr sz="6719">
                <a:solidFill>
                  <a:schemeClr val="tx1">
                    <a:tint val="82000"/>
                  </a:schemeClr>
                </a:solidFill>
              </a:defRPr>
            </a:lvl7pPr>
            <a:lvl8pPr marL="13440080" indent="0">
              <a:buNone/>
              <a:defRPr sz="6719">
                <a:solidFill>
                  <a:schemeClr val="tx1">
                    <a:tint val="82000"/>
                  </a:schemeClr>
                </a:solidFill>
              </a:defRPr>
            </a:lvl8pPr>
            <a:lvl9pPr marL="15360091" indent="0">
              <a:buNone/>
              <a:defRPr sz="6719">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2970044" y="26693734"/>
            <a:ext cx="9720144" cy="1533356"/>
          </a:xfrm>
          <a:prstGeom prst="rect">
            <a:avLst/>
          </a:prstGeom>
        </p:spPr>
        <p:txBody>
          <a:bodyPr/>
          <a:lstStyle/>
          <a:p>
            <a:fld id="{FB278593-35B9-415F-8B1D-A2316D8E9BCC}" type="datetimeFigureOut">
              <a:rPr lang="en-IL" smtClean="0"/>
              <a:t>14/07/2026</a:t>
            </a:fld>
            <a:endParaRPr lang="en-IL"/>
          </a:p>
        </p:txBody>
      </p:sp>
      <p:sp>
        <p:nvSpPr>
          <p:cNvPr id="5" name="Footer Placeholder 4"/>
          <p:cNvSpPr>
            <a:spLocks noGrp="1"/>
          </p:cNvSpPr>
          <p:nvPr>
            <p:ph type="ftr" sz="quarter" idx="11"/>
          </p:nvPr>
        </p:nvSpPr>
        <p:spPr>
          <a:xfrm>
            <a:off x="14310212" y="26693734"/>
            <a:ext cx="14580215" cy="1533356"/>
          </a:xfrm>
          <a:prstGeom prst="rect">
            <a:avLst/>
          </a:prstGeom>
        </p:spPr>
        <p:txBody>
          <a:bodyPr/>
          <a:lstStyle/>
          <a:p>
            <a:endParaRPr lang="en-IL"/>
          </a:p>
        </p:txBody>
      </p:sp>
      <p:sp>
        <p:nvSpPr>
          <p:cNvPr id="6" name="Slide Number Placeholder 5"/>
          <p:cNvSpPr>
            <a:spLocks noGrp="1"/>
          </p:cNvSpPr>
          <p:nvPr>
            <p:ph type="sldNum" sz="quarter" idx="12"/>
          </p:nvPr>
        </p:nvSpPr>
        <p:spPr>
          <a:xfrm>
            <a:off x="30510450" y="26693734"/>
            <a:ext cx="9720144" cy="1533356"/>
          </a:xfrm>
          <a:prstGeom prst="rect">
            <a:avLst/>
          </a:prstGeom>
        </p:spPr>
        <p:txBody>
          <a:bodyPr/>
          <a:lstStyle/>
          <a:p>
            <a:fld id="{CE449B51-7FA8-4B3F-A3CB-9F9FBCD0787B}" type="slidenum">
              <a:rPr lang="en-IL" smtClean="0"/>
              <a:t>‹#›</a:t>
            </a:fld>
            <a:endParaRPr lang="en-IL"/>
          </a:p>
        </p:txBody>
      </p:sp>
    </p:spTree>
    <p:extLst>
      <p:ext uri="{BB962C8B-B14F-4D97-AF65-F5344CB8AC3E}">
        <p14:creationId xmlns:p14="http://schemas.microsoft.com/office/powerpoint/2010/main" val="38401173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970044" y="1533362"/>
            <a:ext cx="37260550" cy="5566751"/>
          </a:xfrm>
          <a:prstGeom prst="rect">
            <a:avLst/>
          </a:prstGeom>
        </p:spPr>
        <p:txBody>
          <a:bodyPr/>
          <a:lstStyle/>
          <a:p>
            <a:r>
              <a:rPr lang="en-US"/>
              <a:t>Click to edit Master title style</a:t>
            </a:r>
            <a:endParaRPr lang="en-US" dirty="0"/>
          </a:p>
        </p:txBody>
      </p:sp>
      <p:sp>
        <p:nvSpPr>
          <p:cNvPr id="3" name="Content Placeholder 2"/>
          <p:cNvSpPr>
            <a:spLocks noGrp="1"/>
          </p:cNvSpPr>
          <p:nvPr>
            <p:ph sz="half" idx="1"/>
          </p:nvPr>
        </p:nvSpPr>
        <p:spPr>
          <a:xfrm>
            <a:off x="2970044" y="7666780"/>
            <a:ext cx="18360271" cy="1827360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1870323" y="7666780"/>
            <a:ext cx="18360271" cy="1827360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2970044" y="26693734"/>
            <a:ext cx="9720144" cy="1533356"/>
          </a:xfrm>
          <a:prstGeom prst="rect">
            <a:avLst/>
          </a:prstGeom>
        </p:spPr>
        <p:txBody>
          <a:bodyPr/>
          <a:lstStyle/>
          <a:p>
            <a:fld id="{FB278593-35B9-415F-8B1D-A2316D8E9BCC}" type="datetimeFigureOut">
              <a:rPr lang="en-IL" smtClean="0"/>
              <a:t>14/07/2026</a:t>
            </a:fld>
            <a:endParaRPr lang="en-IL"/>
          </a:p>
        </p:txBody>
      </p:sp>
      <p:sp>
        <p:nvSpPr>
          <p:cNvPr id="6" name="Footer Placeholder 5"/>
          <p:cNvSpPr>
            <a:spLocks noGrp="1"/>
          </p:cNvSpPr>
          <p:nvPr>
            <p:ph type="ftr" sz="quarter" idx="11"/>
          </p:nvPr>
        </p:nvSpPr>
        <p:spPr>
          <a:xfrm>
            <a:off x="14310212" y="26693734"/>
            <a:ext cx="14580215" cy="1533356"/>
          </a:xfrm>
          <a:prstGeom prst="rect">
            <a:avLst/>
          </a:prstGeom>
        </p:spPr>
        <p:txBody>
          <a:bodyPr/>
          <a:lstStyle/>
          <a:p>
            <a:endParaRPr lang="en-IL"/>
          </a:p>
        </p:txBody>
      </p:sp>
      <p:sp>
        <p:nvSpPr>
          <p:cNvPr id="7" name="Slide Number Placeholder 6"/>
          <p:cNvSpPr>
            <a:spLocks noGrp="1"/>
          </p:cNvSpPr>
          <p:nvPr>
            <p:ph type="sldNum" sz="quarter" idx="12"/>
          </p:nvPr>
        </p:nvSpPr>
        <p:spPr>
          <a:xfrm>
            <a:off x="30510450" y="26693734"/>
            <a:ext cx="9720144" cy="1533356"/>
          </a:xfrm>
          <a:prstGeom prst="rect">
            <a:avLst/>
          </a:prstGeom>
        </p:spPr>
        <p:txBody>
          <a:bodyPr/>
          <a:lstStyle/>
          <a:p>
            <a:fld id="{CE449B51-7FA8-4B3F-A3CB-9F9FBCD0787B}" type="slidenum">
              <a:rPr lang="en-IL" smtClean="0"/>
              <a:t>‹#›</a:t>
            </a:fld>
            <a:endParaRPr lang="en-IL"/>
          </a:p>
        </p:txBody>
      </p:sp>
    </p:spTree>
    <p:extLst>
      <p:ext uri="{BB962C8B-B14F-4D97-AF65-F5344CB8AC3E}">
        <p14:creationId xmlns:p14="http://schemas.microsoft.com/office/powerpoint/2010/main" val="21867691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975671" y="1533362"/>
            <a:ext cx="37260550" cy="5566751"/>
          </a:xfrm>
          <a:prstGeom prst="rect">
            <a:avLst/>
          </a:prstGeom>
        </p:spPr>
        <p:txBody>
          <a:bodyPr/>
          <a:lstStyle/>
          <a:p>
            <a:r>
              <a:rPr lang="en-US"/>
              <a:t>Click to edit Master title style</a:t>
            </a:r>
            <a:endParaRPr lang="en-US" dirty="0"/>
          </a:p>
        </p:txBody>
      </p:sp>
      <p:sp>
        <p:nvSpPr>
          <p:cNvPr id="3" name="Text Placeholder 2"/>
          <p:cNvSpPr>
            <a:spLocks noGrp="1"/>
          </p:cNvSpPr>
          <p:nvPr>
            <p:ph type="body" idx="1"/>
          </p:nvPr>
        </p:nvSpPr>
        <p:spPr>
          <a:xfrm>
            <a:off x="2975675" y="7060106"/>
            <a:ext cx="18275892" cy="3460049"/>
          </a:xfrm>
          <a:prstGeom prst="rect">
            <a:avLst/>
          </a:prstGeom>
        </p:spPr>
        <p:txBody>
          <a:bodyPr anchor="b"/>
          <a:lstStyle>
            <a:lvl1pPr marL="0" indent="0">
              <a:buNone/>
              <a:defRPr sz="10079" b="1"/>
            </a:lvl1pPr>
            <a:lvl2pPr marL="1920011" indent="0">
              <a:buNone/>
              <a:defRPr sz="8399" b="1"/>
            </a:lvl2pPr>
            <a:lvl3pPr marL="3840023" indent="0">
              <a:buNone/>
              <a:defRPr sz="7559" b="1"/>
            </a:lvl3pPr>
            <a:lvl4pPr marL="5760034" indent="0">
              <a:buNone/>
              <a:defRPr sz="6719" b="1"/>
            </a:lvl4pPr>
            <a:lvl5pPr marL="7680046" indent="0">
              <a:buNone/>
              <a:defRPr sz="6719" b="1"/>
            </a:lvl5pPr>
            <a:lvl6pPr marL="9600057" indent="0">
              <a:buNone/>
              <a:defRPr sz="6719" b="1"/>
            </a:lvl6pPr>
            <a:lvl7pPr marL="11520068" indent="0">
              <a:buNone/>
              <a:defRPr sz="6719" b="1"/>
            </a:lvl7pPr>
            <a:lvl8pPr marL="13440080" indent="0">
              <a:buNone/>
              <a:defRPr sz="6719" b="1"/>
            </a:lvl8pPr>
            <a:lvl9pPr marL="15360091" indent="0">
              <a:buNone/>
              <a:defRPr sz="6719" b="1"/>
            </a:lvl9pPr>
          </a:lstStyle>
          <a:p>
            <a:pPr lvl="0"/>
            <a:r>
              <a:rPr lang="en-US"/>
              <a:t>Click to edit Master text styles</a:t>
            </a:r>
          </a:p>
        </p:txBody>
      </p:sp>
      <p:sp>
        <p:nvSpPr>
          <p:cNvPr id="4" name="Content Placeholder 3"/>
          <p:cNvSpPr>
            <a:spLocks noGrp="1"/>
          </p:cNvSpPr>
          <p:nvPr>
            <p:ph sz="half" idx="2"/>
          </p:nvPr>
        </p:nvSpPr>
        <p:spPr>
          <a:xfrm>
            <a:off x="2975675" y="10520155"/>
            <a:ext cx="18275892" cy="1547356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1870325" y="7060106"/>
            <a:ext cx="18365898" cy="3460049"/>
          </a:xfrm>
          <a:prstGeom prst="rect">
            <a:avLst/>
          </a:prstGeom>
        </p:spPr>
        <p:txBody>
          <a:bodyPr anchor="b"/>
          <a:lstStyle>
            <a:lvl1pPr marL="0" indent="0">
              <a:buNone/>
              <a:defRPr sz="10079" b="1"/>
            </a:lvl1pPr>
            <a:lvl2pPr marL="1920011" indent="0">
              <a:buNone/>
              <a:defRPr sz="8399" b="1"/>
            </a:lvl2pPr>
            <a:lvl3pPr marL="3840023" indent="0">
              <a:buNone/>
              <a:defRPr sz="7559" b="1"/>
            </a:lvl3pPr>
            <a:lvl4pPr marL="5760034" indent="0">
              <a:buNone/>
              <a:defRPr sz="6719" b="1"/>
            </a:lvl4pPr>
            <a:lvl5pPr marL="7680046" indent="0">
              <a:buNone/>
              <a:defRPr sz="6719" b="1"/>
            </a:lvl5pPr>
            <a:lvl6pPr marL="9600057" indent="0">
              <a:buNone/>
              <a:defRPr sz="6719" b="1"/>
            </a:lvl6pPr>
            <a:lvl7pPr marL="11520068" indent="0">
              <a:buNone/>
              <a:defRPr sz="6719" b="1"/>
            </a:lvl7pPr>
            <a:lvl8pPr marL="13440080" indent="0">
              <a:buNone/>
              <a:defRPr sz="6719" b="1"/>
            </a:lvl8pPr>
            <a:lvl9pPr marL="15360091" indent="0">
              <a:buNone/>
              <a:defRPr sz="6719" b="1"/>
            </a:lvl9pPr>
          </a:lstStyle>
          <a:p>
            <a:pPr lvl="0"/>
            <a:r>
              <a:rPr lang="en-US"/>
              <a:t>Click to edit Master text styles</a:t>
            </a:r>
          </a:p>
        </p:txBody>
      </p:sp>
      <p:sp>
        <p:nvSpPr>
          <p:cNvPr id="6" name="Content Placeholder 5"/>
          <p:cNvSpPr>
            <a:spLocks noGrp="1"/>
          </p:cNvSpPr>
          <p:nvPr>
            <p:ph sz="quarter" idx="4"/>
          </p:nvPr>
        </p:nvSpPr>
        <p:spPr>
          <a:xfrm>
            <a:off x="21870325" y="10520155"/>
            <a:ext cx="18365898" cy="1547356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2970044" y="26693734"/>
            <a:ext cx="9720144" cy="1533356"/>
          </a:xfrm>
          <a:prstGeom prst="rect">
            <a:avLst/>
          </a:prstGeom>
        </p:spPr>
        <p:txBody>
          <a:bodyPr/>
          <a:lstStyle/>
          <a:p>
            <a:fld id="{FB278593-35B9-415F-8B1D-A2316D8E9BCC}" type="datetimeFigureOut">
              <a:rPr lang="en-IL" smtClean="0"/>
              <a:t>14/07/2026</a:t>
            </a:fld>
            <a:endParaRPr lang="en-IL"/>
          </a:p>
        </p:txBody>
      </p:sp>
      <p:sp>
        <p:nvSpPr>
          <p:cNvPr id="8" name="Footer Placeholder 7"/>
          <p:cNvSpPr>
            <a:spLocks noGrp="1"/>
          </p:cNvSpPr>
          <p:nvPr>
            <p:ph type="ftr" sz="quarter" idx="11"/>
          </p:nvPr>
        </p:nvSpPr>
        <p:spPr>
          <a:xfrm>
            <a:off x="14310212" y="26693734"/>
            <a:ext cx="14580215" cy="1533356"/>
          </a:xfrm>
          <a:prstGeom prst="rect">
            <a:avLst/>
          </a:prstGeom>
        </p:spPr>
        <p:txBody>
          <a:bodyPr/>
          <a:lstStyle/>
          <a:p>
            <a:endParaRPr lang="en-IL"/>
          </a:p>
        </p:txBody>
      </p:sp>
      <p:sp>
        <p:nvSpPr>
          <p:cNvPr id="9" name="Slide Number Placeholder 8"/>
          <p:cNvSpPr>
            <a:spLocks noGrp="1"/>
          </p:cNvSpPr>
          <p:nvPr>
            <p:ph type="sldNum" sz="quarter" idx="12"/>
          </p:nvPr>
        </p:nvSpPr>
        <p:spPr>
          <a:xfrm>
            <a:off x="30510450" y="26693734"/>
            <a:ext cx="9720144" cy="1533356"/>
          </a:xfrm>
          <a:prstGeom prst="rect">
            <a:avLst/>
          </a:prstGeom>
        </p:spPr>
        <p:txBody>
          <a:bodyPr/>
          <a:lstStyle/>
          <a:p>
            <a:fld id="{CE449B51-7FA8-4B3F-A3CB-9F9FBCD0787B}" type="slidenum">
              <a:rPr lang="en-IL" smtClean="0"/>
              <a:t>‹#›</a:t>
            </a:fld>
            <a:endParaRPr lang="en-IL"/>
          </a:p>
        </p:txBody>
      </p:sp>
    </p:spTree>
    <p:extLst>
      <p:ext uri="{BB962C8B-B14F-4D97-AF65-F5344CB8AC3E}">
        <p14:creationId xmlns:p14="http://schemas.microsoft.com/office/powerpoint/2010/main" val="6067811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970044" y="1533362"/>
            <a:ext cx="37260550" cy="5566751"/>
          </a:xfrm>
          <a:prstGeom prst="rect">
            <a:avLst/>
          </a:prstGeom>
        </p:spPr>
        <p:txBody>
          <a:bodyPr/>
          <a:lstStyle/>
          <a:p>
            <a:r>
              <a:rPr lang="en-US"/>
              <a:t>Click to edit Master title style</a:t>
            </a:r>
            <a:endParaRPr lang="en-US" dirty="0"/>
          </a:p>
        </p:txBody>
      </p:sp>
      <p:sp>
        <p:nvSpPr>
          <p:cNvPr id="3" name="Date Placeholder 2"/>
          <p:cNvSpPr>
            <a:spLocks noGrp="1"/>
          </p:cNvSpPr>
          <p:nvPr>
            <p:ph type="dt" sz="half" idx="10"/>
          </p:nvPr>
        </p:nvSpPr>
        <p:spPr>
          <a:xfrm>
            <a:off x="2970044" y="26693734"/>
            <a:ext cx="9720144" cy="1533356"/>
          </a:xfrm>
          <a:prstGeom prst="rect">
            <a:avLst/>
          </a:prstGeom>
        </p:spPr>
        <p:txBody>
          <a:bodyPr/>
          <a:lstStyle/>
          <a:p>
            <a:fld id="{FB278593-35B9-415F-8B1D-A2316D8E9BCC}" type="datetimeFigureOut">
              <a:rPr lang="en-IL" smtClean="0"/>
              <a:t>14/07/2026</a:t>
            </a:fld>
            <a:endParaRPr lang="en-IL"/>
          </a:p>
        </p:txBody>
      </p:sp>
      <p:sp>
        <p:nvSpPr>
          <p:cNvPr id="4" name="Footer Placeholder 3"/>
          <p:cNvSpPr>
            <a:spLocks noGrp="1"/>
          </p:cNvSpPr>
          <p:nvPr>
            <p:ph type="ftr" sz="quarter" idx="11"/>
          </p:nvPr>
        </p:nvSpPr>
        <p:spPr>
          <a:xfrm>
            <a:off x="14310212" y="26693734"/>
            <a:ext cx="14580215" cy="1533356"/>
          </a:xfrm>
          <a:prstGeom prst="rect">
            <a:avLst/>
          </a:prstGeom>
        </p:spPr>
        <p:txBody>
          <a:bodyPr/>
          <a:lstStyle/>
          <a:p>
            <a:endParaRPr lang="en-IL"/>
          </a:p>
        </p:txBody>
      </p:sp>
      <p:sp>
        <p:nvSpPr>
          <p:cNvPr id="5" name="Slide Number Placeholder 4"/>
          <p:cNvSpPr>
            <a:spLocks noGrp="1"/>
          </p:cNvSpPr>
          <p:nvPr>
            <p:ph type="sldNum" sz="quarter" idx="12"/>
          </p:nvPr>
        </p:nvSpPr>
        <p:spPr>
          <a:xfrm>
            <a:off x="30510450" y="26693734"/>
            <a:ext cx="9720144" cy="1533356"/>
          </a:xfrm>
          <a:prstGeom prst="rect">
            <a:avLst/>
          </a:prstGeom>
        </p:spPr>
        <p:txBody>
          <a:bodyPr/>
          <a:lstStyle/>
          <a:p>
            <a:fld id="{CE449B51-7FA8-4B3F-A3CB-9F9FBCD0787B}" type="slidenum">
              <a:rPr lang="en-IL" smtClean="0"/>
              <a:t>‹#›</a:t>
            </a:fld>
            <a:endParaRPr lang="en-IL"/>
          </a:p>
        </p:txBody>
      </p:sp>
    </p:spTree>
    <p:extLst>
      <p:ext uri="{BB962C8B-B14F-4D97-AF65-F5344CB8AC3E}">
        <p14:creationId xmlns:p14="http://schemas.microsoft.com/office/powerpoint/2010/main" val="23014259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2970044" y="26693734"/>
            <a:ext cx="9720144" cy="1533356"/>
          </a:xfrm>
          <a:prstGeom prst="rect">
            <a:avLst/>
          </a:prstGeom>
        </p:spPr>
        <p:txBody>
          <a:bodyPr/>
          <a:lstStyle/>
          <a:p>
            <a:fld id="{FB278593-35B9-415F-8B1D-A2316D8E9BCC}" type="datetimeFigureOut">
              <a:rPr lang="en-IL" smtClean="0"/>
              <a:t>14/07/2026</a:t>
            </a:fld>
            <a:endParaRPr lang="en-IL"/>
          </a:p>
        </p:txBody>
      </p:sp>
      <p:sp>
        <p:nvSpPr>
          <p:cNvPr id="3" name="Footer Placeholder 2"/>
          <p:cNvSpPr>
            <a:spLocks noGrp="1"/>
          </p:cNvSpPr>
          <p:nvPr>
            <p:ph type="ftr" sz="quarter" idx="11"/>
          </p:nvPr>
        </p:nvSpPr>
        <p:spPr>
          <a:xfrm>
            <a:off x="14310212" y="26693734"/>
            <a:ext cx="14580215" cy="1533356"/>
          </a:xfrm>
          <a:prstGeom prst="rect">
            <a:avLst/>
          </a:prstGeom>
        </p:spPr>
        <p:txBody>
          <a:bodyPr/>
          <a:lstStyle/>
          <a:p>
            <a:endParaRPr lang="en-IL"/>
          </a:p>
        </p:txBody>
      </p:sp>
      <p:sp>
        <p:nvSpPr>
          <p:cNvPr id="4" name="Slide Number Placeholder 3"/>
          <p:cNvSpPr>
            <a:spLocks noGrp="1"/>
          </p:cNvSpPr>
          <p:nvPr>
            <p:ph type="sldNum" sz="quarter" idx="12"/>
          </p:nvPr>
        </p:nvSpPr>
        <p:spPr>
          <a:xfrm>
            <a:off x="30510450" y="26693734"/>
            <a:ext cx="9720144" cy="1533356"/>
          </a:xfrm>
          <a:prstGeom prst="rect">
            <a:avLst/>
          </a:prstGeom>
        </p:spPr>
        <p:txBody>
          <a:bodyPr/>
          <a:lstStyle/>
          <a:p>
            <a:fld id="{CE449B51-7FA8-4B3F-A3CB-9F9FBCD0787B}" type="slidenum">
              <a:rPr lang="en-IL" smtClean="0"/>
              <a:t>‹#›</a:t>
            </a:fld>
            <a:endParaRPr lang="en-IL"/>
          </a:p>
        </p:txBody>
      </p:sp>
    </p:spTree>
    <p:extLst>
      <p:ext uri="{BB962C8B-B14F-4D97-AF65-F5344CB8AC3E}">
        <p14:creationId xmlns:p14="http://schemas.microsoft.com/office/powerpoint/2010/main" val="30396825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975671" y="1920028"/>
            <a:ext cx="13933330" cy="6720099"/>
          </a:xfrm>
          <a:prstGeom prst="rect">
            <a:avLst/>
          </a:prstGeom>
        </p:spPr>
        <p:txBody>
          <a:bodyPr anchor="b"/>
          <a:lstStyle>
            <a:lvl1pPr>
              <a:defRPr sz="13438"/>
            </a:lvl1pPr>
          </a:lstStyle>
          <a:p>
            <a:r>
              <a:rPr lang="en-US"/>
              <a:t>Click to edit Master title style</a:t>
            </a:r>
            <a:endParaRPr lang="en-US" dirty="0"/>
          </a:p>
        </p:txBody>
      </p:sp>
      <p:sp>
        <p:nvSpPr>
          <p:cNvPr id="3" name="Content Placeholder 2"/>
          <p:cNvSpPr>
            <a:spLocks noGrp="1"/>
          </p:cNvSpPr>
          <p:nvPr>
            <p:ph idx="1"/>
          </p:nvPr>
        </p:nvSpPr>
        <p:spPr>
          <a:xfrm>
            <a:off x="18365898" y="4146734"/>
            <a:ext cx="21870323" cy="20466969"/>
          </a:xfrm>
          <a:prstGeom prst="rect">
            <a:avLst/>
          </a:prstGeom>
        </p:spPr>
        <p:txBody>
          <a:bodyPr/>
          <a:lstStyle>
            <a:lvl1pPr>
              <a:defRPr sz="13438"/>
            </a:lvl1pPr>
            <a:lvl2pPr>
              <a:defRPr sz="11759"/>
            </a:lvl2pPr>
            <a:lvl3pPr>
              <a:defRPr sz="10079"/>
            </a:lvl3pPr>
            <a:lvl4pPr>
              <a:defRPr sz="8399"/>
            </a:lvl4pPr>
            <a:lvl5pPr>
              <a:defRPr sz="8399"/>
            </a:lvl5pPr>
            <a:lvl6pPr>
              <a:defRPr sz="8399"/>
            </a:lvl6pPr>
            <a:lvl7pPr>
              <a:defRPr sz="8399"/>
            </a:lvl7pPr>
            <a:lvl8pPr>
              <a:defRPr sz="8399"/>
            </a:lvl8pPr>
            <a:lvl9pPr>
              <a:defRPr sz="83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975671" y="8640127"/>
            <a:ext cx="13933330" cy="16006905"/>
          </a:xfrm>
          <a:prstGeom prst="rect">
            <a:avLst/>
          </a:prstGeom>
        </p:spPr>
        <p:txBody>
          <a:bodyPr/>
          <a:lstStyle>
            <a:lvl1pPr marL="0" indent="0">
              <a:buNone/>
              <a:defRPr sz="6719"/>
            </a:lvl1pPr>
            <a:lvl2pPr marL="1920011" indent="0">
              <a:buNone/>
              <a:defRPr sz="5879"/>
            </a:lvl2pPr>
            <a:lvl3pPr marL="3840023" indent="0">
              <a:buNone/>
              <a:defRPr sz="5039"/>
            </a:lvl3pPr>
            <a:lvl4pPr marL="5760034" indent="0">
              <a:buNone/>
              <a:defRPr sz="4200"/>
            </a:lvl4pPr>
            <a:lvl5pPr marL="7680046" indent="0">
              <a:buNone/>
              <a:defRPr sz="4200"/>
            </a:lvl5pPr>
            <a:lvl6pPr marL="9600057" indent="0">
              <a:buNone/>
              <a:defRPr sz="4200"/>
            </a:lvl6pPr>
            <a:lvl7pPr marL="11520068" indent="0">
              <a:buNone/>
              <a:defRPr sz="4200"/>
            </a:lvl7pPr>
            <a:lvl8pPr marL="13440080" indent="0">
              <a:buNone/>
              <a:defRPr sz="4200"/>
            </a:lvl8pPr>
            <a:lvl9pPr marL="15360091" indent="0">
              <a:buNone/>
              <a:defRPr sz="4200"/>
            </a:lvl9pPr>
          </a:lstStyle>
          <a:p>
            <a:pPr lvl="0"/>
            <a:r>
              <a:rPr lang="en-US"/>
              <a:t>Click to edit Master text styles</a:t>
            </a:r>
          </a:p>
        </p:txBody>
      </p:sp>
      <p:sp>
        <p:nvSpPr>
          <p:cNvPr id="5" name="Date Placeholder 4"/>
          <p:cNvSpPr>
            <a:spLocks noGrp="1"/>
          </p:cNvSpPr>
          <p:nvPr>
            <p:ph type="dt" sz="half" idx="10"/>
          </p:nvPr>
        </p:nvSpPr>
        <p:spPr>
          <a:xfrm>
            <a:off x="2970044" y="26693734"/>
            <a:ext cx="9720144" cy="1533356"/>
          </a:xfrm>
          <a:prstGeom prst="rect">
            <a:avLst/>
          </a:prstGeom>
        </p:spPr>
        <p:txBody>
          <a:bodyPr/>
          <a:lstStyle/>
          <a:p>
            <a:fld id="{FB278593-35B9-415F-8B1D-A2316D8E9BCC}" type="datetimeFigureOut">
              <a:rPr lang="en-IL" smtClean="0"/>
              <a:t>14/07/2026</a:t>
            </a:fld>
            <a:endParaRPr lang="en-IL"/>
          </a:p>
        </p:txBody>
      </p:sp>
      <p:sp>
        <p:nvSpPr>
          <p:cNvPr id="6" name="Footer Placeholder 5"/>
          <p:cNvSpPr>
            <a:spLocks noGrp="1"/>
          </p:cNvSpPr>
          <p:nvPr>
            <p:ph type="ftr" sz="quarter" idx="11"/>
          </p:nvPr>
        </p:nvSpPr>
        <p:spPr>
          <a:xfrm>
            <a:off x="14310212" y="26693734"/>
            <a:ext cx="14580215" cy="1533356"/>
          </a:xfrm>
          <a:prstGeom prst="rect">
            <a:avLst/>
          </a:prstGeom>
        </p:spPr>
        <p:txBody>
          <a:bodyPr/>
          <a:lstStyle/>
          <a:p>
            <a:endParaRPr lang="en-IL"/>
          </a:p>
        </p:txBody>
      </p:sp>
      <p:sp>
        <p:nvSpPr>
          <p:cNvPr id="7" name="Slide Number Placeholder 6"/>
          <p:cNvSpPr>
            <a:spLocks noGrp="1"/>
          </p:cNvSpPr>
          <p:nvPr>
            <p:ph type="sldNum" sz="quarter" idx="12"/>
          </p:nvPr>
        </p:nvSpPr>
        <p:spPr>
          <a:xfrm>
            <a:off x="30510450" y="26693734"/>
            <a:ext cx="9720144" cy="1533356"/>
          </a:xfrm>
          <a:prstGeom prst="rect">
            <a:avLst/>
          </a:prstGeom>
        </p:spPr>
        <p:txBody>
          <a:bodyPr/>
          <a:lstStyle/>
          <a:p>
            <a:fld id="{CE449B51-7FA8-4B3F-A3CB-9F9FBCD0787B}" type="slidenum">
              <a:rPr lang="en-IL" smtClean="0"/>
              <a:t>‹#›</a:t>
            </a:fld>
            <a:endParaRPr lang="en-IL"/>
          </a:p>
        </p:txBody>
      </p:sp>
    </p:spTree>
    <p:extLst>
      <p:ext uri="{BB962C8B-B14F-4D97-AF65-F5344CB8AC3E}">
        <p14:creationId xmlns:p14="http://schemas.microsoft.com/office/powerpoint/2010/main" val="18878381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975671" y="1920028"/>
            <a:ext cx="13933330" cy="6720099"/>
          </a:xfrm>
          <a:prstGeom prst="rect">
            <a:avLst/>
          </a:prstGeom>
        </p:spPr>
        <p:txBody>
          <a:bodyPr anchor="b"/>
          <a:lstStyle>
            <a:lvl1pPr>
              <a:defRPr sz="13438"/>
            </a:lvl1pPr>
          </a:lstStyle>
          <a:p>
            <a:r>
              <a:rPr lang="en-US"/>
              <a:t>Click to edit Master title style</a:t>
            </a:r>
            <a:endParaRPr lang="en-US" dirty="0"/>
          </a:p>
        </p:txBody>
      </p:sp>
      <p:sp>
        <p:nvSpPr>
          <p:cNvPr id="3" name="Picture Placeholder 2"/>
          <p:cNvSpPr>
            <a:spLocks noGrp="1" noChangeAspect="1"/>
          </p:cNvSpPr>
          <p:nvPr>
            <p:ph type="pic" idx="1"/>
          </p:nvPr>
        </p:nvSpPr>
        <p:spPr>
          <a:xfrm>
            <a:off x="18365898" y="4146734"/>
            <a:ext cx="21870323" cy="20466969"/>
          </a:xfrm>
          <a:prstGeom prst="rect">
            <a:avLst/>
          </a:prstGeom>
        </p:spPr>
        <p:txBody>
          <a:bodyPr anchor="t"/>
          <a:lstStyle>
            <a:lvl1pPr marL="0" indent="0">
              <a:buNone/>
              <a:defRPr sz="13438"/>
            </a:lvl1pPr>
            <a:lvl2pPr marL="1920011" indent="0">
              <a:buNone/>
              <a:defRPr sz="11759"/>
            </a:lvl2pPr>
            <a:lvl3pPr marL="3840023" indent="0">
              <a:buNone/>
              <a:defRPr sz="10079"/>
            </a:lvl3pPr>
            <a:lvl4pPr marL="5760034" indent="0">
              <a:buNone/>
              <a:defRPr sz="8399"/>
            </a:lvl4pPr>
            <a:lvl5pPr marL="7680046" indent="0">
              <a:buNone/>
              <a:defRPr sz="8399"/>
            </a:lvl5pPr>
            <a:lvl6pPr marL="9600057" indent="0">
              <a:buNone/>
              <a:defRPr sz="8399"/>
            </a:lvl6pPr>
            <a:lvl7pPr marL="11520068" indent="0">
              <a:buNone/>
              <a:defRPr sz="8399"/>
            </a:lvl7pPr>
            <a:lvl8pPr marL="13440080" indent="0">
              <a:buNone/>
              <a:defRPr sz="8399"/>
            </a:lvl8pPr>
            <a:lvl9pPr marL="15360091" indent="0">
              <a:buNone/>
              <a:defRPr sz="8399"/>
            </a:lvl9pPr>
          </a:lstStyle>
          <a:p>
            <a:r>
              <a:rPr lang="en-US"/>
              <a:t>Click icon to add picture</a:t>
            </a:r>
            <a:endParaRPr lang="en-US" dirty="0"/>
          </a:p>
        </p:txBody>
      </p:sp>
      <p:sp>
        <p:nvSpPr>
          <p:cNvPr id="4" name="Text Placeholder 3"/>
          <p:cNvSpPr>
            <a:spLocks noGrp="1"/>
          </p:cNvSpPr>
          <p:nvPr>
            <p:ph type="body" sz="half" idx="2"/>
          </p:nvPr>
        </p:nvSpPr>
        <p:spPr>
          <a:xfrm>
            <a:off x="2975671" y="8640127"/>
            <a:ext cx="13933330" cy="16006905"/>
          </a:xfrm>
          <a:prstGeom prst="rect">
            <a:avLst/>
          </a:prstGeom>
        </p:spPr>
        <p:txBody>
          <a:bodyPr/>
          <a:lstStyle>
            <a:lvl1pPr marL="0" indent="0">
              <a:buNone/>
              <a:defRPr sz="6719"/>
            </a:lvl1pPr>
            <a:lvl2pPr marL="1920011" indent="0">
              <a:buNone/>
              <a:defRPr sz="5879"/>
            </a:lvl2pPr>
            <a:lvl3pPr marL="3840023" indent="0">
              <a:buNone/>
              <a:defRPr sz="5039"/>
            </a:lvl3pPr>
            <a:lvl4pPr marL="5760034" indent="0">
              <a:buNone/>
              <a:defRPr sz="4200"/>
            </a:lvl4pPr>
            <a:lvl5pPr marL="7680046" indent="0">
              <a:buNone/>
              <a:defRPr sz="4200"/>
            </a:lvl5pPr>
            <a:lvl6pPr marL="9600057" indent="0">
              <a:buNone/>
              <a:defRPr sz="4200"/>
            </a:lvl6pPr>
            <a:lvl7pPr marL="11520068" indent="0">
              <a:buNone/>
              <a:defRPr sz="4200"/>
            </a:lvl7pPr>
            <a:lvl8pPr marL="13440080" indent="0">
              <a:buNone/>
              <a:defRPr sz="4200"/>
            </a:lvl8pPr>
            <a:lvl9pPr marL="15360091" indent="0">
              <a:buNone/>
              <a:defRPr sz="4200"/>
            </a:lvl9pPr>
          </a:lstStyle>
          <a:p>
            <a:pPr lvl="0"/>
            <a:r>
              <a:rPr lang="en-US"/>
              <a:t>Click to edit Master text styles</a:t>
            </a:r>
          </a:p>
        </p:txBody>
      </p:sp>
      <p:sp>
        <p:nvSpPr>
          <p:cNvPr id="5" name="Date Placeholder 4"/>
          <p:cNvSpPr>
            <a:spLocks noGrp="1"/>
          </p:cNvSpPr>
          <p:nvPr>
            <p:ph type="dt" sz="half" idx="10"/>
          </p:nvPr>
        </p:nvSpPr>
        <p:spPr>
          <a:xfrm>
            <a:off x="2970044" y="26693734"/>
            <a:ext cx="9720144" cy="1533356"/>
          </a:xfrm>
          <a:prstGeom prst="rect">
            <a:avLst/>
          </a:prstGeom>
        </p:spPr>
        <p:txBody>
          <a:bodyPr/>
          <a:lstStyle/>
          <a:p>
            <a:fld id="{FB278593-35B9-415F-8B1D-A2316D8E9BCC}" type="datetimeFigureOut">
              <a:rPr lang="en-IL" smtClean="0"/>
              <a:t>14/07/2026</a:t>
            </a:fld>
            <a:endParaRPr lang="en-IL"/>
          </a:p>
        </p:txBody>
      </p:sp>
      <p:sp>
        <p:nvSpPr>
          <p:cNvPr id="6" name="Footer Placeholder 5"/>
          <p:cNvSpPr>
            <a:spLocks noGrp="1"/>
          </p:cNvSpPr>
          <p:nvPr>
            <p:ph type="ftr" sz="quarter" idx="11"/>
          </p:nvPr>
        </p:nvSpPr>
        <p:spPr>
          <a:xfrm>
            <a:off x="14310212" y="26693734"/>
            <a:ext cx="14580215" cy="1533356"/>
          </a:xfrm>
          <a:prstGeom prst="rect">
            <a:avLst/>
          </a:prstGeom>
        </p:spPr>
        <p:txBody>
          <a:bodyPr/>
          <a:lstStyle/>
          <a:p>
            <a:endParaRPr lang="en-IL"/>
          </a:p>
        </p:txBody>
      </p:sp>
      <p:sp>
        <p:nvSpPr>
          <p:cNvPr id="7" name="Slide Number Placeholder 6"/>
          <p:cNvSpPr>
            <a:spLocks noGrp="1"/>
          </p:cNvSpPr>
          <p:nvPr>
            <p:ph type="sldNum" sz="quarter" idx="12"/>
          </p:nvPr>
        </p:nvSpPr>
        <p:spPr>
          <a:xfrm>
            <a:off x="30510450" y="26693734"/>
            <a:ext cx="9720144" cy="1533356"/>
          </a:xfrm>
          <a:prstGeom prst="rect">
            <a:avLst/>
          </a:prstGeom>
        </p:spPr>
        <p:txBody>
          <a:bodyPr/>
          <a:lstStyle/>
          <a:p>
            <a:fld id="{CE449B51-7FA8-4B3F-A3CB-9F9FBCD0787B}" type="slidenum">
              <a:rPr lang="en-IL" smtClean="0"/>
              <a:t>‹#›</a:t>
            </a:fld>
            <a:endParaRPr lang="en-IL"/>
          </a:p>
        </p:txBody>
      </p:sp>
    </p:spTree>
    <p:extLst>
      <p:ext uri="{BB962C8B-B14F-4D97-AF65-F5344CB8AC3E}">
        <p14:creationId xmlns:p14="http://schemas.microsoft.com/office/powerpoint/2010/main" val="9439651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9" descr="A white background with grey lines&#10;&#10;Description automatically generated">
            <a:extLst>
              <a:ext uri="{FF2B5EF4-FFF2-40B4-BE49-F238E27FC236}">
                <a16:creationId xmlns:a16="http://schemas.microsoft.com/office/drawing/2014/main" id="{2086DF33-79DA-9A4C-E93A-6C1979D9FB43}"/>
              </a:ext>
            </a:extLst>
          </p:cNvPr>
          <p:cNvPicPr>
            <a:picLocks noChangeAspect="1"/>
          </p:cNvPicPr>
          <p:nvPr userDrawn="1"/>
        </p:nvPicPr>
        <p:blipFill rotWithShape="1">
          <a:blip r:embed="rId13" cstate="screen">
            <a:extLst>
              <a:ext uri="{28A0092B-C50C-407E-A947-70E740481C1C}">
                <a14:useLocalDpi xmlns:a14="http://schemas.microsoft.com/office/drawing/2010/main"/>
              </a:ext>
            </a:extLst>
          </a:blip>
          <a:srcRect/>
          <a:stretch/>
        </p:blipFill>
        <p:spPr>
          <a:xfrm>
            <a:off x="-152400" y="-3705"/>
            <a:ext cx="43200638" cy="28800425"/>
          </a:xfrm>
          <a:prstGeom prst="rect">
            <a:avLst/>
          </a:prstGeom>
        </p:spPr>
      </p:pic>
      <p:pic>
        <p:nvPicPr>
          <p:cNvPr id="8" name="תמונה 7">
            <a:extLst>
              <a:ext uri="{FF2B5EF4-FFF2-40B4-BE49-F238E27FC236}">
                <a16:creationId xmlns:a16="http://schemas.microsoft.com/office/drawing/2014/main" id="{1A3583C5-AE89-9D0C-AEEA-160A6056A734}"/>
              </a:ext>
            </a:extLst>
          </p:cNvPr>
          <p:cNvPicPr>
            <a:picLocks noChangeAspect="1"/>
          </p:cNvPicPr>
          <p:nvPr userDrawn="1"/>
        </p:nvPicPr>
        <p:blipFill>
          <a:blip r:embed="rId1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897208" y="24067334"/>
            <a:ext cx="12455830" cy="473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6">
            <a:extLst>
              <a:ext uri="{FF2B5EF4-FFF2-40B4-BE49-F238E27FC236}">
                <a16:creationId xmlns:a16="http://schemas.microsoft.com/office/drawing/2014/main" id="{1C2EE509-A4D4-8410-22B1-E12D0F4B2A26}"/>
              </a:ext>
            </a:extLst>
          </p:cNvPr>
          <p:cNvCxnSpPr>
            <a:cxnSpLocks/>
          </p:cNvCxnSpPr>
          <p:nvPr userDrawn="1"/>
        </p:nvCxnSpPr>
        <p:spPr>
          <a:xfrm>
            <a:off x="8710258" y="26359532"/>
            <a:ext cx="22982980" cy="0"/>
          </a:xfrm>
          <a:prstGeom prst="line">
            <a:avLst/>
          </a:prstGeom>
          <a:ln w="101600">
            <a:solidFill>
              <a:srgbClr val="E00000"/>
            </a:solidFill>
          </a:ln>
        </p:spPr>
        <p:style>
          <a:lnRef idx="2">
            <a:schemeClr val="accent1"/>
          </a:lnRef>
          <a:fillRef idx="0">
            <a:schemeClr val="accent1"/>
          </a:fillRef>
          <a:effectRef idx="1">
            <a:schemeClr val="accent1"/>
          </a:effectRef>
          <a:fontRef idx="minor">
            <a:schemeClr val="tx1"/>
          </a:fontRef>
        </p:style>
      </p:cxnSp>
      <p:pic>
        <p:nvPicPr>
          <p:cNvPr id="10" name="Picture 2" descr="סמל צה&quot;ל החל מינואר 2022">
            <a:extLst>
              <a:ext uri="{FF2B5EF4-FFF2-40B4-BE49-F238E27FC236}">
                <a16:creationId xmlns:a16="http://schemas.microsoft.com/office/drawing/2014/main" id="{89B03D27-0DE3-8A14-BB61-5E55E719CED1}"/>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4462569" y="24322772"/>
            <a:ext cx="4400089" cy="4073520"/>
          </a:xfrm>
          <a:prstGeom prst="rect">
            <a:avLst/>
          </a:prstGeom>
          <a:noFill/>
          <a:extLst>
            <a:ext uri="{909E8E84-426E-40DD-AFC4-6F175D3DCCD1}">
              <a14:hiddenFill xmlns:a14="http://schemas.microsoft.com/office/drawing/2010/main">
                <a:solidFill>
                  <a:srgbClr val="FFFFFF"/>
                </a:solidFill>
              </a14:hiddenFill>
            </a:ext>
          </a:extLst>
        </p:spPr>
      </p:pic>
      <p:pic>
        <p:nvPicPr>
          <p:cNvPr id="11" name="תמונה 10">
            <a:extLst>
              <a:ext uri="{FF2B5EF4-FFF2-40B4-BE49-F238E27FC236}">
                <a16:creationId xmlns:a16="http://schemas.microsoft.com/office/drawing/2014/main" id="{35052BA8-970B-CBE8-5880-5F0338D56BB4}"/>
              </a:ext>
            </a:extLst>
          </p:cNvPr>
          <p:cNvPicPr>
            <a:picLocks noChangeAspect="1"/>
          </p:cNvPicPr>
          <p:nvPr userDrawn="1"/>
        </p:nvPicPr>
        <p:blipFill>
          <a:blip r:embed="rId16">
            <a:clrChange>
              <a:clrFrom>
                <a:srgbClr val="FFFFFF"/>
              </a:clrFrom>
              <a:clrTo>
                <a:srgbClr val="FFFFFF">
                  <a:alpha val="0"/>
                </a:srgbClr>
              </a:clrTo>
            </a:clrChange>
          </a:blip>
          <a:stretch>
            <a:fillRect/>
          </a:stretch>
        </p:blipFill>
        <p:spPr>
          <a:xfrm>
            <a:off x="0" y="23888095"/>
            <a:ext cx="4497784" cy="4736797"/>
          </a:xfrm>
          <a:prstGeom prst="rect">
            <a:avLst/>
          </a:prstGeom>
        </p:spPr>
      </p:pic>
    </p:spTree>
    <p:extLst>
      <p:ext uri="{BB962C8B-B14F-4D97-AF65-F5344CB8AC3E}">
        <p14:creationId xmlns:p14="http://schemas.microsoft.com/office/powerpoint/2010/main" val="962075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3840023" rtl="0" eaLnBrk="1" latinLnBrk="0" hangingPunct="1">
        <a:lnSpc>
          <a:spcPct val="90000"/>
        </a:lnSpc>
        <a:spcBef>
          <a:spcPct val="0"/>
        </a:spcBef>
        <a:buNone/>
        <a:defRPr sz="18478" kern="1200">
          <a:solidFill>
            <a:schemeClr val="tx1"/>
          </a:solidFill>
          <a:latin typeface="+mj-lt"/>
          <a:ea typeface="+mj-ea"/>
          <a:cs typeface="+mj-cs"/>
        </a:defRPr>
      </a:lvl1pPr>
    </p:titleStyle>
    <p:bodyStyle>
      <a:lvl1pPr marL="960006" indent="-960006" algn="l" defTabSz="3840023" rtl="0" eaLnBrk="1" latinLnBrk="0" hangingPunct="1">
        <a:lnSpc>
          <a:spcPct val="90000"/>
        </a:lnSpc>
        <a:spcBef>
          <a:spcPts val="4200"/>
        </a:spcBef>
        <a:buFont typeface="Arial" panose="020B0604020202020204" pitchFamily="34" charset="0"/>
        <a:buChar char="•"/>
        <a:defRPr sz="11759" kern="1200">
          <a:solidFill>
            <a:schemeClr val="tx1"/>
          </a:solidFill>
          <a:latin typeface="+mn-lt"/>
          <a:ea typeface="+mn-ea"/>
          <a:cs typeface="+mn-cs"/>
        </a:defRPr>
      </a:lvl1pPr>
      <a:lvl2pPr marL="2880017" indent="-960006" algn="l" defTabSz="3840023" rtl="0" eaLnBrk="1" latinLnBrk="0" hangingPunct="1">
        <a:lnSpc>
          <a:spcPct val="90000"/>
        </a:lnSpc>
        <a:spcBef>
          <a:spcPts val="2100"/>
        </a:spcBef>
        <a:buFont typeface="Arial" panose="020B0604020202020204" pitchFamily="34" charset="0"/>
        <a:buChar char="•"/>
        <a:defRPr sz="10079" kern="1200">
          <a:solidFill>
            <a:schemeClr val="tx1"/>
          </a:solidFill>
          <a:latin typeface="+mn-lt"/>
          <a:ea typeface="+mn-ea"/>
          <a:cs typeface="+mn-cs"/>
        </a:defRPr>
      </a:lvl2pPr>
      <a:lvl3pPr marL="4800029" indent="-960006" algn="l" defTabSz="3840023" rtl="0" eaLnBrk="1" latinLnBrk="0" hangingPunct="1">
        <a:lnSpc>
          <a:spcPct val="90000"/>
        </a:lnSpc>
        <a:spcBef>
          <a:spcPts val="2100"/>
        </a:spcBef>
        <a:buFont typeface="Arial" panose="020B0604020202020204" pitchFamily="34" charset="0"/>
        <a:buChar char="•"/>
        <a:defRPr sz="8399" kern="1200">
          <a:solidFill>
            <a:schemeClr val="tx1"/>
          </a:solidFill>
          <a:latin typeface="+mn-lt"/>
          <a:ea typeface="+mn-ea"/>
          <a:cs typeface="+mn-cs"/>
        </a:defRPr>
      </a:lvl3pPr>
      <a:lvl4pPr marL="6720040" indent="-960006" algn="l" defTabSz="3840023" rtl="0" eaLnBrk="1" latinLnBrk="0" hangingPunct="1">
        <a:lnSpc>
          <a:spcPct val="90000"/>
        </a:lnSpc>
        <a:spcBef>
          <a:spcPts val="2100"/>
        </a:spcBef>
        <a:buFont typeface="Arial" panose="020B0604020202020204" pitchFamily="34" charset="0"/>
        <a:buChar char="•"/>
        <a:defRPr sz="7559" kern="1200">
          <a:solidFill>
            <a:schemeClr val="tx1"/>
          </a:solidFill>
          <a:latin typeface="+mn-lt"/>
          <a:ea typeface="+mn-ea"/>
          <a:cs typeface="+mn-cs"/>
        </a:defRPr>
      </a:lvl4pPr>
      <a:lvl5pPr marL="8640051" indent="-960006" algn="l" defTabSz="3840023" rtl="0" eaLnBrk="1" latinLnBrk="0" hangingPunct="1">
        <a:lnSpc>
          <a:spcPct val="90000"/>
        </a:lnSpc>
        <a:spcBef>
          <a:spcPts val="2100"/>
        </a:spcBef>
        <a:buFont typeface="Arial" panose="020B0604020202020204" pitchFamily="34" charset="0"/>
        <a:buChar char="•"/>
        <a:defRPr sz="7559" kern="1200">
          <a:solidFill>
            <a:schemeClr val="tx1"/>
          </a:solidFill>
          <a:latin typeface="+mn-lt"/>
          <a:ea typeface="+mn-ea"/>
          <a:cs typeface="+mn-cs"/>
        </a:defRPr>
      </a:lvl5pPr>
      <a:lvl6pPr marL="10560063" indent="-960006" algn="l" defTabSz="3840023" rtl="0" eaLnBrk="1" latinLnBrk="0" hangingPunct="1">
        <a:lnSpc>
          <a:spcPct val="90000"/>
        </a:lnSpc>
        <a:spcBef>
          <a:spcPts val="2100"/>
        </a:spcBef>
        <a:buFont typeface="Arial" panose="020B0604020202020204" pitchFamily="34" charset="0"/>
        <a:buChar char="•"/>
        <a:defRPr sz="7559" kern="1200">
          <a:solidFill>
            <a:schemeClr val="tx1"/>
          </a:solidFill>
          <a:latin typeface="+mn-lt"/>
          <a:ea typeface="+mn-ea"/>
          <a:cs typeface="+mn-cs"/>
        </a:defRPr>
      </a:lvl6pPr>
      <a:lvl7pPr marL="12480074" indent="-960006" algn="l" defTabSz="3840023" rtl="0" eaLnBrk="1" latinLnBrk="0" hangingPunct="1">
        <a:lnSpc>
          <a:spcPct val="90000"/>
        </a:lnSpc>
        <a:spcBef>
          <a:spcPts val="2100"/>
        </a:spcBef>
        <a:buFont typeface="Arial" panose="020B0604020202020204" pitchFamily="34" charset="0"/>
        <a:buChar char="•"/>
        <a:defRPr sz="7559" kern="1200">
          <a:solidFill>
            <a:schemeClr val="tx1"/>
          </a:solidFill>
          <a:latin typeface="+mn-lt"/>
          <a:ea typeface="+mn-ea"/>
          <a:cs typeface="+mn-cs"/>
        </a:defRPr>
      </a:lvl7pPr>
      <a:lvl8pPr marL="14400086" indent="-960006" algn="l" defTabSz="3840023" rtl="0" eaLnBrk="1" latinLnBrk="0" hangingPunct="1">
        <a:lnSpc>
          <a:spcPct val="90000"/>
        </a:lnSpc>
        <a:spcBef>
          <a:spcPts val="2100"/>
        </a:spcBef>
        <a:buFont typeface="Arial" panose="020B0604020202020204" pitchFamily="34" charset="0"/>
        <a:buChar char="•"/>
        <a:defRPr sz="7559" kern="1200">
          <a:solidFill>
            <a:schemeClr val="tx1"/>
          </a:solidFill>
          <a:latin typeface="+mn-lt"/>
          <a:ea typeface="+mn-ea"/>
          <a:cs typeface="+mn-cs"/>
        </a:defRPr>
      </a:lvl8pPr>
      <a:lvl9pPr marL="16320097" indent="-960006" algn="l" defTabSz="3840023" rtl="0" eaLnBrk="1" latinLnBrk="0" hangingPunct="1">
        <a:lnSpc>
          <a:spcPct val="90000"/>
        </a:lnSpc>
        <a:spcBef>
          <a:spcPts val="2100"/>
        </a:spcBef>
        <a:buFont typeface="Arial" panose="020B0604020202020204" pitchFamily="34" charset="0"/>
        <a:buChar char="•"/>
        <a:defRPr sz="7559" kern="1200">
          <a:solidFill>
            <a:schemeClr val="tx1"/>
          </a:solidFill>
          <a:latin typeface="+mn-lt"/>
          <a:ea typeface="+mn-ea"/>
          <a:cs typeface="+mn-cs"/>
        </a:defRPr>
      </a:lvl9pPr>
    </p:bodyStyle>
    <p:otherStyle>
      <a:defPPr>
        <a:defRPr lang="en-US"/>
      </a:defPPr>
      <a:lvl1pPr marL="0" algn="l" defTabSz="3840023" rtl="0" eaLnBrk="1" latinLnBrk="0" hangingPunct="1">
        <a:defRPr sz="7559" kern="1200">
          <a:solidFill>
            <a:schemeClr val="tx1"/>
          </a:solidFill>
          <a:latin typeface="+mn-lt"/>
          <a:ea typeface="+mn-ea"/>
          <a:cs typeface="+mn-cs"/>
        </a:defRPr>
      </a:lvl1pPr>
      <a:lvl2pPr marL="1920011" algn="l" defTabSz="3840023" rtl="0" eaLnBrk="1" latinLnBrk="0" hangingPunct="1">
        <a:defRPr sz="7559" kern="1200">
          <a:solidFill>
            <a:schemeClr val="tx1"/>
          </a:solidFill>
          <a:latin typeface="+mn-lt"/>
          <a:ea typeface="+mn-ea"/>
          <a:cs typeface="+mn-cs"/>
        </a:defRPr>
      </a:lvl2pPr>
      <a:lvl3pPr marL="3840023" algn="l" defTabSz="3840023" rtl="0" eaLnBrk="1" latinLnBrk="0" hangingPunct="1">
        <a:defRPr sz="7559" kern="1200">
          <a:solidFill>
            <a:schemeClr val="tx1"/>
          </a:solidFill>
          <a:latin typeface="+mn-lt"/>
          <a:ea typeface="+mn-ea"/>
          <a:cs typeface="+mn-cs"/>
        </a:defRPr>
      </a:lvl3pPr>
      <a:lvl4pPr marL="5760034" algn="l" defTabSz="3840023" rtl="0" eaLnBrk="1" latinLnBrk="0" hangingPunct="1">
        <a:defRPr sz="7559" kern="1200">
          <a:solidFill>
            <a:schemeClr val="tx1"/>
          </a:solidFill>
          <a:latin typeface="+mn-lt"/>
          <a:ea typeface="+mn-ea"/>
          <a:cs typeface="+mn-cs"/>
        </a:defRPr>
      </a:lvl4pPr>
      <a:lvl5pPr marL="7680046" algn="l" defTabSz="3840023" rtl="0" eaLnBrk="1" latinLnBrk="0" hangingPunct="1">
        <a:defRPr sz="7559" kern="1200">
          <a:solidFill>
            <a:schemeClr val="tx1"/>
          </a:solidFill>
          <a:latin typeface="+mn-lt"/>
          <a:ea typeface="+mn-ea"/>
          <a:cs typeface="+mn-cs"/>
        </a:defRPr>
      </a:lvl5pPr>
      <a:lvl6pPr marL="9600057" algn="l" defTabSz="3840023" rtl="0" eaLnBrk="1" latinLnBrk="0" hangingPunct="1">
        <a:defRPr sz="7559" kern="1200">
          <a:solidFill>
            <a:schemeClr val="tx1"/>
          </a:solidFill>
          <a:latin typeface="+mn-lt"/>
          <a:ea typeface="+mn-ea"/>
          <a:cs typeface="+mn-cs"/>
        </a:defRPr>
      </a:lvl6pPr>
      <a:lvl7pPr marL="11520068" algn="l" defTabSz="3840023" rtl="0" eaLnBrk="1" latinLnBrk="0" hangingPunct="1">
        <a:defRPr sz="7559" kern="1200">
          <a:solidFill>
            <a:schemeClr val="tx1"/>
          </a:solidFill>
          <a:latin typeface="+mn-lt"/>
          <a:ea typeface="+mn-ea"/>
          <a:cs typeface="+mn-cs"/>
        </a:defRPr>
      </a:lvl7pPr>
      <a:lvl8pPr marL="13440080" algn="l" defTabSz="3840023" rtl="0" eaLnBrk="1" latinLnBrk="0" hangingPunct="1">
        <a:defRPr sz="7559" kern="1200">
          <a:solidFill>
            <a:schemeClr val="tx1"/>
          </a:solidFill>
          <a:latin typeface="+mn-lt"/>
          <a:ea typeface="+mn-ea"/>
          <a:cs typeface="+mn-cs"/>
        </a:defRPr>
      </a:lvl8pPr>
      <a:lvl9pPr marL="15360091" algn="l" defTabSz="3840023" rtl="0" eaLnBrk="1" latinLnBrk="0" hangingPunct="1">
        <a:defRPr sz="755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tm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15B950-0032-81A9-8EEE-4A07077AB51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7DCF9CE-4E71-329D-1F1A-90ADB83C0807}"/>
              </a:ext>
            </a:extLst>
          </p:cNvPr>
          <p:cNvSpPr txBox="1"/>
          <p:nvPr/>
        </p:nvSpPr>
        <p:spPr>
          <a:xfrm>
            <a:off x="430416" y="223456"/>
            <a:ext cx="44654863" cy="6147196"/>
          </a:xfrm>
          <a:prstGeom prst="rect">
            <a:avLst/>
          </a:prstGeom>
          <a:noFill/>
        </p:spPr>
        <p:txBody>
          <a:bodyPr wrap="square">
            <a:spAutoFit/>
          </a:bodyPr>
          <a:lstStyle/>
          <a:p>
            <a:pPr>
              <a:spcBef>
                <a:spcPts val="783"/>
              </a:spcBef>
              <a:spcAft>
                <a:spcPts val="783"/>
              </a:spcAft>
            </a:pPr>
            <a:r>
              <a:rPr lang="en-US" sz="8200" b="1" kern="0" dirty="0">
                <a:latin typeface="Heebo" pitchFamily="2" charset="-79"/>
                <a:ea typeface="Times New Roman" panose="02020603050405020304" pitchFamily="18" charset="0"/>
                <a:cs typeface="Heebo" pitchFamily="2" charset="-79"/>
              </a:rPr>
              <a:t>Maxillofacial Fractures in the Swords of Iron War: Patterns, Surgical Management, and Outcomes</a:t>
            </a:r>
          </a:p>
          <a:p>
            <a:endParaRPr lang="en-US" sz="22279" b="1" dirty="0">
              <a:latin typeface="Heebo" pitchFamily="2" charset="-79"/>
              <a:ea typeface="Times New Roman" panose="02020603050405020304" pitchFamily="18" charset="0"/>
              <a:cs typeface="Heebo" pitchFamily="2" charset="-79"/>
            </a:endParaRPr>
          </a:p>
        </p:txBody>
      </p:sp>
      <p:sp>
        <p:nvSpPr>
          <p:cNvPr id="3" name="TextBox 2">
            <a:extLst>
              <a:ext uri="{FF2B5EF4-FFF2-40B4-BE49-F238E27FC236}">
                <a16:creationId xmlns:a16="http://schemas.microsoft.com/office/drawing/2014/main" id="{B8A3D678-3CDC-2DFB-F42F-65BC2B2137E3}"/>
              </a:ext>
            </a:extLst>
          </p:cNvPr>
          <p:cNvSpPr txBox="1"/>
          <p:nvPr/>
        </p:nvSpPr>
        <p:spPr>
          <a:xfrm>
            <a:off x="430419" y="2938241"/>
            <a:ext cx="42339803" cy="2534027"/>
          </a:xfrm>
          <a:prstGeom prst="rect">
            <a:avLst/>
          </a:prstGeom>
          <a:noFill/>
        </p:spPr>
        <p:txBody>
          <a:bodyPr wrap="square">
            <a:spAutoFit/>
          </a:bodyPr>
          <a:lstStyle/>
          <a:p>
            <a:pPr algn="just">
              <a:lnSpc>
                <a:spcPct val="200000"/>
              </a:lnSpc>
              <a:spcBef>
                <a:spcPts val="783"/>
              </a:spcBef>
              <a:spcAft>
                <a:spcPts val="783"/>
              </a:spcAft>
            </a:pPr>
            <a:r>
              <a:rPr lang="en-US" sz="4000" b="1" dirty="0">
                <a:latin typeface="Heebo" pitchFamily="2" charset="-79"/>
                <a:ea typeface="Times New Roman" panose="02020603050405020304" pitchFamily="18" charset="0"/>
                <a:cs typeface="Heebo" pitchFamily="2" charset="-79"/>
              </a:rPr>
              <a:t>Amir Abu-Rabia MD MHA</a:t>
            </a:r>
            <a:r>
              <a:rPr lang="en-US" sz="4000" b="1" baseline="30000" dirty="0">
                <a:latin typeface="Heebo" pitchFamily="2" charset="-79"/>
                <a:ea typeface="Times New Roman" panose="02020603050405020304" pitchFamily="18" charset="0"/>
                <a:cs typeface="Heebo" pitchFamily="2" charset="-79"/>
              </a:rPr>
              <a:t>1, 2, †</a:t>
            </a:r>
            <a:r>
              <a:rPr lang="en-US" sz="4000" b="1" dirty="0">
                <a:latin typeface="Heebo" pitchFamily="2" charset="-79"/>
                <a:ea typeface="Times New Roman" panose="02020603050405020304" pitchFamily="18" charset="0"/>
                <a:cs typeface="Heebo" pitchFamily="2" charset="-79"/>
              </a:rPr>
              <a:t>, Dmitry Kotovich MD</a:t>
            </a:r>
            <a:r>
              <a:rPr lang="en-US" sz="4000" b="1" baseline="30000" dirty="0">
                <a:latin typeface="Heebo" pitchFamily="2" charset="-79"/>
                <a:ea typeface="Times New Roman" panose="02020603050405020304" pitchFamily="18" charset="0"/>
                <a:cs typeface="Heebo" pitchFamily="2" charset="-79"/>
              </a:rPr>
              <a:t>1, 3, 4</a:t>
            </a:r>
            <a:r>
              <a:rPr lang="en-US" sz="4000" b="1" dirty="0">
                <a:latin typeface="Heebo" pitchFamily="2" charset="-79"/>
                <a:ea typeface="Times New Roman" panose="02020603050405020304" pitchFamily="18" charset="0"/>
                <a:cs typeface="Heebo" pitchFamily="2" charset="-79"/>
              </a:rPr>
              <a:t>, Nir Tsur MD</a:t>
            </a:r>
            <a:r>
              <a:rPr lang="en-US" sz="4000" b="1" baseline="30000" dirty="0">
                <a:latin typeface="Heebo" pitchFamily="2" charset="-79"/>
                <a:ea typeface="Times New Roman" panose="02020603050405020304" pitchFamily="18" charset="0"/>
                <a:cs typeface="Heebo" pitchFamily="2" charset="-79"/>
              </a:rPr>
              <a:t>5</a:t>
            </a:r>
            <a:r>
              <a:rPr lang="en-US" sz="4000" b="1" dirty="0">
                <a:latin typeface="Heebo" pitchFamily="2" charset="-79"/>
                <a:ea typeface="Times New Roman" panose="02020603050405020304" pitchFamily="18" charset="0"/>
                <a:cs typeface="Heebo" pitchFamily="2" charset="-79"/>
              </a:rPr>
              <a:t>, Adi Givon BSc</a:t>
            </a:r>
            <a:r>
              <a:rPr lang="en-US" sz="4000" b="1" baseline="30000" dirty="0">
                <a:latin typeface="Heebo" pitchFamily="2" charset="-79"/>
                <a:ea typeface="Times New Roman" panose="02020603050405020304" pitchFamily="18" charset="0"/>
                <a:cs typeface="Heebo" pitchFamily="2" charset="-79"/>
              </a:rPr>
              <a:t>6</a:t>
            </a:r>
            <a:r>
              <a:rPr lang="en-US" sz="4000" b="1" dirty="0">
                <a:latin typeface="Heebo" pitchFamily="2" charset="-79"/>
                <a:ea typeface="Times New Roman" panose="02020603050405020304" pitchFamily="18" charset="0"/>
                <a:cs typeface="Heebo" pitchFamily="2" charset="-79"/>
              </a:rPr>
              <a:t>, Yael Arbel DMD MHA</a:t>
            </a:r>
            <a:r>
              <a:rPr lang="en-US" sz="4000" b="1" baseline="30000" dirty="0">
                <a:latin typeface="Heebo" pitchFamily="2" charset="-79"/>
                <a:ea typeface="Times New Roman" panose="02020603050405020304" pitchFamily="18" charset="0"/>
                <a:cs typeface="Heebo" pitchFamily="2" charset="-79"/>
              </a:rPr>
              <a:t>1, 7</a:t>
            </a:r>
            <a:r>
              <a:rPr lang="en-US" sz="4000" b="1" dirty="0">
                <a:latin typeface="Heebo" pitchFamily="2" charset="-79"/>
                <a:ea typeface="Times New Roman" panose="02020603050405020304" pitchFamily="18" charset="0"/>
                <a:cs typeface="Heebo" pitchFamily="2" charset="-79"/>
              </a:rPr>
              <a:t>, Shachar Shapira MD MHA</a:t>
            </a:r>
            <a:r>
              <a:rPr lang="en-US" sz="4000" b="1" baseline="30000" dirty="0">
                <a:latin typeface="Heebo" pitchFamily="2" charset="-79"/>
                <a:ea typeface="Times New Roman" panose="02020603050405020304" pitchFamily="18" charset="0"/>
                <a:cs typeface="Heebo" pitchFamily="2" charset="-79"/>
              </a:rPr>
              <a:t>6, 8, † </a:t>
            </a:r>
            <a:r>
              <a:rPr lang="en-US" sz="4000" b="1" dirty="0">
                <a:latin typeface="Heebo" pitchFamily="2" charset="-79"/>
                <a:ea typeface="Times New Roman" panose="02020603050405020304" pitchFamily="18" charset="0"/>
                <a:cs typeface="Heebo" pitchFamily="2" charset="-79"/>
              </a:rPr>
              <a:t>, Mor </a:t>
            </a:r>
            <a:r>
              <a:rPr lang="en-US" sz="4000" b="1" dirty="0" err="1">
                <a:latin typeface="Heebo" pitchFamily="2" charset="-79"/>
                <a:ea typeface="Times New Roman" panose="02020603050405020304" pitchFamily="18" charset="0"/>
                <a:cs typeface="Heebo" pitchFamily="2" charset="-79"/>
              </a:rPr>
              <a:t>Rittblat</a:t>
            </a:r>
            <a:r>
              <a:rPr lang="en-US" sz="4000" b="1" dirty="0">
                <a:latin typeface="Heebo" pitchFamily="2" charset="-79"/>
                <a:ea typeface="Times New Roman" panose="02020603050405020304" pitchFamily="18" charset="0"/>
                <a:cs typeface="Heebo" pitchFamily="2" charset="-79"/>
              </a:rPr>
              <a:t> MD MPH</a:t>
            </a:r>
            <a:r>
              <a:rPr lang="en-US" sz="4000" b="1" baseline="30000" dirty="0">
                <a:latin typeface="Heebo" pitchFamily="2" charset="-79"/>
                <a:ea typeface="Times New Roman" panose="02020603050405020304" pitchFamily="18" charset="0"/>
                <a:cs typeface="Heebo" pitchFamily="2" charset="-79"/>
              </a:rPr>
              <a:t>1, 3, 4, †</a:t>
            </a:r>
            <a:endParaRPr lang="en-US" sz="4000" b="1" dirty="0">
              <a:latin typeface="Heebo" pitchFamily="2" charset="-79"/>
              <a:ea typeface="Times New Roman" panose="02020603050405020304" pitchFamily="18" charset="0"/>
              <a:cs typeface="Heebo" pitchFamily="2" charset="-79"/>
            </a:endParaRPr>
          </a:p>
          <a:p>
            <a:r>
              <a:rPr lang="en-US" sz="2400" dirty="0">
                <a:latin typeface="Heebo" pitchFamily="2" charset="-79"/>
                <a:cs typeface="Heebo" pitchFamily="2" charset="-79"/>
              </a:rPr>
              <a:t>1 Israeli Defense Forces, Medical Corps, Tel Hashomer, Ramat Gan, Israel, 2 Department of Plastic and Reconstructive Surgery, Burn and hand units, Soroka University Medical Center, Faculty of Health Sciences, Ben Gurion University of the Negev, Beer Sheva, Israel, 3 Department of Plastic and Reconstructive Surgery, Hadassah Hebrew University Medical Center, Jerusalem, Israel ,4 Department of Military Medicine and "</a:t>
            </a:r>
            <a:r>
              <a:rPr lang="en-US" sz="2400" dirty="0" err="1">
                <a:latin typeface="Heebo" pitchFamily="2" charset="-79"/>
                <a:cs typeface="Heebo" pitchFamily="2" charset="-79"/>
              </a:rPr>
              <a:t>Tzameret</a:t>
            </a:r>
            <a:r>
              <a:rPr lang="en-US" sz="2400" dirty="0">
                <a:latin typeface="Heebo" pitchFamily="2" charset="-79"/>
                <a:cs typeface="Heebo" pitchFamily="2" charset="-79"/>
              </a:rPr>
              <a:t>," Faculty of Medicine, The Hebrew University of Jerusalem, Jerusalem, Israel, 5</a:t>
            </a:r>
            <a:r>
              <a:rPr lang="en-US" sz="2400" i="1" dirty="0">
                <a:latin typeface="Heebo" pitchFamily="2" charset="-79"/>
                <a:cs typeface="Heebo" pitchFamily="2" charset="-79"/>
              </a:rPr>
              <a:t> </a:t>
            </a:r>
            <a:r>
              <a:rPr lang="en-US" sz="2400" dirty="0">
                <a:latin typeface="Heebo" pitchFamily="2" charset="-79"/>
                <a:cs typeface="Heebo" pitchFamily="2" charset="-79"/>
              </a:rPr>
              <a:t>Department of Otolaryngology-Head and Neck Surgery, Rabin Medical Center, Petah Tikva, Israel, 6 Gertner Institute of Epidemiology and Health Policy Research, Sheba Medical Center, Ramat Gan, Israel, 7 Department of Periodontology, Sheba Medical Center, Tel Hashomer, Israel, 8 Arrow Program for Medical Research Education, Sheba Medical Center, Ramat Gan, Israel</a:t>
            </a:r>
          </a:p>
        </p:txBody>
      </p:sp>
      <p:sp>
        <p:nvSpPr>
          <p:cNvPr id="5" name="TextBox 4">
            <a:extLst>
              <a:ext uri="{FF2B5EF4-FFF2-40B4-BE49-F238E27FC236}">
                <a16:creationId xmlns:a16="http://schemas.microsoft.com/office/drawing/2014/main" id="{E87414FA-C6FD-59E8-6783-2612A6866DA9}"/>
              </a:ext>
            </a:extLst>
          </p:cNvPr>
          <p:cNvSpPr txBox="1"/>
          <p:nvPr/>
        </p:nvSpPr>
        <p:spPr>
          <a:xfrm>
            <a:off x="0" y="5318930"/>
            <a:ext cx="11714836" cy="6946583"/>
          </a:xfrm>
          <a:prstGeom prst="roundRect">
            <a:avLst/>
          </a:prstGeom>
          <a:noFill/>
          <a:ln>
            <a:noFill/>
          </a:ln>
        </p:spPr>
        <p:style>
          <a:lnRef idx="0">
            <a:scrgbClr r="0" g="0" b="0"/>
          </a:lnRef>
          <a:fillRef idx="0">
            <a:scrgbClr r="0" g="0" b="0"/>
          </a:fillRef>
          <a:effectRef idx="0">
            <a:scrgbClr r="0" g="0" b="0"/>
          </a:effectRef>
          <a:fontRef idx="minor">
            <a:schemeClr val="lt1"/>
          </a:fontRef>
        </p:style>
        <p:txBody>
          <a:bodyPr wrap="square" anchor="ctr">
            <a:spAutoFit/>
          </a:bodyPr>
          <a:lstStyle/>
          <a:p>
            <a:pPr algn="just"/>
            <a:r>
              <a:rPr lang="en-US" sz="5000" b="1" dirty="0">
                <a:solidFill>
                  <a:srgbClr val="941E21"/>
                </a:solidFill>
                <a:latin typeface="Heebo" pitchFamily="2" charset="-79"/>
                <a:cs typeface="Heebo" pitchFamily="2" charset="-79"/>
              </a:rPr>
              <a:t>introduction</a:t>
            </a:r>
          </a:p>
          <a:p>
            <a:pPr marL="852625" indent="-852625">
              <a:buFont typeface="Arial" panose="020B0604020202020204" pitchFamily="34" charset="0"/>
              <a:buChar char="•"/>
            </a:pPr>
            <a:r>
              <a:rPr lang="en-US" sz="4400" dirty="0">
                <a:solidFill>
                  <a:schemeClr val="tx1"/>
                </a:solidFill>
                <a:latin typeface="Heebo" pitchFamily="2" charset="-79"/>
                <a:ea typeface="Calibri" panose="020F0502020204030204" pitchFamily="34" charset="0"/>
                <a:cs typeface="Heebo" pitchFamily="2" charset="-79"/>
              </a:rPr>
              <a:t>Maxillofacial fractures (MFF) are common in blast-related combat injuries despite body armor. Their anatomical complexity often requires multidisciplinary management.</a:t>
            </a:r>
          </a:p>
          <a:p>
            <a:pPr marL="852625" indent="-852625">
              <a:buFont typeface="Arial" panose="020B0604020202020204" pitchFamily="34" charset="0"/>
              <a:buChar char="•"/>
            </a:pPr>
            <a:r>
              <a:rPr lang="en-US" sz="4400" dirty="0">
                <a:solidFill>
                  <a:schemeClr val="tx1"/>
                </a:solidFill>
                <a:latin typeface="Heebo" pitchFamily="2" charset="-79"/>
                <a:ea typeface="Calibri" panose="020F0502020204030204" pitchFamily="34" charset="0"/>
                <a:cs typeface="Heebo" pitchFamily="2" charset="-79"/>
              </a:rPr>
              <a:t>We characterized injury patterns, acute management, and short-term outcomes during the Swords of Iron War.</a:t>
            </a:r>
            <a:endParaRPr lang="x-none" sz="4400" b="1" dirty="0">
              <a:solidFill>
                <a:schemeClr val="tx1"/>
              </a:solidFill>
              <a:latin typeface="Heebo" pitchFamily="2" charset="-79"/>
              <a:ea typeface="Gungsuh" panose="020B0503020000020004" pitchFamily="18" charset="-127"/>
              <a:cs typeface="Heebo" pitchFamily="2" charset="-79"/>
            </a:endParaRPr>
          </a:p>
        </p:txBody>
      </p:sp>
      <p:sp>
        <p:nvSpPr>
          <p:cNvPr id="6" name="TextBox 5">
            <a:extLst>
              <a:ext uri="{FF2B5EF4-FFF2-40B4-BE49-F238E27FC236}">
                <a16:creationId xmlns:a16="http://schemas.microsoft.com/office/drawing/2014/main" id="{AAEF9E6A-FA59-D8E6-651F-2439A43D1CE1}"/>
              </a:ext>
            </a:extLst>
          </p:cNvPr>
          <p:cNvSpPr txBox="1"/>
          <p:nvPr/>
        </p:nvSpPr>
        <p:spPr>
          <a:xfrm>
            <a:off x="-177357" y="11208161"/>
            <a:ext cx="11282326" cy="13744367"/>
          </a:xfrm>
          <a:prstGeom prst="roundRect">
            <a:avLst/>
          </a:prstGeom>
          <a:no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lnSpc>
                <a:spcPct val="150000"/>
              </a:lnSpc>
            </a:pPr>
            <a:r>
              <a:rPr lang="en-US" sz="5000" b="1" dirty="0">
                <a:solidFill>
                  <a:srgbClr val="941E21"/>
                </a:solidFill>
                <a:latin typeface="Heebo" pitchFamily="2" charset="-79"/>
                <a:cs typeface="Heebo" pitchFamily="2" charset="-79"/>
              </a:rPr>
              <a:t>Methods</a:t>
            </a:r>
          </a:p>
          <a:p>
            <a:pPr marL="852625" indent="-852625">
              <a:buFont typeface="Arial" panose="020B0604020202020204" pitchFamily="34" charset="0"/>
              <a:buChar char="•"/>
            </a:pPr>
            <a:r>
              <a:rPr lang="en-US" sz="4400" dirty="0">
                <a:solidFill>
                  <a:schemeClr val="tx1"/>
                </a:solidFill>
                <a:latin typeface="Heebo" pitchFamily="2" charset="-79"/>
                <a:ea typeface="Calibri" panose="020F0502020204030204" pitchFamily="34" charset="0"/>
                <a:cs typeface="Heebo" pitchFamily="2" charset="-79"/>
              </a:rPr>
              <a:t>Retrospective cohort of 166 IDF casualties (Oct 2023–Dec 2024).</a:t>
            </a:r>
          </a:p>
          <a:p>
            <a:pPr marL="852625" indent="-852625">
              <a:buFont typeface="Arial" panose="020B0604020202020204" pitchFamily="34" charset="0"/>
              <a:buChar char="•"/>
            </a:pPr>
            <a:r>
              <a:rPr lang="en-US" sz="4400" dirty="0">
                <a:solidFill>
                  <a:schemeClr val="tx1"/>
                </a:solidFill>
                <a:latin typeface="Heebo" pitchFamily="2" charset="-79"/>
                <a:ea typeface="Calibri" panose="020F0502020204030204" pitchFamily="34" charset="0"/>
                <a:cs typeface="Heebo" pitchFamily="2" charset="-79"/>
              </a:rPr>
              <a:t>Data from the Israeli National Trauma Registry and hospital records.</a:t>
            </a:r>
          </a:p>
          <a:p>
            <a:pPr marL="852625" indent="-852625">
              <a:buFont typeface="Arial" panose="020B0604020202020204" pitchFamily="34" charset="0"/>
              <a:buChar char="•"/>
            </a:pPr>
            <a:r>
              <a:rPr lang="en-US" sz="4400" dirty="0">
                <a:solidFill>
                  <a:schemeClr val="tx1"/>
                </a:solidFill>
                <a:latin typeface="Heebo" pitchFamily="2" charset="-79"/>
                <a:ea typeface="Calibri" panose="020F0502020204030204" pitchFamily="34" charset="0"/>
                <a:cs typeface="Heebo" pitchFamily="2" charset="-79"/>
              </a:rPr>
              <a:t>Outcomes: fracture distribution, airway management, surgery, ICU admission, hospital course </a:t>
            </a:r>
            <a:r>
              <a:rPr lang="en-US" sz="4400" dirty="0">
                <a:solidFill>
                  <a:schemeClr val="tx1"/>
                </a:solidFill>
                <a:latin typeface="Heebo" pitchFamily="2" charset="-79"/>
                <a:cs typeface="Heebo" pitchFamily="2" charset="-79"/>
              </a:rPr>
              <a:t>and mortality.</a:t>
            </a:r>
            <a:endParaRPr lang="he-IL" sz="4400" dirty="0">
              <a:solidFill>
                <a:schemeClr val="tx1"/>
              </a:solidFill>
              <a:latin typeface="Heebo" pitchFamily="2" charset="-79"/>
              <a:cs typeface="Heebo" pitchFamily="2" charset="-79"/>
            </a:endParaRPr>
          </a:p>
          <a:p>
            <a:pPr marL="852625" indent="-852625">
              <a:buFont typeface="Arial" panose="020B0604020202020204" pitchFamily="34" charset="0"/>
              <a:buChar char="•"/>
            </a:pPr>
            <a:r>
              <a:rPr lang="en-US" sz="4400" dirty="0">
                <a:solidFill>
                  <a:schemeClr val="tx1"/>
                </a:solidFill>
                <a:latin typeface="Heebo" pitchFamily="2" charset="-79"/>
                <a:cs typeface="Heebo" pitchFamily="2" charset="-79"/>
              </a:rPr>
              <a:t>Fracture data were documented using the Abbreviated Injury Scale (AIS) scores , and included facial level involvement (middle third, lower third, involvement of specific facial subunits (orbit, nasal, zygoma, maxilla, mandible, and dentoalveolar/teeth.</a:t>
            </a:r>
          </a:p>
        </p:txBody>
      </p:sp>
      <p:sp>
        <p:nvSpPr>
          <p:cNvPr id="7" name="TextBox 6">
            <a:extLst>
              <a:ext uri="{FF2B5EF4-FFF2-40B4-BE49-F238E27FC236}">
                <a16:creationId xmlns:a16="http://schemas.microsoft.com/office/drawing/2014/main" id="{1AB95DC6-5AE2-3061-D005-9B8116E80E02}"/>
              </a:ext>
            </a:extLst>
          </p:cNvPr>
          <p:cNvSpPr txBox="1"/>
          <p:nvPr/>
        </p:nvSpPr>
        <p:spPr>
          <a:xfrm>
            <a:off x="10927612" y="5246709"/>
            <a:ext cx="31842607" cy="8870513"/>
          </a:xfrm>
          <a:prstGeom prst="roundRect">
            <a:avLst/>
          </a:prstGeom>
          <a:no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lnSpc>
                <a:spcPct val="150000"/>
              </a:lnSpc>
            </a:pPr>
            <a:r>
              <a:rPr lang="en-US" sz="5000" b="1" dirty="0">
                <a:solidFill>
                  <a:srgbClr val="941E21"/>
                </a:solidFill>
                <a:latin typeface="Heebo" pitchFamily="2" charset="-79"/>
                <a:cs typeface="Heebo" pitchFamily="2" charset="-79"/>
              </a:rPr>
              <a:t>Results</a:t>
            </a:r>
            <a:endParaRPr lang="en-US" sz="5000" b="1" dirty="0">
              <a:solidFill>
                <a:schemeClr val="tx1"/>
              </a:solidFill>
              <a:latin typeface="Heebo" pitchFamily="2" charset="-79"/>
              <a:cs typeface="Heebo" pitchFamily="2" charset="-79"/>
            </a:endParaRPr>
          </a:p>
          <a:p>
            <a:pPr marL="596372" indent="-596372" algn="just">
              <a:buFont typeface="Arial" panose="020B0604020202020204" pitchFamily="34" charset="0"/>
              <a:buChar char="•"/>
            </a:pPr>
            <a:r>
              <a:rPr lang="en-US" sz="4400" dirty="0">
                <a:solidFill>
                  <a:schemeClr val="tx1"/>
                </a:solidFill>
                <a:latin typeface="Heebo" pitchFamily="2" charset="-79"/>
                <a:ea typeface="Calibri" panose="020F0502020204030204" pitchFamily="34" charset="0"/>
                <a:cs typeface="Heebo" pitchFamily="2" charset="-79"/>
              </a:rPr>
              <a:t>The cohort was predominantly male (98.8%) median age -23 years. </a:t>
            </a:r>
          </a:p>
          <a:p>
            <a:pPr marL="596372" indent="-596372" algn="just">
              <a:buFont typeface="Arial" panose="020B0604020202020204" pitchFamily="34" charset="0"/>
              <a:buChar char="•"/>
            </a:pPr>
            <a:r>
              <a:rPr lang="en-US" sz="4400" dirty="0">
                <a:solidFill>
                  <a:schemeClr val="tx1"/>
                </a:solidFill>
                <a:latin typeface="Heebo" pitchFamily="2" charset="-79"/>
                <a:ea typeface="Calibri" panose="020F0502020204030204" pitchFamily="34" charset="0"/>
                <a:cs typeface="Heebo" pitchFamily="2" charset="-79"/>
              </a:rPr>
              <a:t>Primary mechanism- explosive injuries (82.0%). </a:t>
            </a:r>
          </a:p>
          <a:p>
            <a:pPr marL="596372" indent="-596372" algn="just">
              <a:buFont typeface="Arial" panose="020B0604020202020204" pitchFamily="34" charset="0"/>
              <a:buChar char="•"/>
            </a:pPr>
            <a:r>
              <a:rPr lang="en-US" sz="4400" dirty="0">
                <a:solidFill>
                  <a:schemeClr val="tx1"/>
                </a:solidFill>
                <a:latin typeface="Heebo" pitchFamily="2" charset="-79"/>
                <a:ea typeface="Calibri" panose="020F0502020204030204" pitchFamily="34" charset="0"/>
                <a:cs typeface="Heebo" pitchFamily="2" charset="-79"/>
              </a:rPr>
              <a:t>Fractures were most frequent in the middle third (71.1%), followed by isolated lower third (15.7%) and combined middle-and-lower third injuries (13.2%). </a:t>
            </a:r>
          </a:p>
          <a:p>
            <a:pPr marL="596372" indent="-596372" algn="just">
              <a:buFont typeface="Arial" panose="020B0604020202020204" pitchFamily="34" charset="0"/>
              <a:buChar char="•"/>
            </a:pPr>
            <a:r>
              <a:rPr lang="en-US" sz="4400" dirty="0">
                <a:solidFill>
                  <a:schemeClr val="tx1"/>
                </a:solidFill>
                <a:latin typeface="Heebo" pitchFamily="2" charset="-79"/>
                <a:ea typeface="Calibri" panose="020F0502020204030204" pitchFamily="34" charset="0"/>
                <a:cs typeface="Heebo" pitchFamily="2" charset="-79"/>
              </a:rPr>
              <a:t>At the patient level, orbital involvement was present in 94 of 166 casualties (56.6%), and isolated orbital fractures were the most common isolated injury pattern (n=26, 15.7%). </a:t>
            </a:r>
          </a:p>
          <a:p>
            <a:pPr marL="596372" indent="-596372" algn="just">
              <a:buFont typeface="Arial" panose="020B0604020202020204" pitchFamily="34" charset="0"/>
              <a:buChar char="•"/>
            </a:pPr>
            <a:r>
              <a:rPr lang="en-US" sz="4400" dirty="0">
                <a:solidFill>
                  <a:schemeClr val="tx1"/>
                </a:solidFill>
                <a:latin typeface="Heebo" pitchFamily="2" charset="-79"/>
                <a:ea typeface="Calibri" panose="020F0502020204030204" pitchFamily="34" charset="0"/>
                <a:cs typeface="Heebo" pitchFamily="2" charset="-79"/>
              </a:rPr>
              <a:t>Airway intervention rates increased with injury extent: intubation occurred in 26.9%, 48.3%, and 86.4% of lower, middle, and combined injuries, respectively (p &lt; 0.001). Tracheostomy was required in 42.3%, 10.2%, and 31.8% of these groups (p = 0.001). Overall, 68.7% underwent operative management, and </a:t>
            </a:r>
            <a:r>
              <a:rPr lang="en-US" sz="4400" b="1" dirty="0">
                <a:solidFill>
                  <a:schemeClr val="tx1"/>
                </a:solidFill>
                <a:latin typeface="Heebo" pitchFamily="2" charset="-79"/>
                <a:ea typeface="Calibri" panose="020F0502020204030204" pitchFamily="34" charset="0"/>
                <a:cs typeface="Heebo" pitchFamily="2" charset="-79"/>
              </a:rPr>
              <a:t>mortality reached 10.2%, peaking at 22.7% in combined-level injuries.</a:t>
            </a:r>
            <a:endParaRPr lang="en-IL" sz="4400" b="1" dirty="0">
              <a:solidFill>
                <a:schemeClr val="tx1"/>
              </a:solidFill>
              <a:latin typeface="Heebo" pitchFamily="2" charset="-79"/>
              <a:ea typeface="Calibri" panose="020F0502020204030204" pitchFamily="34" charset="0"/>
              <a:cs typeface="Heebo" pitchFamily="2" charset="-79"/>
            </a:endParaRPr>
          </a:p>
        </p:txBody>
      </p:sp>
      <p:sp>
        <p:nvSpPr>
          <p:cNvPr id="8" name="TextBox 7">
            <a:extLst>
              <a:ext uri="{FF2B5EF4-FFF2-40B4-BE49-F238E27FC236}">
                <a16:creationId xmlns:a16="http://schemas.microsoft.com/office/drawing/2014/main" id="{FF0EFA20-A6AC-5EC9-F1EC-6C955F28108F}"/>
              </a:ext>
            </a:extLst>
          </p:cNvPr>
          <p:cNvSpPr txBox="1"/>
          <p:nvPr/>
        </p:nvSpPr>
        <p:spPr>
          <a:xfrm>
            <a:off x="32095671" y="13745362"/>
            <a:ext cx="10124473" cy="10967730"/>
          </a:xfrm>
          <a:prstGeom prst="roundRect">
            <a:avLst/>
          </a:prstGeom>
          <a:no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lnSpc>
                <a:spcPct val="150000"/>
              </a:lnSpc>
            </a:pPr>
            <a:r>
              <a:rPr lang="en-US" sz="5000" b="1" dirty="0">
                <a:solidFill>
                  <a:srgbClr val="941E21"/>
                </a:solidFill>
                <a:latin typeface="Heebo" pitchFamily="2" charset="-79"/>
                <a:cs typeface="Heebo" pitchFamily="2" charset="-79"/>
              </a:rPr>
              <a:t>Conclusion</a:t>
            </a:r>
          </a:p>
          <a:p>
            <a:pPr marL="852625" indent="-852625" algn="just">
              <a:buFont typeface="Arial" panose="020B0604020202020204" pitchFamily="34" charset="0"/>
              <a:buChar char="•"/>
            </a:pPr>
            <a:r>
              <a:rPr lang="en-US" sz="4400" dirty="0">
                <a:solidFill>
                  <a:schemeClr val="tx1"/>
                </a:solidFill>
                <a:latin typeface="Heebo" pitchFamily="2" charset="-79"/>
                <a:ea typeface="Calibri" panose="020F0502020204030204" pitchFamily="34" charset="0"/>
                <a:cs typeface="Heebo" pitchFamily="2" charset="-79"/>
              </a:rPr>
              <a:t>Combat-related MFF were chiefly midfacial, with orbital fractures predominating and contributing substantially to operative workload.</a:t>
            </a:r>
          </a:p>
          <a:p>
            <a:pPr marL="852625" indent="-852625" algn="just">
              <a:buFont typeface="Arial" panose="020B0604020202020204" pitchFamily="34" charset="0"/>
              <a:buChar char="•"/>
            </a:pPr>
            <a:r>
              <a:rPr lang="en-US" sz="4400" dirty="0">
                <a:solidFill>
                  <a:schemeClr val="tx1"/>
                </a:solidFill>
                <a:latin typeface="Heebo" pitchFamily="2" charset="-79"/>
                <a:ea typeface="Calibri" panose="020F0502020204030204" pitchFamily="34" charset="0"/>
                <a:cs typeface="Heebo" pitchFamily="2" charset="-79"/>
              </a:rPr>
              <a:t>Combined lower and middle thirds injuries required the most airway support and had the greatest mortality,</a:t>
            </a:r>
          </a:p>
          <a:p>
            <a:pPr marL="852625" indent="-852625" algn="just">
              <a:buFont typeface="Arial" panose="020B0604020202020204" pitchFamily="34" charset="0"/>
              <a:buChar char="•"/>
            </a:pPr>
            <a:r>
              <a:rPr lang="en-US" sz="4400" dirty="0">
                <a:solidFill>
                  <a:schemeClr val="tx1"/>
                </a:solidFill>
                <a:latin typeface="Heebo" pitchFamily="2" charset="-79"/>
                <a:ea typeface="Calibri" panose="020F0502020204030204" pitchFamily="34" charset="0"/>
                <a:cs typeface="Heebo" pitchFamily="2" charset="-79"/>
              </a:rPr>
              <a:t>The study underscores the need for early airway control, timely operative care, and strong rehabilitation capacity. </a:t>
            </a:r>
            <a:endParaRPr lang="x-none" sz="4400" dirty="0">
              <a:solidFill>
                <a:schemeClr val="tx1"/>
              </a:solidFill>
              <a:latin typeface="Heebo" pitchFamily="2" charset="-79"/>
              <a:ea typeface="Gungsuh" panose="020B0503020000020004" pitchFamily="18" charset="-127"/>
              <a:cs typeface="Heebo" pitchFamily="2" charset="-79"/>
            </a:endParaRPr>
          </a:p>
        </p:txBody>
      </p:sp>
      <p:sp>
        <p:nvSpPr>
          <p:cNvPr id="11" name="TextBox 10">
            <a:extLst>
              <a:ext uri="{FF2B5EF4-FFF2-40B4-BE49-F238E27FC236}">
                <a16:creationId xmlns:a16="http://schemas.microsoft.com/office/drawing/2014/main" id="{96501223-46F7-E25C-7CDB-BBDBD411ED09}"/>
              </a:ext>
            </a:extLst>
          </p:cNvPr>
          <p:cNvSpPr txBox="1"/>
          <p:nvPr/>
        </p:nvSpPr>
        <p:spPr>
          <a:xfrm>
            <a:off x="13965725" y="26467254"/>
            <a:ext cx="13970041" cy="1401794"/>
          </a:xfrm>
          <a:prstGeom prst="rect">
            <a:avLst/>
          </a:prstGeom>
          <a:noFill/>
        </p:spPr>
        <p:txBody>
          <a:bodyPr wrap="square">
            <a:spAutoFit/>
          </a:bodyPr>
          <a:lstStyle/>
          <a:p>
            <a:r>
              <a:rPr lang="en-US" sz="1370" b="1" dirty="0">
                <a:latin typeface="Heebo" pitchFamily="2" charset="-79"/>
                <a:cs typeface="Heebo" pitchFamily="2" charset="-79"/>
              </a:rPr>
              <a:t>Disclaimer </a:t>
            </a:r>
            <a:r>
              <a:rPr lang="en-US" sz="1370" dirty="0">
                <a:latin typeface="Heebo" pitchFamily="2" charset="-79"/>
                <a:cs typeface="Heebo" pitchFamily="2" charset="-79"/>
              </a:rPr>
              <a:t>This study was performed as part of the Israel Defense Forces Trauma and Combat Medicine Branch effort to improve the quality of combat casualty care and received no external funding or support.</a:t>
            </a:r>
            <a:endParaRPr lang="en-IL" sz="1370" dirty="0">
              <a:latin typeface="Heebo" pitchFamily="2" charset="-79"/>
              <a:cs typeface="Heebo" pitchFamily="2" charset="-79"/>
            </a:endParaRPr>
          </a:p>
          <a:p>
            <a:endParaRPr lang="en-IL" sz="2785" dirty="0">
              <a:latin typeface="Calibri" panose="020F0502020204030204" pitchFamily="34" charset="0"/>
              <a:ea typeface="Calibri" panose="020F0502020204030204" pitchFamily="34" charset="0"/>
            </a:endParaRPr>
          </a:p>
          <a:p>
            <a:endParaRPr lang="x-none" sz="2984" dirty="0">
              <a:latin typeface="Heebo" pitchFamily="2" charset="-79"/>
              <a:ea typeface="Gungsuh" panose="020B0503020000020004" pitchFamily="18" charset="-127"/>
              <a:cs typeface="Heebo" pitchFamily="2" charset="-79"/>
            </a:endParaRPr>
          </a:p>
        </p:txBody>
      </p:sp>
      <p:pic>
        <p:nvPicPr>
          <p:cNvPr id="14" name="תמונה 13">
            <a:extLst>
              <a:ext uri="{FF2B5EF4-FFF2-40B4-BE49-F238E27FC236}">
                <a16:creationId xmlns:a16="http://schemas.microsoft.com/office/drawing/2014/main" id="{A4AFFF3C-DC2B-C46C-0E73-4736471F4B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333159" y="14059941"/>
            <a:ext cx="9232709" cy="8281544"/>
          </a:xfrm>
          <a:prstGeom prst="rect">
            <a:avLst/>
          </a:prstGeom>
        </p:spPr>
      </p:pic>
      <p:sp>
        <p:nvSpPr>
          <p:cNvPr id="4" name="TextBox 3">
            <a:extLst>
              <a:ext uri="{FF2B5EF4-FFF2-40B4-BE49-F238E27FC236}">
                <a16:creationId xmlns:a16="http://schemas.microsoft.com/office/drawing/2014/main" id="{C3A1F09D-2B6B-FD0B-A1AF-5FB24320435F}"/>
              </a:ext>
            </a:extLst>
          </p:cNvPr>
          <p:cNvSpPr txBox="1"/>
          <p:nvPr/>
        </p:nvSpPr>
        <p:spPr>
          <a:xfrm>
            <a:off x="11761468" y="22485605"/>
            <a:ext cx="9050276" cy="2062103"/>
          </a:xfrm>
          <a:prstGeom prst="rect">
            <a:avLst/>
          </a:prstGeom>
          <a:noFill/>
          <a:ln>
            <a:solidFill>
              <a:schemeClr val="tx1"/>
            </a:solidFill>
          </a:ln>
        </p:spPr>
        <p:txBody>
          <a:bodyPr wrap="square" rtlCol="0">
            <a:spAutoFit/>
          </a:bodyPr>
          <a:lstStyle/>
          <a:p>
            <a:r>
              <a:rPr lang="en-IL" sz="3200" b="1" dirty="0">
                <a:latin typeface="Heebo" pitchFamily="2" charset="-79"/>
                <a:cs typeface="Heebo" pitchFamily="2" charset="-79"/>
              </a:rPr>
              <a:t>Figure 1</a:t>
            </a:r>
          </a:p>
          <a:p>
            <a:r>
              <a:rPr lang="en-IL" sz="3200" b="1" dirty="0">
                <a:latin typeface="Heebo" pitchFamily="2" charset="-79"/>
                <a:cs typeface="Heebo" pitchFamily="2" charset="-79"/>
              </a:rPr>
              <a:t> </a:t>
            </a:r>
            <a:r>
              <a:rPr lang="en-US" sz="3200" dirty="0">
                <a:latin typeface="Heebo" pitchFamily="2" charset="-79"/>
                <a:cs typeface="Heebo" pitchFamily="2" charset="-79"/>
              </a:rPr>
              <a:t>Anatomical Distribution and Frequency of Maxillofacial Fractures by Subunit of Entire Cohort</a:t>
            </a:r>
            <a:endParaRPr lang="en-IL" sz="3200" dirty="0">
              <a:latin typeface="Heebo" pitchFamily="2" charset="-79"/>
              <a:cs typeface="Heebo" pitchFamily="2" charset="-79"/>
            </a:endParaRPr>
          </a:p>
        </p:txBody>
      </p:sp>
      <p:sp>
        <p:nvSpPr>
          <p:cNvPr id="9" name="TextBox 8">
            <a:extLst>
              <a:ext uri="{FF2B5EF4-FFF2-40B4-BE49-F238E27FC236}">
                <a16:creationId xmlns:a16="http://schemas.microsoft.com/office/drawing/2014/main" id="{A0E2A8B6-28EC-F52B-B455-8E9CD2CEB321}"/>
              </a:ext>
            </a:extLst>
          </p:cNvPr>
          <p:cNvSpPr txBox="1"/>
          <p:nvPr/>
        </p:nvSpPr>
        <p:spPr>
          <a:xfrm>
            <a:off x="22331509" y="22485605"/>
            <a:ext cx="9232709" cy="1569660"/>
          </a:xfrm>
          <a:prstGeom prst="rect">
            <a:avLst/>
          </a:prstGeom>
          <a:noFill/>
          <a:ln>
            <a:solidFill>
              <a:schemeClr val="tx1"/>
            </a:solidFill>
          </a:ln>
        </p:spPr>
        <p:txBody>
          <a:bodyPr wrap="square" rtlCol="0">
            <a:spAutoFit/>
          </a:bodyPr>
          <a:lstStyle/>
          <a:p>
            <a:r>
              <a:rPr lang="en-IL" sz="3200" b="1" dirty="0">
                <a:latin typeface="Heebo" pitchFamily="2" charset="-79"/>
                <a:cs typeface="Heebo" pitchFamily="2" charset="-79"/>
              </a:rPr>
              <a:t>Figure 2</a:t>
            </a:r>
            <a:endParaRPr lang="en-US" sz="3200" b="1" dirty="0">
              <a:latin typeface="Heebo" pitchFamily="2" charset="-79"/>
              <a:cs typeface="Heebo" pitchFamily="2" charset="-79"/>
            </a:endParaRPr>
          </a:p>
          <a:p>
            <a:r>
              <a:rPr lang="en-US" sz="3200" dirty="0">
                <a:latin typeface="Heebo" pitchFamily="2" charset="-79"/>
                <a:cs typeface="Heebo" pitchFamily="2" charset="-79"/>
              </a:rPr>
              <a:t>Airway interventions and mortality by facial fracture type</a:t>
            </a:r>
            <a:r>
              <a:rPr lang="en-IL" sz="3200" dirty="0">
                <a:latin typeface="Heebo" pitchFamily="2" charset="-79"/>
                <a:cs typeface="Heebo" pitchFamily="2" charset="-79"/>
              </a:rPr>
              <a:t> </a:t>
            </a:r>
          </a:p>
        </p:txBody>
      </p:sp>
      <p:pic>
        <p:nvPicPr>
          <p:cNvPr id="10" name="תמונה 5" descr="גזירת מסך">
            <a:extLst>
              <a:ext uri="{FF2B5EF4-FFF2-40B4-BE49-F238E27FC236}">
                <a16:creationId xmlns:a16="http://schemas.microsoft.com/office/drawing/2014/main" id="{ED0890B4-70DA-22FD-3124-980C69F5EA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761468" y="16737127"/>
            <a:ext cx="9453907" cy="5460237"/>
          </a:xfrm>
          <a:prstGeom prst="rect">
            <a:avLst/>
          </a:prstGeom>
        </p:spPr>
      </p:pic>
    </p:spTree>
    <p:extLst>
      <p:ext uri="{BB962C8B-B14F-4D97-AF65-F5344CB8AC3E}">
        <p14:creationId xmlns:p14="http://schemas.microsoft.com/office/powerpoint/2010/main" val="60866937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680</TotalTime>
  <Words>627</Words>
  <Application>Microsoft Macintosh PowerPoint</Application>
  <PresentationFormat>Custom</PresentationFormat>
  <Paragraphs>27</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Heebo</vt:lpstr>
      <vt:lpstr>Arial</vt:lpstr>
      <vt:lpstr>Calibri</vt:lpstr>
      <vt:lpstr>Aptos</vt:lpstr>
      <vt:lpstr>Office Theme</vt:lpstr>
      <vt:lpstr>PowerPoint Presentation</vt:lpstr>
    </vt:vector>
  </TitlesOfParts>
  <Manager>Dr. Daniel Elbo Arama;</Manager>
  <Company>IDF Medical Corps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Dr. Daniel Elbo Arama</dc:creator>
  <cp:lastModifiedBy>Inbal Dym</cp:lastModifiedBy>
  <cp:revision>46</cp:revision>
  <dcterms:created xsi:type="dcterms:W3CDTF">2024-07-24T12:22:09Z</dcterms:created>
  <dcterms:modified xsi:type="dcterms:W3CDTF">2026-07-14T12:28:24Z</dcterms:modified>
</cp:coreProperties>
</file>