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3" r:id="rId4"/>
  </p:sldMasterIdLst>
  <p:notesMasterIdLst>
    <p:notesMasterId r:id="rId6"/>
  </p:notesMasterIdLst>
  <p:handoutMasterIdLst>
    <p:handoutMasterId r:id="rId7"/>
  </p:handoutMasterIdLst>
  <p:sldIdLst>
    <p:sldId id="256" r:id="rId5"/>
  </p:sldIdLst>
  <p:sldSz cx="51206400" cy="32918400"/>
  <p:notesSz cx="6858000" cy="9144000"/>
  <p:embeddedFontLst>
    <p:embeddedFont>
      <p:font typeface="Franklin Gothic Book" panose="020B0503020102020204" pitchFamily="34" charset="0"/>
      <p:regular r:id="rId8"/>
      <p:italic r:id="rId9"/>
    </p:embeddedFont>
  </p:embeddedFontLst>
  <p:defaultTextStyle>
    <a:defPPr>
      <a:defRPr lang="en-US"/>
    </a:defPPr>
    <a:lvl1pPr marL="0" algn="l" defTabSz="4179364" rtl="0" eaLnBrk="1" latinLnBrk="0" hangingPunct="1">
      <a:defRPr sz="8300" kern="1200">
        <a:solidFill>
          <a:schemeClr val="tx1"/>
        </a:solidFill>
        <a:latin typeface="+mn-lt"/>
        <a:ea typeface="+mn-ea"/>
        <a:cs typeface="+mn-cs"/>
      </a:defRPr>
    </a:lvl1pPr>
    <a:lvl2pPr marL="2089682" algn="l" defTabSz="4179364" rtl="0" eaLnBrk="1" latinLnBrk="0" hangingPunct="1">
      <a:defRPr sz="8300" kern="1200">
        <a:solidFill>
          <a:schemeClr val="tx1"/>
        </a:solidFill>
        <a:latin typeface="+mn-lt"/>
        <a:ea typeface="+mn-ea"/>
        <a:cs typeface="+mn-cs"/>
      </a:defRPr>
    </a:lvl2pPr>
    <a:lvl3pPr marL="4179364" algn="l" defTabSz="4179364" rtl="0" eaLnBrk="1" latinLnBrk="0" hangingPunct="1">
      <a:defRPr sz="8300" kern="1200">
        <a:solidFill>
          <a:schemeClr val="tx1"/>
        </a:solidFill>
        <a:latin typeface="+mn-lt"/>
        <a:ea typeface="+mn-ea"/>
        <a:cs typeface="+mn-cs"/>
      </a:defRPr>
    </a:lvl3pPr>
    <a:lvl4pPr marL="6269047" algn="l" defTabSz="4179364" rtl="0" eaLnBrk="1" latinLnBrk="0" hangingPunct="1">
      <a:defRPr sz="8300" kern="1200">
        <a:solidFill>
          <a:schemeClr val="tx1"/>
        </a:solidFill>
        <a:latin typeface="+mn-lt"/>
        <a:ea typeface="+mn-ea"/>
        <a:cs typeface="+mn-cs"/>
      </a:defRPr>
    </a:lvl4pPr>
    <a:lvl5pPr marL="8358729" algn="l" defTabSz="4179364" rtl="0" eaLnBrk="1" latinLnBrk="0" hangingPunct="1">
      <a:defRPr sz="8300" kern="1200">
        <a:solidFill>
          <a:schemeClr val="tx1"/>
        </a:solidFill>
        <a:latin typeface="+mn-lt"/>
        <a:ea typeface="+mn-ea"/>
        <a:cs typeface="+mn-cs"/>
      </a:defRPr>
    </a:lvl5pPr>
    <a:lvl6pPr marL="10448411" algn="l" defTabSz="4179364" rtl="0" eaLnBrk="1" latinLnBrk="0" hangingPunct="1">
      <a:defRPr sz="8300" kern="1200">
        <a:solidFill>
          <a:schemeClr val="tx1"/>
        </a:solidFill>
        <a:latin typeface="+mn-lt"/>
        <a:ea typeface="+mn-ea"/>
        <a:cs typeface="+mn-cs"/>
      </a:defRPr>
    </a:lvl6pPr>
    <a:lvl7pPr marL="12538092" algn="l" defTabSz="4179364" rtl="0" eaLnBrk="1" latinLnBrk="0" hangingPunct="1">
      <a:defRPr sz="8300" kern="1200">
        <a:solidFill>
          <a:schemeClr val="tx1"/>
        </a:solidFill>
        <a:latin typeface="+mn-lt"/>
        <a:ea typeface="+mn-ea"/>
        <a:cs typeface="+mn-cs"/>
      </a:defRPr>
    </a:lvl7pPr>
    <a:lvl8pPr marL="14627774" algn="l" defTabSz="4179364" rtl="0" eaLnBrk="1" latinLnBrk="0" hangingPunct="1">
      <a:defRPr sz="8300" kern="1200">
        <a:solidFill>
          <a:schemeClr val="tx1"/>
        </a:solidFill>
        <a:latin typeface="+mn-lt"/>
        <a:ea typeface="+mn-ea"/>
        <a:cs typeface="+mn-cs"/>
      </a:defRPr>
    </a:lvl8pPr>
    <a:lvl9pPr marL="16717458" algn="l" defTabSz="4179364" rtl="0" eaLnBrk="1" latinLnBrk="0" hangingPunct="1">
      <a:defRPr sz="83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848" userDrawn="1">
          <p15:clr>
            <a:srgbClr val="A4A3A4"/>
          </p15:clr>
        </p15:guide>
        <p15:guide id="2" orient="horz" pos="16344" userDrawn="1">
          <p15:clr>
            <a:srgbClr val="A4A3A4"/>
          </p15:clr>
        </p15:guide>
        <p15:guide id="3" pos="2354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D36140C-5DBC-CB32-7C6D-B94258C024C4}" name="McCoskey, Kelsey L CIV DHA PUB HLTH (USA)" initials="MKLCDPH(" userId="McCoskey, Kelsey L CIV DHA PUB HLTH (USA)" providerId="None"/>
  <p188:author id="{9B281119-AA67-039D-286B-5282861BF95A}" name="Kelsey, Sarah C (DeShields) CIV DHA PUB HEALTH - P (USA)" initials="SK" userId="S::sarah.c.kelsey2.civ@health.mil::e9f27410-cd1d-4c16-8b92-4621b597af37" providerId="AD"/>
  <p188:author id="{6BE3CA1E-D456-B49F-3C1E-2CF95ADB291A}" name="Mitchell, Rachel M CIV DHA PUB HEALTH - A (USA)" initials="RMM-PMD" userId="Mitchell, Rachel M CIV DHA PUB HEALTH - A (USA)" providerId="None"/>
  <p188:author id="{25E20C34-E305-5B9C-4E20-C7462948A124}" name="Koch, Jonathan D CTR (USA)" initials="JK" userId="S::jonathan.d.koch2.ctr@health.mil::815238c3-4a54-400d-a712-701a94ae8cd5" providerId="AD"/>
  <p188:author id="{1BE2894A-0C41-8D5A-0A5B-6AD4733B4055}" name="Kelsey" initials="K" userId="Kelsey" providerId="None"/>
  <p188:author id="{85869072-7C68-B2BF-DE31-762727189B46}" name="Rossi, Stephen P CIV DHA DHA PUB HEALTH - P (USA)" initials="SR" userId="S::stephen.p.rossi.civ@health.mil::89113ec7-b259-4d86-99de-29b8c14bcbe9" providerId="AD"/>
  <p188:author id="{48232596-EDA1-8492-2B9A-340ADB19A5F2}" name="Mitchell, Rachel M CIV DHA DHA (USA)" initials="MRMCDD(" userId="Mitchell, Rachel M CIV DHA DHA (USA)" providerId="None"/>
  <p188:author id="{80F1AEA2-FA41-71FC-E6AC-16C1FDFBC7F2}" name="Blowe, Nancy J CTR USN NAVMCPUBHLTHCEN PORS (USA)" initials="NB" userId="S::nancy.j.blowe.ctr@health.mil::1927275c-ab31-450b-8661-f86393baccf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EBEE"/>
    <a:srgbClr val="001969"/>
    <a:srgbClr val="D0CECE"/>
    <a:srgbClr val="F6F4EE"/>
    <a:srgbClr val="582831"/>
    <a:srgbClr val="460023"/>
    <a:srgbClr val="FFCC66"/>
    <a:srgbClr val="A49960"/>
    <a:srgbClr val="948A54"/>
    <a:srgbClr val="756D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6175" autoAdjust="0"/>
    <p:restoredTop sz="96106" autoAdjust="0"/>
  </p:normalViewPr>
  <p:slideViewPr>
    <p:cSldViewPr snapToGrid="0">
      <p:cViewPr varScale="1">
        <p:scale>
          <a:sx n="22" d="100"/>
          <a:sy n="22" d="100"/>
        </p:scale>
        <p:origin x="1074" y="120"/>
      </p:cViewPr>
      <p:guideLst>
        <p:guide orient="horz" pos="19848"/>
        <p:guide orient="horz" pos="16344"/>
        <p:guide pos="23544"/>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65" d="100"/>
          <a:sy n="65" d="100"/>
        </p:scale>
        <p:origin x="2796"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font2.fntdata"/><Relationship Id="rId14" Type="http://schemas.microsoft.com/office/2018/10/relationships/authors" Targe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7/16/2026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7/16/2026</a:t>
            </a:fld>
            <a:endParaRPr lang="en-US"/>
          </a:p>
        </p:txBody>
      </p:sp>
      <p:sp>
        <p:nvSpPr>
          <p:cNvPr id="4" name="Slide Image Placeholder 3"/>
          <p:cNvSpPr>
            <a:spLocks noGrp="1" noRot="1" noChangeAspect="1"/>
          </p:cNvSpPr>
          <p:nvPr>
            <p:ph type="sldImg" idx="2"/>
          </p:nvPr>
        </p:nvSpPr>
        <p:spPr>
          <a:xfrm>
            <a:off x="1028700" y="1143000"/>
            <a:ext cx="48006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28700" y="1143000"/>
            <a:ext cx="4800600" cy="3086100"/>
          </a:xfrm>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a:p>
        </p:txBody>
      </p:sp>
    </p:spTree>
    <p:extLst>
      <p:ext uri="{BB962C8B-B14F-4D97-AF65-F5344CB8AC3E}">
        <p14:creationId xmlns:p14="http://schemas.microsoft.com/office/powerpoint/2010/main" val="3872615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9395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38391-CD64-06BE-D9B3-B9F8DB72E602}"/>
              </a:ext>
            </a:extLst>
          </p:cNvPr>
          <p:cNvSpPr>
            <a:spLocks noGrp="1"/>
          </p:cNvSpPr>
          <p:nvPr>
            <p:ph type="title"/>
          </p:nvPr>
        </p:nvSpPr>
        <p:spPr>
          <a:xfrm>
            <a:off x="3521075" y="261730"/>
            <a:ext cx="44164250" cy="4568687"/>
          </a:xfrm>
          <a:prstGeom prst="rect">
            <a:avLst/>
          </a:prstGeom>
        </p:spPr>
        <p:txBody>
          <a:bodyPr/>
          <a:lstStyle>
            <a:lvl1pPr>
              <a:defRPr sz="9700" b="1">
                <a:solidFill>
                  <a:schemeClr val="bg1"/>
                </a:solidFill>
                <a:latin typeface="+mn-lt"/>
              </a:defRPr>
            </a:lvl1pPr>
          </a:lstStyle>
          <a:p>
            <a:r>
              <a:rPr lang="en-US"/>
              <a:t>Click to edit Master title style</a:t>
            </a:r>
          </a:p>
        </p:txBody>
      </p:sp>
    </p:spTree>
    <p:extLst>
      <p:ext uri="{BB962C8B-B14F-4D97-AF65-F5344CB8AC3E}">
        <p14:creationId xmlns:p14="http://schemas.microsoft.com/office/powerpoint/2010/main" val="370670305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Picture 13" descr="Graphical user interface, application, Word&#10;&#10;Description automatically generated">
            <a:extLst>
              <a:ext uri="{FF2B5EF4-FFF2-40B4-BE49-F238E27FC236}">
                <a16:creationId xmlns:a16="http://schemas.microsoft.com/office/drawing/2014/main" id="{B33D0ABF-E828-F3B3-5713-DFFE6F798A4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51206400" cy="32918400"/>
          </a:xfrm>
          <a:prstGeom prst="rect">
            <a:avLst/>
          </a:prstGeom>
        </p:spPr>
      </p:pic>
    </p:spTree>
    <p:extLst>
      <p:ext uri="{BB962C8B-B14F-4D97-AF65-F5344CB8AC3E}">
        <p14:creationId xmlns:p14="http://schemas.microsoft.com/office/powerpoint/2010/main" val="3760285869"/>
      </p:ext>
    </p:extLst>
  </p:cSld>
  <p:clrMap bg1="lt1" tx1="dk1" bg2="lt2" tx2="dk2" accent1="accent1" accent2="accent2" accent3="accent3" accent4="accent4" accent5="accent5" accent6="accent6" hlink="hlink" folHlink="folHlink"/>
  <p:sldLayoutIdLst>
    <p:sldLayoutId id="2147483674" r:id="rId1"/>
    <p:sldLayoutId id="2147483675" r:id="rId2"/>
  </p:sldLayoutIdLst>
  <p:txStyles>
    <p:titleStyle>
      <a:lvl1pPr algn="ctr" defTabSz="4179364" rtl="0" eaLnBrk="1" latinLnBrk="0" hangingPunct="1">
        <a:spcBef>
          <a:spcPct val="0"/>
        </a:spcBef>
        <a:buNone/>
        <a:defRPr sz="20000" kern="1200">
          <a:solidFill>
            <a:schemeClr val="tx1"/>
          </a:solidFill>
          <a:latin typeface="+mj-lt"/>
          <a:ea typeface="+mj-ea"/>
          <a:cs typeface="+mj-cs"/>
        </a:defRPr>
      </a:lvl1pPr>
    </p:titleStyle>
    <p:bodyStyle>
      <a:lvl1pPr marL="1567262" indent="-1567262" algn="l" defTabSz="4179364" rtl="0" eaLnBrk="1" latinLnBrk="0" hangingPunct="1">
        <a:spcBef>
          <a:spcPct val="20000"/>
        </a:spcBef>
        <a:buFont typeface="Arial" pitchFamily="34" charset="0"/>
        <a:buChar char="•"/>
        <a:defRPr sz="14700" kern="1200">
          <a:solidFill>
            <a:schemeClr val="tx1"/>
          </a:solidFill>
          <a:latin typeface="+mn-lt"/>
          <a:ea typeface="+mn-ea"/>
          <a:cs typeface="+mn-cs"/>
        </a:defRPr>
      </a:lvl1pPr>
      <a:lvl2pPr marL="3395733" indent="-1306051" algn="l" defTabSz="4179364" rtl="0" eaLnBrk="1" latinLnBrk="0" hangingPunct="1">
        <a:spcBef>
          <a:spcPct val="20000"/>
        </a:spcBef>
        <a:buFont typeface="Arial" pitchFamily="34" charset="0"/>
        <a:buChar char="–"/>
        <a:defRPr sz="12800" kern="1200">
          <a:solidFill>
            <a:schemeClr val="tx1"/>
          </a:solidFill>
          <a:latin typeface="+mn-lt"/>
          <a:ea typeface="+mn-ea"/>
          <a:cs typeface="+mn-cs"/>
        </a:defRPr>
      </a:lvl2pPr>
      <a:lvl3pPr marL="5224206" indent="-1044841" algn="l" defTabSz="4179364" rtl="0" eaLnBrk="1" latinLnBrk="0" hangingPunct="1">
        <a:spcBef>
          <a:spcPct val="20000"/>
        </a:spcBef>
        <a:buFont typeface="Arial" pitchFamily="34" charset="0"/>
        <a:buChar char="•"/>
        <a:defRPr sz="10900" kern="1200">
          <a:solidFill>
            <a:schemeClr val="tx1"/>
          </a:solidFill>
          <a:latin typeface="+mn-lt"/>
          <a:ea typeface="+mn-ea"/>
          <a:cs typeface="+mn-cs"/>
        </a:defRPr>
      </a:lvl3pPr>
      <a:lvl4pPr marL="7313887"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4pPr>
      <a:lvl5pPr marL="9403569"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5pPr>
      <a:lvl6pPr marL="11493251"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6pPr>
      <a:lvl7pPr marL="13582933"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7pPr>
      <a:lvl8pPr marL="15672617"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8pPr>
      <a:lvl9pPr marL="17762299"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9pPr>
    </p:bodyStyle>
    <p:otherStyle>
      <a:defPPr>
        <a:defRPr lang="en-US"/>
      </a:defPPr>
      <a:lvl1pPr marL="0" algn="l" defTabSz="4179364" rtl="0" eaLnBrk="1" latinLnBrk="0" hangingPunct="1">
        <a:defRPr sz="8300" kern="1200">
          <a:solidFill>
            <a:schemeClr val="tx1"/>
          </a:solidFill>
          <a:latin typeface="+mn-lt"/>
          <a:ea typeface="+mn-ea"/>
          <a:cs typeface="+mn-cs"/>
        </a:defRPr>
      </a:lvl1pPr>
      <a:lvl2pPr marL="2089682" algn="l" defTabSz="4179364" rtl="0" eaLnBrk="1" latinLnBrk="0" hangingPunct="1">
        <a:defRPr sz="8300" kern="1200">
          <a:solidFill>
            <a:schemeClr val="tx1"/>
          </a:solidFill>
          <a:latin typeface="+mn-lt"/>
          <a:ea typeface="+mn-ea"/>
          <a:cs typeface="+mn-cs"/>
        </a:defRPr>
      </a:lvl2pPr>
      <a:lvl3pPr marL="4179364" algn="l" defTabSz="4179364" rtl="0" eaLnBrk="1" latinLnBrk="0" hangingPunct="1">
        <a:defRPr sz="8300" kern="1200">
          <a:solidFill>
            <a:schemeClr val="tx1"/>
          </a:solidFill>
          <a:latin typeface="+mn-lt"/>
          <a:ea typeface="+mn-ea"/>
          <a:cs typeface="+mn-cs"/>
        </a:defRPr>
      </a:lvl3pPr>
      <a:lvl4pPr marL="6269047" algn="l" defTabSz="4179364" rtl="0" eaLnBrk="1" latinLnBrk="0" hangingPunct="1">
        <a:defRPr sz="8300" kern="1200">
          <a:solidFill>
            <a:schemeClr val="tx1"/>
          </a:solidFill>
          <a:latin typeface="+mn-lt"/>
          <a:ea typeface="+mn-ea"/>
          <a:cs typeface="+mn-cs"/>
        </a:defRPr>
      </a:lvl4pPr>
      <a:lvl5pPr marL="8358729" algn="l" defTabSz="4179364" rtl="0" eaLnBrk="1" latinLnBrk="0" hangingPunct="1">
        <a:defRPr sz="8300" kern="1200">
          <a:solidFill>
            <a:schemeClr val="tx1"/>
          </a:solidFill>
          <a:latin typeface="+mn-lt"/>
          <a:ea typeface="+mn-ea"/>
          <a:cs typeface="+mn-cs"/>
        </a:defRPr>
      </a:lvl5pPr>
      <a:lvl6pPr marL="10448411" algn="l" defTabSz="4179364" rtl="0" eaLnBrk="1" latinLnBrk="0" hangingPunct="1">
        <a:defRPr sz="8300" kern="1200">
          <a:solidFill>
            <a:schemeClr val="tx1"/>
          </a:solidFill>
          <a:latin typeface="+mn-lt"/>
          <a:ea typeface="+mn-ea"/>
          <a:cs typeface="+mn-cs"/>
        </a:defRPr>
      </a:lvl6pPr>
      <a:lvl7pPr marL="12538092" algn="l" defTabSz="4179364" rtl="0" eaLnBrk="1" latinLnBrk="0" hangingPunct="1">
        <a:defRPr sz="8300" kern="1200">
          <a:solidFill>
            <a:schemeClr val="tx1"/>
          </a:solidFill>
          <a:latin typeface="+mn-lt"/>
          <a:ea typeface="+mn-ea"/>
          <a:cs typeface="+mn-cs"/>
        </a:defRPr>
      </a:lvl7pPr>
      <a:lvl8pPr marL="14627774" algn="l" defTabSz="4179364" rtl="0" eaLnBrk="1" latinLnBrk="0" hangingPunct="1">
        <a:defRPr sz="8300" kern="1200">
          <a:solidFill>
            <a:schemeClr val="tx1"/>
          </a:solidFill>
          <a:latin typeface="+mn-lt"/>
          <a:ea typeface="+mn-ea"/>
          <a:cs typeface="+mn-cs"/>
        </a:defRPr>
      </a:lvl8pPr>
      <a:lvl9pPr marL="16717458" algn="l" defTabSz="4179364" rtl="0" eaLnBrk="1" latinLnBrk="0" hangingPunct="1">
        <a:defRPr sz="83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840" userDrawn="1">
          <p15:clr>
            <a:srgbClr val="A4A3A4"/>
          </p15:clr>
        </p15:guide>
        <p15:guide id="3" pos="31416" userDrawn="1">
          <p15:clr>
            <a:srgbClr val="A4A3A4"/>
          </p15:clr>
        </p15:guide>
        <p15:guide id="4" pos="16128" userDrawn="1">
          <p15:clr>
            <a:srgbClr val="A4A3A4"/>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90000"/>
          </a:schemeClr>
        </a:solidFill>
        <a:effectLst/>
      </p:bgPr>
    </p:bg>
    <p:spTree>
      <p:nvGrpSpPr>
        <p:cNvPr id="1" name=""/>
        <p:cNvGrpSpPr/>
        <p:nvPr/>
      </p:nvGrpSpPr>
      <p:grpSpPr>
        <a:xfrm>
          <a:off x="0" y="0"/>
          <a:ext cx="0" cy="0"/>
          <a:chOff x="0" y="0"/>
          <a:chExt cx="0" cy="0"/>
        </a:xfrm>
      </p:grpSpPr>
      <p:grpSp>
        <p:nvGrpSpPr>
          <p:cNvPr id="445" name="Group 444">
            <a:extLst>
              <a:ext uri="{FF2B5EF4-FFF2-40B4-BE49-F238E27FC236}">
                <a16:creationId xmlns:a16="http://schemas.microsoft.com/office/drawing/2014/main" id="{8A6F0863-EAE3-D8D9-523D-1E87B65790CE}"/>
              </a:ext>
            </a:extLst>
          </p:cNvPr>
          <p:cNvGrpSpPr/>
          <p:nvPr/>
        </p:nvGrpSpPr>
        <p:grpSpPr>
          <a:xfrm>
            <a:off x="25751903" y="9504406"/>
            <a:ext cx="11109960" cy="9336024"/>
            <a:chOff x="0" y="0"/>
            <a:chExt cx="2085012" cy="1579004"/>
          </a:xfrm>
        </p:grpSpPr>
        <p:pic>
          <p:nvPicPr>
            <p:cNvPr id="446" name="Picture 445">
              <a:extLst>
                <a:ext uri="{FF2B5EF4-FFF2-40B4-BE49-F238E27FC236}">
                  <a16:creationId xmlns:a16="http://schemas.microsoft.com/office/drawing/2014/main" id="{6D8D4D5E-127C-5A96-4700-3BB660D172EC}"/>
                </a:ext>
              </a:extLst>
            </p:cNvPr>
            <p:cNvPicPr>
              <a:picLocks noChangeAspect="1"/>
            </p:cNvPicPr>
            <p:nvPr/>
          </p:nvPicPr>
          <p:blipFill>
            <a:blip r:embed="rId3"/>
            <a:stretch>
              <a:fillRect/>
            </a:stretch>
          </p:blipFill>
          <p:spPr>
            <a:xfrm>
              <a:off x="0" y="0"/>
              <a:ext cx="231668" cy="225572"/>
            </a:xfrm>
            <a:prstGeom prst="rect">
              <a:avLst/>
            </a:prstGeom>
          </p:spPr>
        </p:pic>
        <p:pic>
          <p:nvPicPr>
            <p:cNvPr id="447" name="Picture 446">
              <a:extLst>
                <a:ext uri="{FF2B5EF4-FFF2-40B4-BE49-F238E27FC236}">
                  <a16:creationId xmlns:a16="http://schemas.microsoft.com/office/drawing/2014/main" id="{DA5CDE06-9D58-4BA9-8F73-F2DCBF00ABE9}"/>
                </a:ext>
              </a:extLst>
            </p:cNvPr>
            <p:cNvPicPr>
              <a:picLocks noChangeAspect="1"/>
            </p:cNvPicPr>
            <p:nvPr/>
          </p:nvPicPr>
          <p:blipFill>
            <a:blip r:embed="rId3"/>
            <a:stretch>
              <a:fillRect/>
            </a:stretch>
          </p:blipFill>
          <p:spPr>
            <a:xfrm>
              <a:off x="231668" y="0"/>
              <a:ext cx="231668" cy="225572"/>
            </a:xfrm>
            <a:prstGeom prst="rect">
              <a:avLst/>
            </a:prstGeom>
          </p:spPr>
        </p:pic>
        <p:pic>
          <p:nvPicPr>
            <p:cNvPr id="448" name="Picture 447">
              <a:extLst>
                <a:ext uri="{FF2B5EF4-FFF2-40B4-BE49-F238E27FC236}">
                  <a16:creationId xmlns:a16="http://schemas.microsoft.com/office/drawing/2014/main" id="{D11280CB-6943-A477-DD50-3C51EF40395A}"/>
                </a:ext>
              </a:extLst>
            </p:cNvPr>
            <p:cNvPicPr>
              <a:picLocks noChangeAspect="1"/>
            </p:cNvPicPr>
            <p:nvPr/>
          </p:nvPicPr>
          <p:blipFill>
            <a:blip r:embed="rId3"/>
            <a:stretch>
              <a:fillRect/>
            </a:stretch>
          </p:blipFill>
          <p:spPr>
            <a:xfrm>
              <a:off x="463336" y="0"/>
              <a:ext cx="231668" cy="225572"/>
            </a:xfrm>
            <a:prstGeom prst="rect">
              <a:avLst/>
            </a:prstGeom>
          </p:spPr>
        </p:pic>
        <p:pic>
          <p:nvPicPr>
            <p:cNvPr id="449" name="Picture 448">
              <a:extLst>
                <a:ext uri="{FF2B5EF4-FFF2-40B4-BE49-F238E27FC236}">
                  <a16:creationId xmlns:a16="http://schemas.microsoft.com/office/drawing/2014/main" id="{C6C35247-6971-39A8-D404-EDA103207E7E}"/>
                </a:ext>
              </a:extLst>
            </p:cNvPr>
            <p:cNvPicPr>
              <a:picLocks noChangeAspect="1"/>
            </p:cNvPicPr>
            <p:nvPr/>
          </p:nvPicPr>
          <p:blipFill>
            <a:blip r:embed="rId3"/>
            <a:stretch>
              <a:fillRect/>
            </a:stretch>
          </p:blipFill>
          <p:spPr>
            <a:xfrm>
              <a:off x="695004" y="0"/>
              <a:ext cx="231668" cy="225572"/>
            </a:xfrm>
            <a:prstGeom prst="rect">
              <a:avLst/>
            </a:prstGeom>
          </p:spPr>
        </p:pic>
        <p:pic>
          <p:nvPicPr>
            <p:cNvPr id="450" name="Picture 449">
              <a:extLst>
                <a:ext uri="{FF2B5EF4-FFF2-40B4-BE49-F238E27FC236}">
                  <a16:creationId xmlns:a16="http://schemas.microsoft.com/office/drawing/2014/main" id="{FD47760E-E5E2-81E6-94C7-0E2F6A1295FF}"/>
                </a:ext>
              </a:extLst>
            </p:cNvPr>
            <p:cNvPicPr>
              <a:picLocks noChangeAspect="1"/>
            </p:cNvPicPr>
            <p:nvPr/>
          </p:nvPicPr>
          <p:blipFill>
            <a:blip r:embed="rId3"/>
            <a:stretch>
              <a:fillRect/>
            </a:stretch>
          </p:blipFill>
          <p:spPr>
            <a:xfrm>
              <a:off x="926672" y="0"/>
              <a:ext cx="231668" cy="225572"/>
            </a:xfrm>
            <a:prstGeom prst="rect">
              <a:avLst/>
            </a:prstGeom>
          </p:spPr>
        </p:pic>
        <p:pic>
          <p:nvPicPr>
            <p:cNvPr id="451" name="Picture 450">
              <a:extLst>
                <a:ext uri="{FF2B5EF4-FFF2-40B4-BE49-F238E27FC236}">
                  <a16:creationId xmlns:a16="http://schemas.microsoft.com/office/drawing/2014/main" id="{1D8982F3-7FCD-998A-50A7-4A87D8BC688C}"/>
                </a:ext>
              </a:extLst>
            </p:cNvPr>
            <p:cNvPicPr>
              <a:picLocks noChangeAspect="1"/>
            </p:cNvPicPr>
            <p:nvPr/>
          </p:nvPicPr>
          <p:blipFill>
            <a:blip r:embed="rId3"/>
            <a:stretch>
              <a:fillRect/>
            </a:stretch>
          </p:blipFill>
          <p:spPr>
            <a:xfrm>
              <a:off x="1158340" y="0"/>
              <a:ext cx="231668" cy="225572"/>
            </a:xfrm>
            <a:prstGeom prst="rect">
              <a:avLst/>
            </a:prstGeom>
          </p:spPr>
        </p:pic>
        <p:pic>
          <p:nvPicPr>
            <p:cNvPr id="452" name="Picture 451">
              <a:extLst>
                <a:ext uri="{FF2B5EF4-FFF2-40B4-BE49-F238E27FC236}">
                  <a16:creationId xmlns:a16="http://schemas.microsoft.com/office/drawing/2014/main" id="{1B8DCE99-2F9F-8AE0-8AD1-173D08268237}"/>
                </a:ext>
              </a:extLst>
            </p:cNvPr>
            <p:cNvPicPr>
              <a:picLocks noChangeAspect="1"/>
            </p:cNvPicPr>
            <p:nvPr/>
          </p:nvPicPr>
          <p:blipFill>
            <a:blip r:embed="rId3"/>
            <a:stretch>
              <a:fillRect/>
            </a:stretch>
          </p:blipFill>
          <p:spPr>
            <a:xfrm>
              <a:off x="1390008" y="0"/>
              <a:ext cx="231668" cy="225572"/>
            </a:xfrm>
            <a:prstGeom prst="rect">
              <a:avLst/>
            </a:prstGeom>
          </p:spPr>
        </p:pic>
        <p:pic>
          <p:nvPicPr>
            <p:cNvPr id="453" name="Picture 452">
              <a:extLst>
                <a:ext uri="{FF2B5EF4-FFF2-40B4-BE49-F238E27FC236}">
                  <a16:creationId xmlns:a16="http://schemas.microsoft.com/office/drawing/2014/main" id="{858C27FE-43AD-405F-A907-4443FA09BFD3}"/>
                </a:ext>
              </a:extLst>
            </p:cNvPr>
            <p:cNvPicPr>
              <a:picLocks noChangeAspect="1"/>
            </p:cNvPicPr>
            <p:nvPr/>
          </p:nvPicPr>
          <p:blipFill>
            <a:blip r:embed="rId3"/>
            <a:stretch>
              <a:fillRect/>
            </a:stretch>
          </p:blipFill>
          <p:spPr>
            <a:xfrm>
              <a:off x="1621676" y="0"/>
              <a:ext cx="231668" cy="225572"/>
            </a:xfrm>
            <a:prstGeom prst="rect">
              <a:avLst/>
            </a:prstGeom>
          </p:spPr>
        </p:pic>
        <p:pic>
          <p:nvPicPr>
            <p:cNvPr id="454" name="Picture 453">
              <a:extLst>
                <a:ext uri="{FF2B5EF4-FFF2-40B4-BE49-F238E27FC236}">
                  <a16:creationId xmlns:a16="http://schemas.microsoft.com/office/drawing/2014/main" id="{EE333711-FE4B-9E60-091D-00C923DF3D31}"/>
                </a:ext>
              </a:extLst>
            </p:cNvPr>
            <p:cNvPicPr>
              <a:picLocks noChangeAspect="1"/>
            </p:cNvPicPr>
            <p:nvPr/>
          </p:nvPicPr>
          <p:blipFill>
            <a:blip r:embed="rId3"/>
            <a:stretch>
              <a:fillRect/>
            </a:stretch>
          </p:blipFill>
          <p:spPr>
            <a:xfrm>
              <a:off x="1853344" y="0"/>
              <a:ext cx="231668" cy="225572"/>
            </a:xfrm>
            <a:prstGeom prst="rect">
              <a:avLst/>
            </a:prstGeom>
          </p:spPr>
        </p:pic>
        <p:pic>
          <p:nvPicPr>
            <p:cNvPr id="455" name="Picture 454">
              <a:extLst>
                <a:ext uri="{FF2B5EF4-FFF2-40B4-BE49-F238E27FC236}">
                  <a16:creationId xmlns:a16="http://schemas.microsoft.com/office/drawing/2014/main" id="{65472D89-0BBE-9B61-E31F-2F26272DE0A5}"/>
                </a:ext>
              </a:extLst>
            </p:cNvPr>
            <p:cNvPicPr>
              <a:picLocks noChangeAspect="1"/>
            </p:cNvPicPr>
            <p:nvPr/>
          </p:nvPicPr>
          <p:blipFill>
            <a:blip r:embed="rId3"/>
            <a:stretch>
              <a:fillRect/>
            </a:stretch>
          </p:blipFill>
          <p:spPr>
            <a:xfrm>
              <a:off x="0" y="225572"/>
              <a:ext cx="231668" cy="225572"/>
            </a:xfrm>
            <a:prstGeom prst="rect">
              <a:avLst/>
            </a:prstGeom>
          </p:spPr>
        </p:pic>
        <p:pic>
          <p:nvPicPr>
            <p:cNvPr id="456" name="Picture 455">
              <a:extLst>
                <a:ext uri="{FF2B5EF4-FFF2-40B4-BE49-F238E27FC236}">
                  <a16:creationId xmlns:a16="http://schemas.microsoft.com/office/drawing/2014/main" id="{6C78D5DE-0BA5-E10F-D2E4-7D8062D91041}"/>
                </a:ext>
              </a:extLst>
            </p:cNvPr>
            <p:cNvPicPr>
              <a:picLocks noChangeAspect="1"/>
            </p:cNvPicPr>
            <p:nvPr/>
          </p:nvPicPr>
          <p:blipFill>
            <a:blip r:embed="rId3"/>
            <a:stretch>
              <a:fillRect/>
            </a:stretch>
          </p:blipFill>
          <p:spPr>
            <a:xfrm>
              <a:off x="231668" y="225572"/>
              <a:ext cx="231668" cy="225572"/>
            </a:xfrm>
            <a:prstGeom prst="rect">
              <a:avLst/>
            </a:prstGeom>
          </p:spPr>
        </p:pic>
        <p:pic>
          <p:nvPicPr>
            <p:cNvPr id="457" name="Picture 456">
              <a:extLst>
                <a:ext uri="{FF2B5EF4-FFF2-40B4-BE49-F238E27FC236}">
                  <a16:creationId xmlns:a16="http://schemas.microsoft.com/office/drawing/2014/main" id="{B2AB14CD-4874-F916-90B6-42628C2FABE1}"/>
                </a:ext>
              </a:extLst>
            </p:cNvPr>
            <p:cNvPicPr>
              <a:picLocks noChangeAspect="1"/>
            </p:cNvPicPr>
            <p:nvPr/>
          </p:nvPicPr>
          <p:blipFill>
            <a:blip r:embed="rId3"/>
            <a:stretch>
              <a:fillRect/>
            </a:stretch>
          </p:blipFill>
          <p:spPr>
            <a:xfrm>
              <a:off x="463336" y="225572"/>
              <a:ext cx="231668" cy="225572"/>
            </a:xfrm>
            <a:prstGeom prst="rect">
              <a:avLst/>
            </a:prstGeom>
          </p:spPr>
        </p:pic>
        <p:pic>
          <p:nvPicPr>
            <p:cNvPr id="458" name="Picture 457">
              <a:extLst>
                <a:ext uri="{FF2B5EF4-FFF2-40B4-BE49-F238E27FC236}">
                  <a16:creationId xmlns:a16="http://schemas.microsoft.com/office/drawing/2014/main" id="{B0C79A56-39FF-D344-B122-F47E217770D1}"/>
                </a:ext>
              </a:extLst>
            </p:cNvPr>
            <p:cNvPicPr>
              <a:picLocks noChangeAspect="1"/>
            </p:cNvPicPr>
            <p:nvPr/>
          </p:nvPicPr>
          <p:blipFill>
            <a:blip r:embed="rId3"/>
            <a:stretch>
              <a:fillRect/>
            </a:stretch>
          </p:blipFill>
          <p:spPr>
            <a:xfrm>
              <a:off x="695004" y="225572"/>
              <a:ext cx="231668" cy="225572"/>
            </a:xfrm>
            <a:prstGeom prst="rect">
              <a:avLst/>
            </a:prstGeom>
          </p:spPr>
        </p:pic>
        <p:pic>
          <p:nvPicPr>
            <p:cNvPr id="459" name="Picture 458">
              <a:extLst>
                <a:ext uri="{FF2B5EF4-FFF2-40B4-BE49-F238E27FC236}">
                  <a16:creationId xmlns:a16="http://schemas.microsoft.com/office/drawing/2014/main" id="{A4D7236C-8E50-51CC-B8C3-E99DBA86362F}"/>
                </a:ext>
              </a:extLst>
            </p:cNvPr>
            <p:cNvPicPr>
              <a:picLocks noChangeAspect="1"/>
            </p:cNvPicPr>
            <p:nvPr/>
          </p:nvPicPr>
          <p:blipFill>
            <a:blip r:embed="rId3"/>
            <a:stretch>
              <a:fillRect/>
            </a:stretch>
          </p:blipFill>
          <p:spPr>
            <a:xfrm>
              <a:off x="926672" y="225572"/>
              <a:ext cx="231668" cy="225572"/>
            </a:xfrm>
            <a:prstGeom prst="rect">
              <a:avLst/>
            </a:prstGeom>
          </p:spPr>
        </p:pic>
        <p:pic>
          <p:nvPicPr>
            <p:cNvPr id="460" name="Picture 459">
              <a:extLst>
                <a:ext uri="{FF2B5EF4-FFF2-40B4-BE49-F238E27FC236}">
                  <a16:creationId xmlns:a16="http://schemas.microsoft.com/office/drawing/2014/main" id="{89D9203E-E508-19A9-2EB0-BA4C213E5C0F}"/>
                </a:ext>
              </a:extLst>
            </p:cNvPr>
            <p:cNvPicPr>
              <a:picLocks noChangeAspect="1"/>
            </p:cNvPicPr>
            <p:nvPr/>
          </p:nvPicPr>
          <p:blipFill>
            <a:blip r:embed="rId3"/>
            <a:stretch>
              <a:fillRect/>
            </a:stretch>
          </p:blipFill>
          <p:spPr>
            <a:xfrm>
              <a:off x="1158340" y="225572"/>
              <a:ext cx="231668" cy="225572"/>
            </a:xfrm>
            <a:prstGeom prst="rect">
              <a:avLst/>
            </a:prstGeom>
          </p:spPr>
        </p:pic>
        <p:pic>
          <p:nvPicPr>
            <p:cNvPr id="461" name="Picture 460">
              <a:extLst>
                <a:ext uri="{FF2B5EF4-FFF2-40B4-BE49-F238E27FC236}">
                  <a16:creationId xmlns:a16="http://schemas.microsoft.com/office/drawing/2014/main" id="{AB3F3BC2-1A36-42F4-6574-48938EC2A63A}"/>
                </a:ext>
              </a:extLst>
            </p:cNvPr>
            <p:cNvPicPr>
              <a:picLocks noChangeAspect="1"/>
            </p:cNvPicPr>
            <p:nvPr/>
          </p:nvPicPr>
          <p:blipFill>
            <a:blip r:embed="rId3"/>
            <a:stretch>
              <a:fillRect/>
            </a:stretch>
          </p:blipFill>
          <p:spPr>
            <a:xfrm>
              <a:off x="1390008" y="225572"/>
              <a:ext cx="231668" cy="225572"/>
            </a:xfrm>
            <a:prstGeom prst="rect">
              <a:avLst/>
            </a:prstGeom>
          </p:spPr>
        </p:pic>
        <p:pic>
          <p:nvPicPr>
            <p:cNvPr id="462" name="Picture 461">
              <a:extLst>
                <a:ext uri="{FF2B5EF4-FFF2-40B4-BE49-F238E27FC236}">
                  <a16:creationId xmlns:a16="http://schemas.microsoft.com/office/drawing/2014/main" id="{17466467-84A3-ABB2-FA4E-8938953B8EED}"/>
                </a:ext>
              </a:extLst>
            </p:cNvPr>
            <p:cNvPicPr>
              <a:picLocks noChangeAspect="1"/>
            </p:cNvPicPr>
            <p:nvPr/>
          </p:nvPicPr>
          <p:blipFill>
            <a:blip r:embed="rId3"/>
            <a:stretch>
              <a:fillRect/>
            </a:stretch>
          </p:blipFill>
          <p:spPr>
            <a:xfrm>
              <a:off x="1621676" y="225572"/>
              <a:ext cx="231668" cy="225572"/>
            </a:xfrm>
            <a:prstGeom prst="rect">
              <a:avLst/>
            </a:prstGeom>
          </p:spPr>
        </p:pic>
        <p:pic>
          <p:nvPicPr>
            <p:cNvPr id="463" name="Picture 462">
              <a:extLst>
                <a:ext uri="{FF2B5EF4-FFF2-40B4-BE49-F238E27FC236}">
                  <a16:creationId xmlns:a16="http://schemas.microsoft.com/office/drawing/2014/main" id="{3DEA1464-E801-2162-120E-E16F24DC7B72}"/>
                </a:ext>
              </a:extLst>
            </p:cNvPr>
            <p:cNvPicPr>
              <a:picLocks noChangeAspect="1"/>
            </p:cNvPicPr>
            <p:nvPr/>
          </p:nvPicPr>
          <p:blipFill>
            <a:blip r:embed="rId3"/>
            <a:stretch>
              <a:fillRect/>
            </a:stretch>
          </p:blipFill>
          <p:spPr>
            <a:xfrm>
              <a:off x="1853344" y="225572"/>
              <a:ext cx="231668" cy="225572"/>
            </a:xfrm>
            <a:prstGeom prst="rect">
              <a:avLst/>
            </a:prstGeom>
          </p:spPr>
        </p:pic>
        <p:pic>
          <p:nvPicPr>
            <p:cNvPr id="464" name="Picture 463">
              <a:extLst>
                <a:ext uri="{FF2B5EF4-FFF2-40B4-BE49-F238E27FC236}">
                  <a16:creationId xmlns:a16="http://schemas.microsoft.com/office/drawing/2014/main" id="{C64B6624-F8B7-794A-0D19-295563A14A64}"/>
                </a:ext>
              </a:extLst>
            </p:cNvPr>
            <p:cNvPicPr>
              <a:picLocks noChangeAspect="1"/>
            </p:cNvPicPr>
            <p:nvPr/>
          </p:nvPicPr>
          <p:blipFill>
            <a:blip r:embed="rId3"/>
            <a:stretch>
              <a:fillRect/>
            </a:stretch>
          </p:blipFill>
          <p:spPr>
            <a:xfrm>
              <a:off x="0" y="451144"/>
              <a:ext cx="231668" cy="225572"/>
            </a:xfrm>
            <a:prstGeom prst="rect">
              <a:avLst/>
            </a:prstGeom>
          </p:spPr>
        </p:pic>
        <p:pic>
          <p:nvPicPr>
            <p:cNvPr id="465" name="Picture 464">
              <a:extLst>
                <a:ext uri="{FF2B5EF4-FFF2-40B4-BE49-F238E27FC236}">
                  <a16:creationId xmlns:a16="http://schemas.microsoft.com/office/drawing/2014/main" id="{ED735B03-9DA3-0CDA-C76A-8F8EF9F1F124}"/>
                </a:ext>
              </a:extLst>
            </p:cNvPr>
            <p:cNvPicPr>
              <a:picLocks noChangeAspect="1"/>
            </p:cNvPicPr>
            <p:nvPr/>
          </p:nvPicPr>
          <p:blipFill>
            <a:blip r:embed="rId3"/>
            <a:stretch>
              <a:fillRect/>
            </a:stretch>
          </p:blipFill>
          <p:spPr>
            <a:xfrm>
              <a:off x="231668" y="451144"/>
              <a:ext cx="231668" cy="225572"/>
            </a:xfrm>
            <a:prstGeom prst="rect">
              <a:avLst/>
            </a:prstGeom>
          </p:spPr>
        </p:pic>
        <p:pic>
          <p:nvPicPr>
            <p:cNvPr id="466" name="Picture 465">
              <a:extLst>
                <a:ext uri="{FF2B5EF4-FFF2-40B4-BE49-F238E27FC236}">
                  <a16:creationId xmlns:a16="http://schemas.microsoft.com/office/drawing/2014/main" id="{F89A4B78-E893-8FD9-754E-DDF51254CC31}"/>
                </a:ext>
              </a:extLst>
            </p:cNvPr>
            <p:cNvPicPr>
              <a:picLocks noChangeAspect="1"/>
            </p:cNvPicPr>
            <p:nvPr/>
          </p:nvPicPr>
          <p:blipFill>
            <a:blip r:embed="rId3"/>
            <a:stretch>
              <a:fillRect/>
            </a:stretch>
          </p:blipFill>
          <p:spPr>
            <a:xfrm>
              <a:off x="463336" y="451144"/>
              <a:ext cx="231668" cy="225572"/>
            </a:xfrm>
            <a:prstGeom prst="rect">
              <a:avLst/>
            </a:prstGeom>
          </p:spPr>
        </p:pic>
        <p:pic>
          <p:nvPicPr>
            <p:cNvPr id="467" name="Picture 466">
              <a:extLst>
                <a:ext uri="{FF2B5EF4-FFF2-40B4-BE49-F238E27FC236}">
                  <a16:creationId xmlns:a16="http://schemas.microsoft.com/office/drawing/2014/main" id="{737E7ADD-2E9C-82E9-E04A-DC0810A3A1D2}"/>
                </a:ext>
              </a:extLst>
            </p:cNvPr>
            <p:cNvPicPr>
              <a:picLocks noChangeAspect="1"/>
            </p:cNvPicPr>
            <p:nvPr/>
          </p:nvPicPr>
          <p:blipFill>
            <a:blip r:embed="rId3"/>
            <a:stretch>
              <a:fillRect/>
            </a:stretch>
          </p:blipFill>
          <p:spPr>
            <a:xfrm>
              <a:off x="695004" y="451144"/>
              <a:ext cx="231668" cy="225572"/>
            </a:xfrm>
            <a:prstGeom prst="rect">
              <a:avLst/>
            </a:prstGeom>
          </p:spPr>
        </p:pic>
        <p:pic>
          <p:nvPicPr>
            <p:cNvPr id="468" name="Picture 467">
              <a:extLst>
                <a:ext uri="{FF2B5EF4-FFF2-40B4-BE49-F238E27FC236}">
                  <a16:creationId xmlns:a16="http://schemas.microsoft.com/office/drawing/2014/main" id="{EE82D778-1B78-C42D-ADE3-5BE04D9A08B1}"/>
                </a:ext>
              </a:extLst>
            </p:cNvPr>
            <p:cNvPicPr>
              <a:picLocks noChangeAspect="1"/>
            </p:cNvPicPr>
            <p:nvPr/>
          </p:nvPicPr>
          <p:blipFill>
            <a:blip r:embed="rId3"/>
            <a:stretch>
              <a:fillRect/>
            </a:stretch>
          </p:blipFill>
          <p:spPr>
            <a:xfrm>
              <a:off x="926672" y="451144"/>
              <a:ext cx="231668" cy="225572"/>
            </a:xfrm>
            <a:prstGeom prst="rect">
              <a:avLst/>
            </a:prstGeom>
          </p:spPr>
        </p:pic>
        <p:pic>
          <p:nvPicPr>
            <p:cNvPr id="469" name="Picture 468">
              <a:extLst>
                <a:ext uri="{FF2B5EF4-FFF2-40B4-BE49-F238E27FC236}">
                  <a16:creationId xmlns:a16="http://schemas.microsoft.com/office/drawing/2014/main" id="{87443EEF-6B57-CEFC-3452-831D971EEDBD}"/>
                </a:ext>
              </a:extLst>
            </p:cNvPr>
            <p:cNvPicPr>
              <a:picLocks noChangeAspect="1"/>
            </p:cNvPicPr>
            <p:nvPr/>
          </p:nvPicPr>
          <p:blipFill>
            <a:blip r:embed="rId3"/>
            <a:stretch>
              <a:fillRect/>
            </a:stretch>
          </p:blipFill>
          <p:spPr>
            <a:xfrm>
              <a:off x="1158340" y="451144"/>
              <a:ext cx="231668" cy="225572"/>
            </a:xfrm>
            <a:prstGeom prst="rect">
              <a:avLst/>
            </a:prstGeom>
          </p:spPr>
        </p:pic>
        <p:pic>
          <p:nvPicPr>
            <p:cNvPr id="470" name="Picture 469">
              <a:extLst>
                <a:ext uri="{FF2B5EF4-FFF2-40B4-BE49-F238E27FC236}">
                  <a16:creationId xmlns:a16="http://schemas.microsoft.com/office/drawing/2014/main" id="{E24073D6-D76B-4162-D73F-E12968647F2E}"/>
                </a:ext>
              </a:extLst>
            </p:cNvPr>
            <p:cNvPicPr>
              <a:picLocks noChangeAspect="1"/>
            </p:cNvPicPr>
            <p:nvPr/>
          </p:nvPicPr>
          <p:blipFill>
            <a:blip r:embed="rId3"/>
            <a:stretch>
              <a:fillRect/>
            </a:stretch>
          </p:blipFill>
          <p:spPr>
            <a:xfrm>
              <a:off x="1390008" y="451144"/>
              <a:ext cx="231668" cy="225572"/>
            </a:xfrm>
            <a:prstGeom prst="rect">
              <a:avLst/>
            </a:prstGeom>
          </p:spPr>
        </p:pic>
        <p:pic>
          <p:nvPicPr>
            <p:cNvPr id="471" name="Picture 470">
              <a:extLst>
                <a:ext uri="{FF2B5EF4-FFF2-40B4-BE49-F238E27FC236}">
                  <a16:creationId xmlns:a16="http://schemas.microsoft.com/office/drawing/2014/main" id="{C5157001-A609-42D4-4215-31B96B8C9F39}"/>
                </a:ext>
              </a:extLst>
            </p:cNvPr>
            <p:cNvPicPr>
              <a:picLocks noChangeAspect="1"/>
            </p:cNvPicPr>
            <p:nvPr/>
          </p:nvPicPr>
          <p:blipFill>
            <a:blip r:embed="rId3"/>
            <a:stretch>
              <a:fillRect/>
            </a:stretch>
          </p:blipFill>
          <p:spPr>
            <a:xfrm>
              <a:off x="1621676" y="451144"/>
              <a:ext cx="231668" cy="225572"/>
            </a:xfrm>
            <a:prstGeom prst="rect">
              <a:avLst/>
            </a:prstGeom>
          </p:spPr>
        </p:pic>
        <p:pic>
          <p:nvPicPr>
            <p:cNvPr id="472" name="Picture 471">
              <a:extLst>
                <a:ext uri="{FF2B5EF4-FFF2-40B4-BE49-F238E27FC236}">
                  <a16:creationId xmlns:a16="http://schemas.microsoft.com/office/drawing/2014/main" id="{482E9E53-6093-0B16-189D-73FF7E4B089C}"/>
                </a:ext>
              </a:extLst>
            </p:cNvPr>
            <p:cNvPicPr>
              <a:picLocks noChangeAspect="1"/>
            </p:cNvPicPr>
            <p:nvPr/>
          </p:nvPicPr>
          <p:blipFill>
            <a:blip r:embed="rId3"/>
            <a:stretch>
              <a:fillRect/>
            </a:stretch>
          </p:blipFill>
          <p:spPr>
            <a:xfrm>
              <a:off x="1853344" y="451144"/>
              <a:ext cx="231668" cy="225572"/>
            </a:xfrm>
            <a:prstGeom prst="rect">
              <a:avLst/>
            </a:prstGeom>
          </p:spPr>
        </p:pic>
        <p:pic>
          <p:nvPicPr>
            <p:cNvPr id="473" name="Picture 472">
              <a:extLst>
                <a:ext uri="{FF2B5EF4-FFF2-40B4-BE49-F238E27FC236}">
                  <a16:creationId xmlns:a16="http://schemas.microsoft.com/office/drawing/2014/main" id="{C31F0B81-347F-3EAB-9104-1DB909E36C24}"/>
                </a:ext>
              </a:extLst>
            </p:cNvPr>
            <p:cNvPicPr>
              <a:picLocks noChangeAspect="1"/>
            </p:cNvPicPr>
            <p:nvPr/>
          </p:nvPicPr>
          <p:blipFill>
            <a:blip r:embed="rId3"/>
            <a:stretch>
              <a:fillRect/>
            </a:stretch>
          </p:blipFill>
          <p:spPr>
            <a:xfrm>
              <a:off x="0" y="676716"/>
              <a:ext cx="231668" cy="225572"/>
            </a:xfrm>
            <a:prstGeom prst="rect">
              <a:avLst/>
            </a:prstGeom>
          </p:spPr>
        </p:pic>
        <p:pic>
          <p:nvPicPr>
            <p:cNvPr id="474" name="Picture 473">
              <a:extLst>
                <a:ext uri="{FF2B5EF4-FFF2-40B4-BE49-F238E27FC236}">
                  <a16:creationId xmlns:a16="http://schemas.microsoft.com/office/drawing/2014/main" id="{27E048E6-2C5C-A96C-CC55-5E511E4BF39B}"/>
                </a:ext>
              </a:extLst>
            </p:cNvPr>
            <p:cNvPicPr>
              <a:picLocks noChangeAspect="1"/>
            </p:cNvPicPr>
            <p:nvPr/>
          </p:nvPicPr>
          <p:blipFill>
            <a:blip r:embed="rId3"/>
            <a:stretch>
              <a:fillRect/>
            </a:stretch>
          </p:blipFill>
          <p:spPr>
            <a:xfrm>
              <a:off x="231668" y="676716"/>
              <a:ext cx="231668" cy="225572"/>
            </a:xfrm>
            <a:prstGeom prst="rect">
              <a:avLst/>
            </a:prstGeom>
          </p:spPr>
        </p:pic>
        <p:pic>
          <p:nvPicPr>
            <p:cNvPr id="475" name="Picture 474">
              <a:extLst>
                <a:ext uri="{FF2B5EF4-FFF2-40B4-BE49-F238E27FC236}">
                  <a16:creationId xmlns:a16="http://schemas.microsoft.com/office/drawing/2014/main" id="{170CC74C-0CC9-3FA1-FCAA-07CB28311FF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63336" y="676716"/>
              <a:ext cx="231668" cy="225572"/>
            </a:xfrm>
            <a:prstGeom prst="rect">
              <a:avLst/>
            </a:prstGeom>
          </p:spPr>
        </p:pic>
        <p:pic>
          <p:nvPicPr>
            <p:cNvPr id="476" name="Picture 475">
              <a:extLst>
                <a:ext uri="{FF2B5EF4-FFF2-40B4-BE49-F238E27FC236}">
                  <a16:creationId xmlns:a16="http://schemas.microsoft.com/office/drawing/2014/main" id="{165C288F-A6B1-1AEC-975C-D34CA517181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95004" y="676716"/>
              <a:ext cx="231668" cy="225572"/>
            </a:xfrm>
            <a:prstGeom prst="rect">
              <a:avLst/>
            </a:prstGeom>
          </p:spPr>
        </p:pic>
        <p:pic>
          <p:nvPicPr>
            <p:cNvPr id="477" name="Picture 476">
              <a:extLst>
                <a:ext uri="{FF2B5EF4-FFF2-40B4-BE49-F238E27FC236}">
                  <a16:creationId xmlns:a16="http://schemas.microsoft.com/office/drawing/2014/main" id="{DFF7E5A6-A1CA-591E-53F6-AD5D686F905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26672" y="676716"/>
              <a:ext cx="231668" cy="225572"/>
            </a:xfrm>
            <a:prstGeom prst="rect">
              <a:avLst/>
            </a:prstGeom>
          </p:spPr>
        </p:pic>
        <p:pic>
          <p:nvPicPr>
            <p:cNvPr id="478" name="Picture 477">
              <a:extLst>
                <a:ext uri="{FF2B5EF4-FFF2-40B4-BE49-F238E27FC236}">
                  <a16:creationId xmlns:a16="http://schemas.microsoft.com/office/drawing/2014/main" id="{30C858E4-22BD-D63F-FEE8-3FE3CDE238E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58340" y="676716"/>
              <a:ext cx="231668" cy="225572"/>
            </a:xfrm>
            <a:prstGeom prst="rect">
              <a:avLst/>
            </a:prstGeom>
          </p:spPr>
        </p:pic>
        <p:pic>
          <p:nvPicPr>
            <p:cNvPr id="479" name="Picture 478">
              <a:extLst>
                <a:ext uri="{FF2B5EF4-FFF2-40B4-BE49-F238E27FC236}">
                  <a16:creationId xmlns:a16="http://schemas.microsoft.com/office/drawing/2014/main" id="{94AFC788-3E8E-566B-8873-2CE25B67816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390008" y="676716"/>
              <a:ext cx="231668" cy="225572"/>
            </a:xfrm>
            <a:prstGeom prst="rect">
              <a:avLst/>
            </a:prstGeom>
          </p:spPr>
        </p:pic>
        <p:pic>
          <p:nvPicPr>
            <p:cNvPr id="480" name="Picture 479">
              <a:extLst>
                <a:ext uri="{FF2B5EF4-FFF2-40B4-BE49-F238E27FC236}">
                  <a16:creationId xmlns:a16="http://schemas.microsoft.com/office/drawing/2014/main" id="{5381C779-5895-0E18-A1CB-833C0E03BEE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621676" y="676716"/>
              <a:ext cx="231668" cy="225572"/>
            </a:xfrm>
            <a:prstGeom prst="rect">
              <a:avLst/>
            </a:prstGeom>
          </p:spPr>
        </p:pic>
        <p:pic>
          <p:nvPicPr>
            <p:cNvPr id="481" name="Picture 480">
              <a:extLst>
                <a:ext uri="{FF2B5EF4-FFF2-40B4-BE49-F238E27FC236}">
                  <a16:creationId xmlns:a16="http://schemas.microsoft.com/office/drawing/2014/main" id="{B0B02AF7-7A93-4B8E-962B-F558DE659C1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853344" y="676716"/>
              <a:ext cx="231668" cy="225572"/>
            </a:xfrm>
            <a:prstGeom prst="rect">
              <a:avLst/>
            </a:prstGeom>
          </p:spPr>
        </p:pic>
        <p:pic>
          <p:nvPicPr>
            <p:cNvPr id="482" name="Picture 481">
              <a:extLst>
                <a:ext uri="{FF2B5EF4-FFF2-40B4-BE49-F238E27FC236}">
                  <a16:creationId xmlns:a16="http://schemas.microsoft.com/office/drawing/2014/main" id="{A99913FB-E19F-9033-59EF-CDD19EF89B0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0" y="902288"/>
              <a:ext cx="231668" cy="225572"/>
            </a:xfrm>
            <a:prstGeom prst="rect">
              <a:avLst/>
            </a:prstGeom>
          </p:spPr>
        </p:pic>
        <p:pic>
          <p:nvPicPr>
            <p:cNvPr id="483" name="Picture 482">
              <a:extLst>
                <a:ext uri="{FF2B5EF4-FFF2-40B4-BE49-F238E27FC236}">
                  <a16:creationId xmlns:a16="http://schemas.microsoft.com/office/drawing/2014/main" id="{B29D3377-8916-34AF-DDB1-C38D79F5283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668" y="902288"/>
              <a:ext cx="231668" cy="225572"/>
            </a:xfrm>
            <a:prstGeom prst="rect">
              <a:avLst/>
            </a:prstGeom>
          </p:spPr>
        </p:pic>
        <p:pic>
          <p:nvPicPr>
            <p:cNvPr id="484" name="Picture 483">
              <a:extLst>
                <a:ext uri="{FF2B5EF4-FFF2-40B4-BE49-F238E27FC236}">
                  <a16:creationId xmlns:a16="http://schemas.microsoft.com/office/drawing/2014/main" id="{47ADB1CE-2EEB-FA7F-1EDE-414B4583C17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63336" y="902288"/>
              <a:ext cx="231668" cy="225572"/>
            </a:xfrm>
            <a:prstGeom prst="rect">
              <a:avLst/>
            </a:prstGeom>
          </p:spPr>
        </p:pic>
        <p:pic>
          <p:nvPicPr>
            <p:cNvPr id="485" name="Picture 484">
              <a:extLst>
                <a:ext uri="{FF2B5EF4-FFF2-40B4-BE49-F238E27FC236}">
                  <a16:creationId xmlns:a16="http://schemas.microsoft.com/office/drawing/2014/main" id="{167C3448-51E6-B6C9-E63D-CFCB8DB7435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95004" y="902288"/>
              <a:ext cx="231668" cy="225572"/>
            </a:xfrm>
            <a:prstGeom prst="rect">
              <a:avLst/>
            </a:prstGeom>
          </p:spPr>
        </p:pic>
        <p:pic>
          <p:nvPicPr>
            <p:cNvPr id="486" name="Picture 485">
              <a:extLst>
                <a:ext uri="{FF2B5EF4-FFF2-40B4-BE49-F238E27FC236}">
                  <a16:creationId xmlns:a16="http://schemas.microsoft.com/office/drawing/2014/main" id="{95793CB6-9355-7C42-CFE3-78EAD281135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26672" y="902288"/>
              <a:ext cx="231668" cy="225572"/>
            </a:xfrm>
            <a:prstGeom prst="rect">
              <a:avLst/>
            </a:prstGeom>
          </p:spPr>
        </p:pic>
        <p:pic>
          <p:nvPicPr>
            <p:cNvPr id="487" name="Picture 486">
              <a:extLst>
                <a:ext uri="{FF2B5EF4-FFF2-40B4-BE49-F238E27FC236}">
                  <a16:creationId xmlns:a16="http://schemas.microsoft.com/office/drawing/2014/main" id="{E9E70A88-6594-18C9-2BC4-4CA15D822D8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58340" y="902288"/>
              <a:ext cx="231668" cy="225572"/>
            </a:xfrm>
            <a:prstGeom prst="rect">
              <a:avLst/>
            </a:prstGeom>
          </p:spPr>
        </p:pic>
        <p:pic>
          <p:nvPicPr>
            <p:cNvPr id="488" name="Picture 487">
              <a:extLst>
                <a:ext uri="{FF2B5EF4-FFF2-40B4-BE49-F238E27FC236}">
                  <a16:creationId xmlns:a16="http://schemas.microsoft.com/office/drawing/2014/main" id="{D985EC9B-E46C-FF0C-3184-5AD963307C1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390008" y="902288"/>
              <a:ext cx="231668" cy="225572"/>
            </a:xfrm>
            <a:prstGeom prst="rect">
              <a:avLst/>
            </a:prstGeom>
          </p:spPr>
        </p:pic>
        <p:pic>
          <p:nvPicPr>
            <p:cNvPr id="489" name="Picture 488">
              <a:extLst>
                <a:ext uri="{FF2B5EF4-FFF2-40B4-BE49-F238E27FC236}">
                  <a16:creationId xmlns:a16="http://schemas.microsoft.com/office/drawing/2014/main" id="{B3DFAF73-E411-1C63-8351-488A7F7F194D}"/>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621676" y="902288"/>
              <a:ext cx="231668" cy="225572"/>
            </a:xfrm>
            <a:prstGeom prst="rect">
              <a:avLst/>
            </a:prstGeom>
          </p:spPr>
        </p:pic>
        <p:pic>
          <p:nvPicPr>
            <p:cNvPr id="490" name="Picture 489">
              <a:extLst>
                <a:ext uri="{FF2B5EF4-FFF2-40B4-BE49-F238E27FC236}">
                  <a16:creationId xmlns:a16="http://schemas.microsoft.com/office/drawing/2014/main" id="{859D26F9-E781-4AFF-5D07-6FACD96354D6}"/>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853344" y="902288"/>
              <a:ext cx="231668" cy="225572"/>
            </a:xfrm>
            <a:prstGeom prst="rect">
              <a:avLst/>
            </a:prstGeom>
          </p:spPr>
        </p:pic>
        <p:pic>
          <p:nvPicPr>
            <p:cNvPr id="491" name="Picture 490">
              <a:extLst>
                <a:ext uri="{FF2B5EF4-FFF2-40B4-BE49-F238E27FC236}">
                  <a16:creationId xmlns:a16="http://schemas.microsoft.com/office/drawing/2014/main" id="{4F120B4B-5EF2-86B3-DF56-0B1DF0B9EFF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0" y="1127860"/>
              <a:ext cx="231668" cy="225572"/>
            </a:xfrm>
            <a:prstGeom prst="rect">
              <a:avLst/>
            </a:prstGeom>
          </p:spPr>
        </p:pic>
        <p:pic>
          <p:nvPicPr>
            <p:cNvPr id="492" name="Picture 491">
              <a:extLst>
                <a:ext uri="{FF2B5EF4-FFF2-40B4-BE49-F238E27FC236}">
                  <a16:creationId xmlns:a16="http://schemas.microsoft.com/office/drawing/2014/main" id="{C003506E-B029-79D5-319E-AF9DF18FD907}"/>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668" y="1127860"/>
              <a:ext cx="231668" cy="225572"/>
            </a:xfrm>
            <a:prstGeom prst="rect">
              <a:avLst/>
            </a:prstGeom>
          </p:spPr>
        </p:pic>
        <p:pic>
          <p:nvPicPr>
            <p:cNvPr id="493" name="Picture 492">
              <a:extLst>
                <a:ext uri="{FF2B5EF4-FFF2-40B4-BE49-F238E27FC236}">
                  <a16:creationId xmlns:a16="http://schemas.microsoft.com/office/drawing/2014/main" id="{F10F0F4D-20DA-9B86-DB5F-C60E2FB17641}"/>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63336" y="1127860"/>
              <a:ext cx="231668" cy="225572"/>
            </a:xfrm>
            <a:prstGeom prst="rect">
              <a:avLst/>
            </a:prstGeom>
          </p:spPr>
        </p:pic>
        <p:pic>
          <p:nvPicPr>
            <p:cNvPr id="494" name="Picture 493">
              <a:extLst>
                <a:ext uri="{FF2B5EF4-FFF2-40B4-BE49-F238E27FC236}">
                  <a16:creationId xmlns:a16="http://schemas.microsoft.com/office/drawing/2014/main" id="{1E9D61CE-3A31-3357-B9CD-80940100062B}"/>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95004" y="1127860"/>
              <a:ext cx="231668" cy="225572"/>
            </a:xfrm>
            <a:prstGeom prst="rect">
              <a:avLst/>
            </a:prstGeom>
          </p:spPr>
        </p:pic>
        <p:pic>
          <p:nvPicPr>
            <p:cNvPr id="495" name="Picture 494">
              <a:extLst>
                <a:ext uri="{FF2B5EF4-FFF2-40B4-BE49-F238E27FC236}">
                  <a16:creationId xmlns:a16="http://schemas.microsoft.com/office/drawing/2014/main" id="{027C4886-791F-AD72-5146-DBEF03B11A2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26672" y="1127860"/>
              <a:ext cx="231668" cy="225572"/>
            </a:xfrm>
            <a:prstGeom prst="rect">
              <a:avLst/>
            </a:prstGeom>
          </p:spPr>
        </p:pic>
        <p:pic>
          <p:nvPicPr>
            <p:cNvPr id="496" name="Picture 495">
              <a:extLst>
                <a:ext uri="{FF2B5EF4-FFF2-40B4-BE49-F238E27FC236}">
                  <a16:creationId xmlns:a16="http://schemas.microsoft.com/office/drawing/2014/main" id="{1A75862F-32B8-93D6-D6A4-03F9890B50BC}"/>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58340" y="1127860"/>
              <a:ext cx="231668" cy="225572"/>
            </a:xfrm>
            <a:prstGeom prst="rect">
              <a:avLst/>
            </a:prstGeom>
          </p:spPr>
        </p:pic>
        <p:pic>
          <p:nvPicPr>
            <p:cNvPr id="497" name="Picture 496">
              <a:extLst>
                <a:ext uri="{FF2B5EF4-FFF2-40B4-BE49-F238E27FC236}">
                  <a16:creationId xmlns:a16="http://schemas.microsoft.com/office/drawing/2014/main" id="{59C0356B-4FC3-4819-A923-83D1E383BF6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390008" y="1127860"/>
              <a:ext cx="231668" cy="225572"/>
            </a:xfrm>
            <a:prstGeom prst="rect">
              <a:avLst/>
            </a:prstGeom>
          </p:spPr>
        </p:pic>
        <p:pic>
          <p:nvPicPr>
            <p:cNvPr id="498" name="Picture 497">
              <a:extLst>
                <a:ext uri="{FF2B5EF4-FFF2-40B4-BE49-F238E27FC236}">
                  <a16:creationId xmlns:a16="http://schemas.microsoft.com/office/drawing/2014/main" id="{7B4BA2D5-D5FF-F710-AA96-1F07DCB1F53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621676" y="1127860"/>
              <a:ext cx="231668" cy="225572"/>
            </a:xfrm>
            <a:prstGeom prst="rect">
              <a:avLst/>
            </a:prstGeom>
          </p:spPr>
        </p:pic>
        <p:pic>
          <p:nvPicPr>
            <p:cNvPr id="499" name="Picture 498">
              <a:extLst>
                <a:ext uri="{FF2B5EF4-FFF2-40B4-BE49-F238E27FC236}">
                  <a16:creationId xmlns:a16="http://schemas.microsoft.com/office/drawing/2014/main" id="{92D8C781-BDCC-9B5D-7DF0-B85660F377F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853344" y="1127860"/>
              <a:ext cx="231668" cy="225572"/>
            </a:xfrm>
            <a:prstGeom prst="rect">
              <a:avLst/>
            </a:prstGeom>
          </p:spPr>
        </p:pic>
        <p:pic>
          <p:nvPicPr>
            <p:cNvPr id="500" name="Picture 499">
              <a:extLst>
                <a:ext uri="{FF2B5EF4-FFF2-40B4-BE49-F238E27FC236}">
                  <a16:creationId xmlns:a16="http://schemas.microsoft.com/office/drawing/2014/main" id="{8E662D8A-681D-7BAA-18CB-61779B63E3D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0" y="1353432"/>
              <a:ext cx="231668" cy="225572"/>
            </a:xfrm>
            <a:prstGeom prst="rect">
              <a:avLst/>
            </a:prstGeom>
          </p:spPr>
        </p:pic>
        <p:pic>
          <p:nvPicPr>
            <p:cNvPr id="501" name="Picture 500">
              <a:extLst>
                <a:ext uri="{FF2B5EF4-FFF2-40B4-BE49-F238E27FC236}">
                  <a16:creationId xmlns:a16="http://schemas.microsoft.com/office/drawing/2014/main" id="{A33AE848-2D84-D4C5-8BE8-6215AFDA1CA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231668" y="1353432"/>
              <a:ext cx="231668" cy="225572"/>
            </a:xfrm>
            <a:prstGeom prst="rect">
              <a:avLst/>
            </a:prstGeom>
          </p:spPr>
        </p:pic>
        <p:pic>
          <p:nvPicPr>
            <p:cNvPr id="502" name="Picture 501">
              <a:extLst>
                <a:ext uri="{FF2B5EF4-FFF2-40B4-BE49-F238E27FC236}">
                  <a16:creationId xmlns:a16="http://schemas.microsoft.com/office/drawing/2014/main" id="{015D0B0A-E7D2-8927-7F96-C93E10163C75}"/>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63336" y="1353432"/>
              <a:ext cx="231668" cy="225572"/>
            </a:xfrm>
            <a:prstGeom prst="rect">
              <a:avLst/>
            </a:prstGeom>
          </p:spPr>
        </p:pic>
        <p:pic>
          <p:nvPicPr>
            <p:cNvPr id="503" name="Picture 502">
              <a:extLst>
                <a:ext uri="{FF2B5EF4-FFF2-40B4-BE49-F238E27FC236}">
                  <a16:creationId xmlns:a16="http://schemas.microsoft.com/office/drawing/2014/main" id="{6D5BC1F8-FA20-98D0-4482-88ACFC8E1CE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95004" y="1353432"/>
              <a:ext cx="231668" cy="225572"/>
            </a:xfrm>
            <a:prstGeom prst="rect">
              <a:avLst/>
            </a:prstGeom>
          </p:spPr>
        </p:pic>
        <p:pic>
          <p:nvPicPr>
            <p:cNvPr id="504" name="Picture 503">
              <a:extLst>
                <a:ext uri="{FF2B5EF4-FFF2-40B4-BE49-F238E27FC236}">
                  <a16:creationId xmlns:a16="http://schemas.microsoft.com/office/drawing/2014/main" id="{AC22B691-43B8-DFA7-AF86-6B9AF643147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926672" y="1353432"/>
              <a:ext cx="231668" cy="225572"/>
            </a:xfrm>
            <a:prstGeom prst="rect">
              <a:avLst/>
            </a:prstGeom>
          </p:spPr>
        </p:pic>
        <p:pic>
          <p:nvPicPr>
            <p:cNvPr id="505" name="Picture 504">
              <a:extLst>
                <a:ext uri="{FF2B5EF4-FFF2-40B4-BE49-F238E27FC236}">
                  <a16:creationId xmlns:a16="http://schemas.microsoft.com/office/drawing/2014/main" id="{64F6FCDB-5C0B-B1D2-91D4-E2F0223A2F94}"/>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158340" y="1353432"/>
              <a:ext cx="231668" cy="225572"/>
            </a:xfrm>
            <a:prstGeom prst="rect">
              <a:avLst/>
            </a:prstGeom>
          </p:spPr>
        </p:pic>
        <p:pic>
          <p:nvPicPr>
            <p:cNvPr id="506" name="Picture 505">
              <a:extLst>
                <a:ext uri="{FF2B5EF4-FFF2-40B4-BE49-F238E27FC236}">
                  <a16:creationId xmlns:a16="http://schemas.microsoft.com/office/drawing/2014/main" id="{05249109-A3F3-3C7A-86E5-7CC0B197567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390008" y="1353432"/>
              <a:ext cx="231668" cy="225572"/>
            </a:xfrm>
            <a:prstGeom prst="rect">
              <a:avLst/>
            </a:prstGeom>
          </p:spPr>
        </p:pic>
        <p:pic>
          <p:nvPicPr>
            <p:cNvPr id="507" name="Picture 506">
              <a:extLst>
                <a:ext uri="{FF2B5EF4-FFF2-40B4-BE49-F238E27FC236}">
                  <a16:creationId xmlns:a16="http://schemas.microsoft.com/office/drawing/2014/main" id="{AB991660-0602-DC20-550A-4A3D02071AE0}"/>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621676" y="1353432"/>
              <a:ext cx="231668" cy="225572"/>
            </a:xfrm>
            <a:prstGeom prst="rect">
              <a:avLst/>
            </a:prstGeom>
          </p:spPr>
        </p:pic>
        <p:pic>
          <p:nvPicPr>
            <p:cNvPr id="508" name="Picture 507">
              <a:extLst>
                <a:ext uri="{FF2B5EF4-FFF2-40B4-BE49-F238E27FC236}">
                  <a16:creationId xmlns:a16="http://schemas.microsoft.com/office/drawing/2014/main" id="{21F5A01A-3F2C-AC93-6622-28239FC8DCE3}"/>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853344" y="1353432"/>
              <a:ext cx="231668" cy="225572"/>
            </a:xfrm>
            <a:prstGeom prst="rect">
              <a:avLst/>
            </a:prstGeom>
          </p:spPr>
        </p:pic>
      </p:grpSp>
      <p:grpSp>
        <p:nvGrpSpPr>
          <p:cNvPr id="381" name="Group 380">
            <a:extLst>
              <a:ext uri="{FF2B5EF4-FFF2-40B4-BE49-F238E27FC236}">
                <a16:creationId xmlns:a16="http://schemas.microsoft.com/office/drawing/2014/main" id="{7DBB94E9-916F-7E60-3DFA-3C8D34941E8E}"/>
              </a:ext>
            </a:extLst>
          </p:cNvPr>
          <p:cNvGrpSpPr/>
          <p:nvPr/>
        </p:nvGrpSpPr>
        <p:grpSpPr>
          <a:xfrm>
            <a:off x="14116050" y="9486900"/>
            <a:ext cx="11106150" cy="9334500"/>
            <a:chOff x="0" y="0"/>
            <a:chExt cx="2085012" cy="1579004"/>
          </a:xfrm>
        </p:grpSpPr>
        <p:pic>
          <p:nvPicPr>
            <p:cNvPr id="382" name="Picture 381">
              <a:extLst>
                <a:ext uri="{FF2B5EF4-FFF2-40B4-BE49-F238E27FC236}">
                  <a16:creationId xmlns:a16="http://schemas.microsoft.com/office/drawing/2014/main" id="{E7F4457E-DE03-C0B1-C873-CAD5746FB22E}"/>
                </a:ext>
              </a:extLst>
            </p:cNvPr>
            <p:cNvPicPr>
              <a:picLocks noChangeAspect="1"/>
            </p:cNvPicPr>
            <p:nvPr/>
          </p:nvPicPr>
          <p:blipFill>
            <a:blip r:embed="rId3"/>
            <a:stretch>
              <a:fillRect/>
            </a:stretch>
          </p:blipFill>
          <p:spPr>
            <a:xfrm>
              <a:off x="0" y="0"/>
              <a:ext cx="231668" cy="225572"/>
            </a:xfrm>
            <a:prstGeom prst="rect">
              <a:avLst/>
            </a:prstGeom>
          </p:spPr>
        </p:pic>
        <p:pic>
          <p:nvPicPr>
            <p:cNvPr id="383" name="Picture 382">
              <a:extLst>
                <a:ext uri="{FF2B5EF4-FFF2-40B4-BE49-F238E27FC236}">
                  <a16:creationId xmlns:a16="http://schemas.microsoft.com/office/drawing/2014/main" id="{436376D6-505E-32A4-5F85-673B16EC3717}"/>
                </a:ext>
              </a:extLst>
            </p:cNvPr>
            <p:cNvPicPr>
              <a:picLocks noChangeAspect="1"/>
            </p:cNvPicPr>
            <p:nvPr/>
          </p:nvPicPr>
          <p:blipFill>
            <a:blip r:embed="rId3"/>
            <a:stretch>
              <a:fillRect/>
            </a:stretch>
          </p:blipFill>
          <p:spPr>
            <a:xfrm>
              <a:off x="231668" y="0"/>
              <a:ext cx="231668" cy="225572"/>
            </a:xfrm>
            <a:prstGeom prst="rect">
              <a:avLst/>
            </a:prstGeom>
          </p:spPr>
        </p:pic>
        <p:pic>
          <p:nvPicPr>
            <p:cNvPr id="384" name="Picture 383">
              <a:extLst>
                <a:ext uri="{FF2B5EF4-FFF2-40B4-BE49-F238E27FC236}">
                  <a16:creationId xmlns:a16="http://schemas.microsoft.com/office/drawing/2014/main" id="{A213B06B-4693-1949-59A3-E3EC36C82DA5}"/>
                </a:ext>
              </a:extLst>
            </p:cNvPr>
            <p:cNvPicPr>
              <a:picLocks noChangeAspect="1"/>
            </p:cNvPicPr>
            <p:nvPr/>
          </p:nvPicPr>
          <p:blipFill>
            <a:blip r:embed="rId3"/>
            <a:stretch>
              <a:fillRect/>
            </a:stretch>
          </p:blipFill>
          <p:spPr>
            <a:xfrm>
              <a:off x="463336" y="0"/>
              <a:ext cx="231668" cy="225572"/>
            </a:xfrm>
            <a:prstGeom prst="rect">
              <a:avLst/>
            </a:prstGeom>
          </p:spPr>
        </p:pic>
        <p:pic>
          <p:nvPicPr>
            <p:cNvPr id="385" name="Picture 384">
              <a:extLst>
                <a:ext uri="{FF2B5EF4-FFF2-40B4-BE49-F238E27FC236}">
                  <a16:creationId xmlns:a16="http://schemas.microsoft.com/office/drawing/2014/main" id="{40A57209-46B3-B038-7D93-C1211E047B0C}"/>
                </a:ext>
              </a:extLst>
            </p:cNvPr>
            <p:cNvPicPr>
              <a:picLocks noChangeAspect="1"/>
            </p:cNvPicPr>
            <p:nvPr/>
          </p:nvPicPr>
          <p:blipFill>
            <a:blip r:embed="rId3"/>
            <a:stretch>
              <a:fillRect/>
            </a:stretch>
          </p:blipFill>
          <p:spPr>
            <a:xfrm>
              <a:off x="695004" y="0"/>
              <a:ext cx="231668" cy="225572"/>
            </a:xfrm>
            <a:prstGeom prst="rect">
              <a:avLst/>
            </a:prstGeom>
          </p:spPr>
        </p:pic>
        <p:pic>
          <p:nvPicPr>
            <p:cNvPr id="386" name="Picture 385">
              <a:extLst>
                <a:ext uri="{FF2B5EF4-FFF2-40B4-BE49-F238E27FC236}">
                  <a16:creationId xmlns:a16="http://schemas.microsoft.com/office/drawing/2014/main" id="{240E2DA4-1EB7-BCD0-9EE0-2D14FBECCB25}"/>
                </a:ext>
              </a:extLst>
            </p:cNvPr>
            <p:cNvPicPr>
              <a:picLocks noChangeAspect="1"/>
            </p:cNvPicPr>
            <p:nvPr/>
          </p:nvPicPr>
          <p:blipFill>
            <a:blip r:embed="rId3"/>
            <a:stretch>
              <a:fillRect/>
            </a:stretch>
          </p:blipFill>
          <p:spPr>
            <a:xfrm>
              <a:off x="926672" y="0"/>
              <a:ext cx="231668" cy="225572"/>
            </a:xfrm>
            <a:prstGeom prst="rect">
              <a:avLst/>
            </a:prstGeom>
          </p:spPr>
        </p:pic>
        <p:pic>
          <p:nvPicPr>
            <p:cNvPr id="387" name="Picture 386">
              <a:extLst>
                <a:ext uri="{FF2B5EF4-FFF2-40B4-BE49-F238E27FC236}">
                  <a16:creationId xmlns:a16="http://schemas.microsoft.com/office/drawing/2014/main" id="{3275D6E3-B70E-E131-06FC-91C77FA3747D}"/>
                </a:ext>
              </a:extLst>
            </p:cNvPr>
            <p:cNvPicPr>
              <a:picLocks noChangeAspect="1"/>
            </p:cNvPicPr>
            <p:nvPr/>
          </p:nvPicPr>
          <p:blipFill>
            <a:blip r:embed="rId3"/>
            <a:stretch>
              <a:fillRect/>
            </a:stretch>
          </p:blipFill>
          <p:spPr>
            <a:xfrm>
              <a:off x="1158340" y="0"/>
              <a:ext cx="231668" cy="225572"/>
            </a:xfrm>
            <a:prstGeom prst="rect">
              <a:avLst/>
            </a:prstGeom>
          </p:spPr>
        </p:pic>
        <p:pic>
          <p:nvPicPr>
            <p:cNvPr id="388" name="Picture 387">
              <a:extLst>
                <a:ext uri="{FF2B5EF4-FFF2-40B4-BE49-F238E27FC236}">
                  <a16:creationId xmlns:a16="http://schemas.microsoft.com/office/drawing/2014/main" id="{496D4F07-16A7-C27D-5A33-7E77F72E55D8}"/>
                </a:ext>
              </a:extLst>
            </p:cNvPr>
            <p:cNvPicPr>
              <a:picLocks noChangeAspect="1"/>
            </p:cNvPicPr>
            <p:nvPr/>
          </p:nvPicPr>
          <p:blipFill>
            <a:blip r:embed="rId3"/>
            <a:stretch>
              <a:fillRect/>
            </a:stretch>
          </p:blipFill>
          <p:spPr>
            <a:xfrm>
              <a:off x="1390008" y="0"/>
              <a:ext cx="231668" cy="225572"/>
            </a:xfrm>
            <a:prstGeom prst="rect">
              <a:avLst/>
            </a:prstGeom>
          </p:spPr>
        </p:pic>
        <p:pic>
          <p:nvPicPr>
            <p:cNvPr id="389" name="Picture 388">
              <a:extLst>
                <a:ext uri="{FF2B5EF4-FFF2-40B4-BE49-F238E27FC236}">
                  <a16:creationId xmlns:a16="http://schemas.microsoft.com/office/drawing/2014/main" id="{3CD57056-C2B4-7B18-4B40-5C10D58ADCA5}"/>
                </a:ext>
              </a:extLst>
            </p:cNvPr>
            <p:cNvPicPr>
              <a:picLocks noChangeAspect="1"/>
            </p:cNvPicPr>
            <p:nvPr/>
          </p:nvPicPr>
          <p:blipFill>
            <a:blip r:embed="rId3"/>
            <a:stretch>
              <a:fillRect/>
            </a:stretch>
          </p:blipFill>
          <p:spPr>
            <a:xfrm>
              <a:off x="1621676" y="0"/>
              <a:ext cx="231668" cy="225572"/>
            </a:xfrm>
            <a:prstGeom prst="rect">
              <a:avLst/>
            </a:prstGeom>
          </p:spPr>
        </p:pic>
        <p:pic>
          <p:nvPicPr>
            <p:cNvPr id="390" name="Picture 389">
              <a:extLst>
                <a:ext uri="{FF2B5EF4-FFF2-40B4-BE49-F238E27FC236}">
                  <a16:creationId xmlns:a16="http://schemas.microsoft.com/office/drawing/2014/main" id="{673DE919-F4F6-84CA-E3B0-B3FCDE615872}"/>
                </a:ext>
              </a:extLst>
            </p:cNvPr>
            <p:cNvPicPr>
              <a:picLocks noChangeAspect="1"/>
            </p:cNvPicPr>
            <p:nvPr/>
          </p:nvPicPr>
          <p:blipFill>
            <a:blip r:embed="rId3"/>
            <a:stretch>
              <a:fillRect/>
            </a:stretch>
          </p:blipFill>
          <p:spPr>
            <a:xfrm>
              <a:off x="1853344" y="0"/>
              <a:ext cx="231668" cy="225572"/>
            </a:xfrm>
            <a:prstGeom prst="rect">
              <a:avLst/>
            </a:prstGeom>
          </p:spPr>
        </p:pic>
        <p:pic>
          <p:nvPicPr>
            <p:cNvPr id="391" name="Picture 390">
              <a:extLst>
                <a:ext uri="{FF2B5EF4-FFF2-40B4-BE49-F238E27FC236}">
                  <a16:creationId xmlns:a16="http://schemas.microsoft.com/office/drawing/2014/main" id="{2594A4E7-B756-6452-75B0-2C0E6D86F471}"/>
                </a:ext>
              </a:extLst>
            </p:cNvPr>
            <p:cNvPicPr>
              <a:picLocks noChangeAspect="1"/>
            </p:cNvPicPr>
            <p:nvPr/>
          </p:nvPicPr>
          <p:blipFill>
            <a:blip r:embed="rId3"/>
            <a:stretch>
              <a:fillRect/>
            </a:stretch>
          </p:blipFill>
          <p:spPr>
            <a:xfrm>
              <a:off x="0" y="225572"/>
              <a:ext cx="231668" cy="225572"/>
            </a:xfrm>
            <a:prstGeom prst="rect">
              <a:avLst/>
            </a:prstGeom>
          </p:spPr>
        </p:pic>
        <p:pic>
          <p:nvPicPr>
            <p:cNvPr id="392" name="Picture 391">
              <a:extLst>
                <a:ext uri="{FF2B5EF4-FFF2-40B4-BE49-F238E27FC236}">
                  <a16:creationId xmlns:a16="http://schemas.microsoft.com/office/drawing/2014/main" id="{6F0B2623-A99B-EF9B-E838-FD37F9301841}"/>
                </a:ext>
              </a:extLst>
            </p:cNvPr>
            <p:cNvPicPr>
              <a:picLocks noChangeAspect="1"/>
            </p:cNvPicPr>
            <p:nvPr/>
          </p:nvPicPr>
          <p:blipFill>
            <a:blip r:embed="rId3"/>
            <a:stretch>
              <a:fillRect/>
            </a:stretch>
          </p:blipFill>
          <p:spPr>
            <a:xfrm>
              <a:off x="231668" y="225572"/>
              <a:ext cx="231668" cy="225572"/>
            </a:xfrm>
            <a:prstGeom prst="rect">
              <a:avLst/>
            </a:prstGeom>
          </p:spPr>
        </p:pic>
        <p:pic>
          <p:nvPicPr>
            <p:cNvPr id="393" name="Picture 392">
              <a:extLst>
                <a:ext uri="{FF2B5EF4-FFF2-40B4-BE49-F238E27FC236}">
                  <a16:creationId xmlns:a16="http://schemas.microsoft.com/office/drawing/2014/main" id="{6FD3222D-F94D-4C3F-A9C3-95952D2CBF64}"/>
                </a:ext>
              </a:extLst>
            </p:cNvPr>
            <p:cNvPicPr>
              <a:picLocks noChangeAspect="1"/>
            </p:cNvPicPr>
            <p:nvPr/>
          </p:nvPicPr>
          <p:blipFill>
            <a:blip r:embed="rId3"/>
            <a:stretch>
              <a:fillRect/>
            </a:stretch>
          </p:blipFill>
          <p:spPr>
            <a:xfrm>
              <a:off x="463336" y="225572"/>
              <a:ext cx="231668" cy="225572"/>
            </a:xfrm>
            <a:prstGeom prst="rect">
              <a:avLst/>
            </a:prstGeom>
          </p:spPr>
        </p:pic>
        <p:pic>
          <p:nvPicPr>
            <p:cNvPr id="394" name="Picture 393">
              <a:extLst>
                <a:ext uri="{FF2B5EF4-FFF2-40B4-BE49-F238E27FC236}">
                  <a16:creationId xmlns:a16="http://schemas.microsoft.com/office/drawing/2014/main" id="{513625A4-80AF-5B6F-4493-01F448C6996E}"/>
                </a:ext>
              </a:extLst>
            </p:cNvPr>
            <p:cNvPicPr>
              <a:picLocks noChangeAspect="1"/>
            </p:cNvPicPr>
            <p:nvPr/>
          </p:nvPicPr>
          <p:blipFill>
            <a:blip r:embed="rId3"/>
            <a:stretch>
              <a:fillRect/>
            </a:stretch>
          </p:blipFill>
          <p:spPr>
            <a:xfrm>
              <a:off x="695004" y="225572"/>
              <a:ext cx="231668" cy="225572"/>
            </a:xfrm>
            <a:prstGeom prst="rect">
              <a:avLst/>
            </a:prstGeom>
          </p:spPr>
        </p:pic>
        <p:pic>
          <p:nvPicPr>
            <p:cNvPr id="395" name="Picture 394">
              <a:extLst>
                <a:ext uri="{FF2B5EF4-FFF2-40B4-BE49-F238E27FC236}">
                  <a16:creationId xmlns:a16="http://schemas.microsoft.com/office/drawing/2014/main" id="{4E52076E-C647-2BBA-AC4E-FA7FBE317378}"/>
                </a:ext>
              </a:extLst>
            </p:cNvPr>
            <p:cNvPicPr>
              <a:picLocks noChangeAspect="1"/>
            </p:cNvPicPr>
            <p:nvPr/>
          </p:nvPicPr>
          <p:blipFill>
            <a:blip r:embed="rId3"/>
            <a:stretch>
              <a:fillRect/>
            </a:stretch>
          </p:blipFill>
          <p:spPr>
            <a:xfrm>
              <a:off x="926672" y="225572"/>
              <a:ext cx="231668" cy="225572"/>
            </a:xfrm>
            <a:prstGeom prst="rect">
              <a:avLst/>
            </a:prstGeom>
          </p:spPr>
        </p:pic>
        <p:pic>
          <p:nvPicPr>
            <p:cNvPr id="396" name="Picture 395">
              <a:extLst>
                <a:ext uri="{FF2B5EF4-FFF2-40B4-BE49-F238E27FC236}">
                  <a16:creationId xmlns:a16="http://schemas.microsoft.com/office/drawing/2014/main" id="{D052189D-1B46-AB2A-AFF2-B3F564ACA976}"/>
                </a:ext>
              </a:extLst>
            </p:cNvPr>
            <p:cNvPicPr>
              <a:picLocks noChangeAspect="1"/>
            </p:cNvPicPr>
            <p:nvPr/>
          </p:nvPicPr>
          <p:blipFill>
            <a:blip r:embed="rId3"/>
            <a:stretch>
              <a:fillRect/>
            </a:stretch>
          </p:blipFill>
          <p:spPr>
            <a:xfrm>
              <a:off x="1158340" y="225572"/>
              <a:ext cx="231668" cy="225572"/>
            </a:xfrm>
            <a:prstGeom prst="rect">
              <a:avLst/>
            </a:prstGeom>
          </p:spPr>
        </p:pic>
        <p:pic>
          <p:nvPicPr>
            <p:cNvPr id="397" name="Picture 396">
              <a:extLst>
                <a:ext uri="{FF2B5EF4-FFF2-40B4-BE49-F238E27FC236}">
                  <a16:creationId xmlns:a16="http://schemas.microsoft.com/office/drawing/2014/main" id="{650EFF11-A07E-3D16-8CDA-0DF98430208B}"/>
                </a:ext>
              </a:extLst>
            </p:cNvPr>
            <p:cNvPicPr>
              <a:picLocks noChangeAspect="1"/>
            </p:cNvPicPr>
            <p:nvPr/>
          </p:nvPicPr>
          <p:blipFill>
            <a:blip r:embed="rId3"/>
            <a:stretch>
              <a:fillRect/>
            </a:stretch>
          </p:blipFill>
          <p:spPr>
            <a:xfrm>
              <a:off x="1390008" y="225572"/>
              <a:ext cx="231668" cy="225572"/>
            </a:xfrm>
            <a:prstGeom prst="rect">
              <a:avLst/>
            </a:prstGeom>
          </p:spPr>
        </p:pic>
        <p:pic>
          <p:nvPicPr>
            <p:cNvPr id="398" name="Picture 397">
              <a:extLst>
                <a:ext uri="{FF2B5EF4-FFF2-40B4-BE49-F238E27FC236}">
                  <a16:creationId xmlns:a16="http://schemas.microsoft.com/office/drawing/2014/main" id="{3C62501C-4C5C-04C0-2C6F-B7A39728F209}"/>
                </a:ext>
              </a:extLst>
            </p:cNvPr>
            <p:cNvPicPr>
              <a:picLocks noChangeAspect="1"/>
            </p:cNvPicPr>
            <p:nvPr/>
          </p:nvPicPr>
          <p:blipFill>
            <a:blip r:embed="rId3"/>
            <a:stretch>
              <a:fillRect/>
            </a:stretch>
          </p:blipFill>
          <p:spPr>
            <a:xfrm>
              <a:off x="1621676" y="225572"/>
              <a:ext cx="231668" cy="225572"/>
            </a:xfrm>
            <a:prstGeom prst="rect">
              <a:avLst/>
            </a:prstGeom>
          </p:spPr>
        </p:pic>
        <p:pic>
          <p:nvPicPr>
            <p:cNvPr id="399" name="Picture 398">
              <a:extLst>
                <a:ext uri="{FF2B5EF4-FFF2-40B4-BE49-F238E27FC236}">
                  <a16:creationId xmlns:a16="http://schemas.microsoft.com/office/drawing/2014/main" id="{FF1FB26A-0248-522C-F652-024B24B48028}"/>
                </a:ext>
              </a:extLst>
            </p:cNvPr>
            <p:cNvPicPr>
              <a:picLocks noChangeAspect="1"/>
            </p:cNvPicPr>
            <p:nvPr/>
          </p:nvPicPr>
          <p:blipFill>
            <a:blip r:embed="rId3"/>
            <a:stretch>
              <a:fillRect/>
            </a:stretch>
          </p:blipFill>
          <p:spPr>
            <a:xfrm>
              <a:off x="1853344" y="225572"/>
              <a:ext cx="231668" cy="225572"/>
            </a:xfrm>
            <a:prstGeom prst="rect">
              <a:avLst/>
            </a:prstGeom>
          </p:spPr>
        </p:pic>
        <p:pic>
          <p:nvPicPr>
            <p:cNvPr id="400" name="Picture 399">
              <a:extLst>
                <a:ext uri="{FF2B5EF4-FFF2-40B4-BE49-F238E27FC236}">
                  <a16:creationId xmlns:a16="http://schemas.microsoft.com/office/drawing/2014/main" id="{29AF6543-FC58-4CA7-AD27-3A41CC9A4449}"/>
                </a:ext>
              </a:extLst>
            </p:cNvPr>
            <p:cNvPicPr>
              <a:picLocks noChangeAspect="1"/>
            </p:cNvPicPr>
            <p:nvPr/>
          </p:nvPicPr>
          <p:blipFill>
            <a:blip r:embed="rId3"/>
            <a:stretch>
              <a:fillRect/>
            </a:stretch>
          </p:blipFill>
          <p:spPr>
            <a:xfrm>
              <a:off x="0" y="451144"/>
              <a:ext cx="231668" cy="225572"/>
            </a:xfrm>
            <a:prstGeom prst="rect">
              <a:avLst/>
            </a:prstGeom>
          </p:spPr>
        </p:pic>
        <p:pic>
          <p:nvPicPr>
            <p:cNvPr id="401" name="Picture 400">
              <a:extLst>
                <a:ext uri="{FF2B5EF4-FFF2-40B4-BE49-F238E27FC236}">
                  <a16:creationId xmlns:a16="http://schemas.microsoft.com/office/drawing/2014/main" id="{89732025-EA40-D165-859E-8B35C45A1FA5}"/>
                </a:ext>
              </a:extLst>
            </p:cNvPr>
            <p:cNvPicPr>
              <a:picLocks noChangeAspect="1"/>
            </p:cNvPicPr>
            <p:nvPr/>
          </p:nvPicPr>
          <p:blipFill>
            <a:blip r:embed="rId3"/>
            <a:stretch>
              <a:fillRect/>
            </a:stretch>
          </p:blipFill>
          <p:spPr>
            <a:xfrm>
              <a:off x="231668" y="451144"/>
              <a:ext cx="231668" cy="225572"/>
            </a:xfrm>
            <a:prstGeom prst="rect">
              <a:avLst/>
            </a:prstGeom>
          </p:spPr>
        </p:pic>
        <p:pic>
          <p:nvPicPr>
            <p:cNvPr id="402" name="Picture 401">
              <a:extLst>
                <a:ext uri="{FF2B5EF4-FFF2-40B4-BE49-F238E27FC236}">
                  <a16:creationId xmlns:a16="http://schemas.microsoft.com/office/drawing/2014/main" id="{B170106A-716A-1FC2-79FD-F93415F3B1ED}"/>
                </a:ext>
              </a:extLst>
            </p:cNvPr>
            <p:cNvPicPr>
              <a:picLocks noChangeAspect="1"/>
            </p:cNvPicPr>
            <p:nvPr/>
          </p:nvPicPr>
          <p:blipFill>
            <a:blip r:embed="rId3"/>
            <a:stretch>
              <a:fillRect/>
            </a:stretch>
          </p:blipFill>
          <p:spPr>
            <a:xfrm>
              <a:off x="463336" y="451144"/>
              <a:ext cx="231668" cy="225572"/>
            </a:xfrm>
            <a:prstGeom prst="rect">
              <a:avLst/>
            </a:prstGeom>
          </p:spPr>
        </p:pic>
        <p:pic>
          <p:nvPicPr>
            <p:cNvPr id="403" name="Picture 402">
              <a:extLst>
                <a:ext uri="{FF2B5EF4-FFF2-40B4-BE49-F238E27FC236}">
                  <a16:creationId xmlns:a16="http://schemas.microsoft.com/office/drawing/2014/main" id="{35FD4374-2298-D7BD-AFFA-CBBBA905552D}"/>
                </a:ext>
              </a:extLst>
            </p:cNvPr>
            <p:cNvPicPr>
              <a:picLocks noChangeAspect="1"/>
            </p:cNvPicPr>
            <p:nvPr/>
          </p:nvPicPr>
          <p:blipFill>
            <a:blip r:embed="rId3"/>
            <a:stretch>
              <a:fillRect/>
            </a:stretch>
          </p:blipFill>
          <p:spPr>
            <a:xfrm>
              <a:off x="695004" y="451144"/>
              <a:ext cx="231668" cy="225572"/>
            </a:xfrm>
            <a:prstGeom prst="rect">
              <a:avLst/>
            </a:prstGeom>
          </p:spPr>
        </p:pic>
        <p:pic>
          <p:nvPicPr>
            <p:cNvPr id="404" name="Picture 403">
              <a:extLst>
                <a:ext uri="{FF2B5EF4-FFF2-40B4-BE49-F238E27FC236}">
                  <a16:creationId xmlns:a16="http://schemas.microsoft.com/office/drawing/2014/main" id="{F047CC94-2C65-DD0C-7F8C-943E4B31943F}"/>
                </a:ext>
              </a:extLst>
            </p:cNvPr>
            <p:cNvPicPr>
              <a:picLocks noChangeAspect="1"/>
            </p:cNvPicPr>
            <p:nvPr/>
          </p:nvPicPr>
          <p:blipFill>
            <a:blip r:embed="rId3"/>
            <a:stretch>
              <a:fillRect/>
            </a:stretch>
          </p:blipFill>
          <p:spPr>
            <a:xfrm>
              <a:off x="926672" y="451144"/>
              <a:ext cx="231668" cy="225572"/>
            </a:xfrm>
            <a:prstGeom prst="rect">
              <a:avLst/>
            </a:prstGeom>
          </p:spPr>
        </p:pic>
        <p:pic>
          <p:nvPicPr>
            <p:cNvPr id="405" name="Picture 404">
              <a:extLst>
                <a:ext uri="{FF2B5EF4-FFF2-40B4-BE49-F238E27FC236}">
                  <a16:creationId xmlns:a16="http://schemas.microsoft.com/office/drawing/2014/main" id="{D0A9A2D6-95A5-071E-E191-4D5F711366BC}"/>
                </a:ext>
              </a:extLst>
            </p:cNvPr>
            <p:cNvPicPr>
              <a:picLocks noChangeAspect="1"/>
            </p:cNvPicPr>
            <p:nvPr/>
          </p:nvPicPr>
          <p:blipFill>
            <a:blip r:embed="rId3"/>
            <a:stretch>
              <a:fillRect/>
            </a:stretch>
          </p:blipFill>
          <p:spPr>
            <a:xfrm>
              <a:off x="1158340" y="451144"/>
              <a:ext cx="231668" cy="225572"/>
            </a:xfrm>
            <a:prstGeom prst="rect">
              <a:avLst/>
            </a:prstGeom>
          </p:spPr>
        </p:pic>
        <p:pic>
          <p:nvPicPr>
            <p:cNvPr id="406" name="Picture 405">
              <a:extLst>
                <a:ext uri="{FF2B5EF4-FFF2-40B4-BE49-F238E27FC236}">
                  <a16:creationId xmlns:a16="http://schemas.microsoft.com/office/drawing/2014/main" id="{12CCB208-C733-1A61-5F99-7559B3F5D252}"/>
                </a:ext>
              </a:extLst>
            </p:cNvPr>
            <p:cNvPicPr>
              <a:picLocks noChangeAspect="1"/>
            </p:cNvPicPr>
            <p:nvPr/>
          </p:nvPicPr>
          <p:blipFill>
            <a:blip r:embed="rId3"/>
            <a:stretch>
              <a:fillRect/>
            </a:stretch>
          </p:blipFill>
          <p:spPr>
            <a:xfrm>
              <a:off x="1390008" y="451144"/>
              <a:ext cx="231668" cy="225572"/>
            </a:xfrm>
            <a:prstGeom prst="rect">
              <a:avLst/>
            </a:prstGeom>
          </p:spPr>
        </p:pic>
        <p:pic>
          <p:nvPicPr>
            <p:cNvPr id="407" name="Picture 406">
              <a:extLst>
                <a:ext uri="{FF2B5EF4-FFF2-40B4-BE49-F238E27FC236}">
                  <a16:creationId xmlns:a16="http://schemas.microsoft.com/office/drawing/2014/main" id="{56AD4651-C847-8EBA-AD2B-C63930B288E0}"/>
                </a:ext>
              </a:extLst>
            </p:cNvPr>
            <p:cNvPicPr>
              <a:picLocks noChangeAspect="1"/>
            </p:cNvPicPr>
            <p:nvPr/>
          </p:nvPicPr>
          <p:blipFill>
            <a:blip r:embed="rId3"/>
            <a:stretch>
              <a:fillRect/>
            </a:stretch>
          </p:blipFill>
          <p:spPr>
            <a:xfrm>
              <a:off x="1621676" y="451144"/>
              <a:ext cx="231668" cy="225572"/>
            </a:xfrm>
            <a:prstGeom prst="rect">
              <a:avLst/>
            </a:prstGeom>
          </p:spPr>
        </p:pic>
        <p:pic>
          <p:nvPicPr>
            <p:cNvPr id="408" name="Picture 407">
              <a:extLst>
                <a:ext uri="{FF2B5EF4-FFF2-40B4-BE49-F238E27FC236}">
                  <a16:creationId xmlns:a16="http://schemas.microsoft.com/office/drawing/2014/main" id="{BD3A44DC-E011-C4D7-9749-DFA7F45E9B65}"/>
                </a:ext>
              </a:extLst>
            </p:cNvPr>
            <p:cNvPicPr>
              <a:picLocks noChangeAspect="1"/>
            </p:cNvPicPr>
            <p:nvPr/>
          </p:nvPicPr>
          <p:blipFill>
            <a:blip r:embed="rId3"/>
            <a:stretch>
              <a:fillRect/>
            </a:stretch>
          </p:blipFill>
          <p:spPr>
            <a:xfrm>
              <a:off x="1853344" y="451144"/>
              <a:ext cx="231668" cy="225572"/>
            </a:xfrm>
            <a:prstGeom prst="rect">
              <a:avLst/>
            </a:prstGeom>
          </p:spPr>
        </p:pic>
        <p:pic>
          <p:nvPicPr>
            <p:cNvPr id="409" name="Picture 408">
              <a:extLst>
                <a:ext uri="{FF2B5EF4-FFF2-40B4-BE49-F238E27FC236}">
                  <a16:creationId xmlns:a16="http://schemas.microsoft.com/office/drawing/2014/main" id="{F3C68EAF-BBF3-4164-4932-30E6E5DDE4F1}"/>
                </a:ext>
              </a:extLst>
            </p:cNvPr>
            <p:cNvPicPr>
              <a:picLocks noChangeAspect="1"/>
            </p:cNvPicPr>
            <p:nvPr/>
          </p:nvPicPr>
          <p:blipFill>
            <a:blip r:embed="rId3"/>
            <a:stretch>
              <a:fillRect/>
            </a:stretch>
          </p:blipFill>
          <p:spPr>
            <a:xfrm>
              <a:off x="0" y="676716"/>
              <a:ext cx="231668" cy="225572"/>
            </a:xfrm>
            <a:prstGeom prst="rect">
              <a:avLst/>
            </a:prstGeom>
          </p:spPr>
        </p:pic>
        <p:pic>
          <p:nvPicPr>
            <p:cNvPr id="410" name="Picture 409">
              <a:extLst>
                <a:ext uri="{FF2B5EF4-FFF2-40B4-BE49-F238E27FC236}">
                  <a16:creationId xmlns:a16="http://schemas.microsoft.com/office/drawing/2014/main" id="{80B1C3FE-5976-BFC9-990C-C42A97A84F21}"/>
                </a:ext>
              </a:extLst>
            </p:cNvPr>
            <p:cNvPicPr>
              <a:picLocks noChangeAspect="1"/>
            </p:cNvPicPr>
            <p:nvPr/>
          </p:nvPicPr>
          <p:blipFill>
            <a:blip r:embed="rId3"/>
            <a:stretch>
              <a:fillRect/>
            </a:stretch>
          </p:blipFill>
          <p:spPr>
            <a:xfrm>
              <a:off x="231668" y="676716"/>
              <a:ext cx="231668" cy="225572"/>
            </a:xfrm>
            <a:prstGeom prst="rect">
              <a:avLst/>
            </a:prstGeom>
          </p:spPr>
        </p:pic>
        <p:pic>
          <p:nvPicPr>
            <p:cNvPr id="411" name="Picture 410">
              <a:extLst>
                <a:ext uri="{FF2B5EF4-FFF2-40B4-BE49-F238E27FC236}">
                  <a16:creationId xmlns:a16="http://schemas.microsoft.com/office/drawing/2014/main" id="{A9368541-DC7A-8A56-8DF7-CED9C8C7C3DA}"/>
                </a:ext>
              </a:extLst>
            </p:cNvPr>
            <p:cNvPicPr>
              <a:picLocks noChangeAspect="1"/>
            </p:cNvPicPr>
            <p:nvPr/>
          </p:nvPicPr>
          <p:blipFill>
            <a:blip r:embed="rId3"/>
            <a:stretch>
              <a:fillRect/>
            </a:stretch>
          </p:blipFill>
          <p:spPr>
            <a:xfrm>
              <a:off x="463336" y="676716"/>
              <a:ext cx="231668" cy="225572"/>
            </a:xfrm>
            <a:prstGeom prst="rect">
              <a:avLst/>
            </a:prstGeom>
          </p:spPr>
        </p:pic>
        <p:pic>
          <p:nvPicPr>
            <p:cNvPr id="412" name="Picture 411">
              <a:extLst>
                <a:ext uri="{FF2B5EF4-FFF2-40B4-BE49-F238E27FC236}">
                  <a16:creationId xmlns:a16="http://schemas.microsoft.com/office/drawing/2014/main" id="{B4827DB1-DEE7-C88F-E010-CE874081D344}"/>
                </a:ext>
              </a:extLst>
            </p:cNvPr>
            <p:cNvPicPr>
              <a:picLocks noChangeAspect="1"/>
            </p:cNvPicPr>
            <p:nvPr/>
          </p:nvPicPr>
          <p:blipFill>
            <a:blip r:embed="rId3"/>
            <a:stretch>
              <a:fillRect/>
            </a:stretch>
          </p:blipFill>
          <p:spPr>
            <a:xfrm>
              <a:off x="695004" y="676716"/>
              <a:ext cx="231668" cy="225572"/>
            </a:xfrm>
            <a:prstGeom prst="rect">
              <a:avLst/>
            </a:prstGeom>
          </p:spPr>
        </p:pic>
        <p:pic>
          <p:nvPicPr>
            <p:cNvPr id="413" name="Picture 412">
              <a:extLst>
                <a:ext uri="{FF2B5EF4-FFF2-40B4-BE49-F238E27FC236}">
                  <a16:creationId xmlns:a16="http://schemas.microsoft.com/office/drawing/2014/main" id="{095CFEF0-A40B-B702-913D-21DAD5A539F9}"/>
                </a:ext>
              </a:extLst>
            </p:cNvPr>
            <p:cNvPicPr>
              <a:picLocks noChangeAspect="1"/>
            </p:cNvPicPr>
            <p:nvPr/>
          </p:nvPicPr>
          <p:blipFill>
            <a:blip r:embed="rId3"/>
            <a:stretch>
              <a:fillRect/>
            </a:stretch>
          </p:blipFill>
          <p:spPr>
            <a:xfrm>
              <a:off x="926672" y="676716"/>
              <a:ext cx="231668" cy="225572"/>
            </a:xfrm>
            <a:prstGeom prst="rect">
              <a:avLst/>
            </a:prstGeom>
          </p:spPr>
        </p:pic>
        <p:pic>
          <p:nvPicPr>
            <p:cNvPr id="414" name="Picture 413">
              <a:extLst>
                <a:ext uri="{FF2B5EF4-FFF2-40B4-BE49-F238E27FC236}">
                  <a16:creationId xmlns:a16="http://schemas.microsoft.com/office/drawing/2014/main" id="{3E36063D-85AF-C149-1A35-91B5C11DD67A}"/>
                </a:ext>
              </a:extLst>
            </p:cNvPr>
            <p:cNvPicPr>
              <a:picLocks noChangeAspect="1"/>
            </p:cNvPicPr>
            <p:nvPr/>
          </p:nvPicPr>
          <p:blipFill>
            <a:blip r:embed="rId3"/>
            <a:stretch>
              <a:fillRect/>
            </a:stretch>
          </p:blipFill>
          <p:spPr>
            <a:xfrm>
              <a:off x="1158340" y="676716"/>
              <a:ext cx="231668" cy="225572"/>
            </a:xfrm>
            <a:prstGeom prst="rect">
              <a:avLst/>
            </a:prstGeom>
          </p:spPr>
        </p:pic>
        <p:pic>
          <p:nvPicPr>
            <p:cNvPr id="415" name="Picture 414">
              <a:extLst>
                <a:ext uri="{FF2B5EF4-FFF2-40B4-BE49-F238E27FC236}">
                  <a16:creationId xmlns:a16="http://schemas.microsoft.com/office/drawing/2014/main" id="{26EDD5A1-ECCD-53D2-B937-FE7A8D4E5995}"/>
                </a:ext>
              </a:extLst>
            </p:cNvPr>
            <p:cNvPicPr>
              <a:picLocks noChangeAspect="1"/>
            </p:cNvPicPr>
            <p:nvPr/>
          </p:nvPicPr>
          <p:blipFill>
            <a:blip r:embed="rId3"/>
            <a:stretch>
              <a:fillRect/>
            </a:stretch>
          </p:blipFill>
          <p:spPr>
            <a:xfrm>
              <a:off x="1390008" y="676716"/>
              <a:ext cx="231668" cy="225572"/>
            </a:xfrm>
            <a:prstGeom prst="rect">
              <a:avLst/>
            </a:prstGeom>
          </p:spPr>
        </p:pic>
        <p:pic>
          <p:nvPicPr>
            <p:cNvPr id="416" name="Picture 415">
              <a:extLst>
                <a:ext uri="{FF2B5EF4-FFF2-40B4-BE49-F238E27FC236}">
                  <a16:creationId xmlns:a16="http://schemas.microsoft.com/office/drawing/2014/main" id="{28D02A9F-60EA-51BE-2E1F-0E121F11B768}"/>
                </a:ext>
              </a:extLst>
            </p:cNvPr>
            <p:cNvPicPr>
              <a:picLocks noChangeAspect="1"/>
            </p:cNvPicPr>
            <p:nvPr/>
          </p:nvPicPr>
          <p:blipFill>
            <a:blip r:embed="rId3"/>
            <a:stretch>
              <a:fillRect/>
            </a:stretch>
          </p:blipFill>
          <p:spPr>
            <a:xfrm>
              <a:off x="1621676" y="676716"/>
              <a:ext cx="231668" cy="225572"/>
            </a:xfrm>
            <a:prstGeom prst="rect">
              <a:avLst/>
            </a:prstGeom>
          </p:spPr>
        </p:pic>
        <p:pic>
          <p:nvPicPr>
            <p:cNvPr id="417" name="Picture 416">
              <a:extLst>
                <a:ext uri="{FF2B5EF4-FFF2-40B4-BE49-F238E27FC236}">
                  <a16:creationId xmlns:a16="http://schemas.microsoft.com/office/drawing/2014/main" id="{A38A852D-75E1-5291-3F1D-4818F3D2C8C4}"/>
                </a:ext>
              </a:extLst>
            </p:cNvPr>
            <p:cNvPicPr>
              <a:picLocks noChangeAspect="1"/>
            </p:cNvPicPr>
            <p:nvPr/>
          </p:nvPicPr>
          <p:blipFill>
            <a:blip r:embed="rId3"/>
            <a:stretch>
              <a:fillRect/>
            </a:stretch>
          </p:blipFill>
          <p:spPr>
            <a:xfrm>
              <a:off x="1853344" y="676716"/>
              <a:ext cx="231668" cy="225572"/>
            </a:xfrm>
            <a:prstGeom prst="rect">
              <a:avLst/>
            </a:prstGeom>
          </p:spPr>
        </p:pic>
        <p:pic>
          <p:nvPicPr>
            <p:cNvPr id="418" name="Picture 417">
              <a:extLst>
                <a:ext uri="{FF2B5EF4-FFF2-40B4-BE49-F238E27FC236}">
                  <a16:creationId xmlns:a16="http://schemas.microsoft.com/office/drawing/2014/main" id="{37D443F6-CA97-DD7A-E9CA-4BEB0FF96FD6}"/>
                </a:ext>
              </a:extLst>
            </p:cNvPr>
            <p:cNvPicPr>
              <a:picLocks noChangeAspect="1"/>
            </p:cNvPicPr>
            <p:nvPr/>
          </p:nvPicPr>
          <p:blipFill>
            <a:blip r:embed="rId3"/>
            <a:stretch>
              <a:fillRect/>
            </a:stretch>
          </p:blipFill>
          <p:spPr>
            <a:xfrm>
              <a:off x="0" y="902288"/>
              <a:ext cx="231668" cy="225572"/>
            </a:xfrm>
            <a:prstGeom prst="rect">
              <a:avLst/>
            </a:prstGeom>
          </p:spPr>
        </p:pic>
        <p:pic>
          <p:nvPicPr>
            <p:cNvPr id="419" name="Picture 418">
              <a:extLst>
                <a:ext uri="{FF2B5EF4-FFF2-40B4-BE49-F238E27FC236}">
                  <a16:creationId xmlns:a16="http://schemas.microsoft.com/office/drawing/2014/main" id="{93D07BD7-4C41-4717-9B73-6A01D14FB5E8}"/>
                </a:ext>
              </a:extLst>
            </p:cNvPr>
            <p:cNvPicPr>
              <a:picLocks noChangeAspect="1"/>
            </p:cNvPicPr>
            <p:nvPr/>
          </p:nvPicPr>
          <p:blipFill>
            <a:blip r:embed="rId3"/>
            <a:stretch>
              <a:fillRect/>
            </a:stretch>
          </p:blipFill>
          <p:spPr>
            <a:xfrm>
              <a:off x="231668" y="902288"/>
              <a:ext cx="231668" cy="225572"/>
            </a:xfrm>
            <a:prstGeom prst="rect">
              <a:avLst/>
            </a:prstGeom>
          </p:spPr>
        </p:pic>
        <p:pic>
          <p:nvPicPr>
            <p:cNvPr id="420" name="Picture 419">
              <a:extLst>
                <a:ext uri="{FF2B5EF4-FFF2-40B4-BE49-F238E27FC236}">
                  <a16:creationId xmlns:a16="http://schemas.microsoft.com/office/drawing/2014/main" id="{C31F1D14-1AE5-40F9-3E33-14583FB178CA}"/>
                </a:ext>
              </a:extLst>
            </p:cNvPr>
            <p:cNvPicPr>
              <a:picLocks noChangeAspect="1"/>
            </p:cNvPicPr>
            <p:nvPr/>
          </p:nvPicPr>
          <p:blipFill>
            <a:blip r:embed="rId3"/>
            <a:stretch>
              <a:fillRect/>
            </a:stretch>
          </p:blipFill>
          <p:spPr>
            <a:xfrm>
              <a:off x="463336" y="902288"/>
              <a:ext cx="231668" cy="225572"/>
            </a:xfrm>
            <a:prstGeom prst="rect">
              <a:avLst/>
            </a:prstGeom>
          </p:spPr>
        </p:pic>
        <p:pic>
          <p:nvPicPr>
            <p:cNvPr id="421" name="Picture 420">
              <a:extLst>
                <a:ext uri="{FF2B5EF4-FFF2-40B4-BE49-F238E27FC236}">
                  <a16:creationId xmlns:a16="http://schemas.microsoft.com/office/drawing/2014/main" id="{B7F1E211-05B9-CCE3-6EFD-B40749C044C6}"/>
                </a:ext>
              </a:extLst>
            </p:cNvPr>
            <p:cNvPicPr>
              <a:picLocks noChangeAspect="1"/>
            </p:cNvPicPr>
            <p:nvPr/>
          </p:nvPicPr>
          <p:blipFill>
            <a:blip r:embed="rId3"/>
            <a:stretch>
              <a:fillRect/>
            </a:stretch>
          </p:blipFill>
          <p:spPr>
            <a:xfrm>
              <a:off x="695004" y="902288"/>
              <a:ext cx="231668" cy="225572"/>
            </a:xfrm>
            <a:prstGeom prst="rect">
              <a:avLst/>
            </a:prstGeom>
          </p:spPr>
        </p:pic>
        <p:pic>
          <p:nvPicPr>
            <p:cNvPr id="422" name="Picture 421">
              <a:extLst>
                <a:ext uri="{FF2B5EF4-FFF2-40B4-BE49-F238E27FC236}">
                  <a16:creationId xmlns:a16="http://schemas.microsoft.com/office/drawing/2014/main" id="{C03AD1D8-9C59-4387-8158-CD84F5EC0C8C}"/>
                </a:ext>
              </a:extLst>
            </p:cNvPr>
            <p:cNvPicPr>
              <a:picLocks noChangeAspect="1"/>
            </p:cNvPicPr>
            <p:nvPr/>
          </p:nvPicPr>
          <p:blipFill>
            <a:blip r:embed="rId3"/>
            <a:stretch>
              <a:fillRect/>
            </a:stretch>
          </p:blipFill>
          <p:spPr>
            <a:xfrm>
              <a:off x="926672" y="902288"/>
              <a:ext cx="231668" cy="225572"/>
            </a:xfrm>
            <a:prstGeom prst="rect">
              <a:avLst/>
            </a:prstGeom>
          </p:spPr>
        </p:pic>
        <p:pic>
          <p:nvPicPr>
            <p:cNvPr id="423" name="Picture 422">
              <a:extLst>
                <a:ext uri="{FF2B5EF4-FFF2-40B4-BE49-F238E27FC236}">
                  <a16:creationId xmlns:a16="http://schemas.microsoft.com/office/drawing/2014/main" id="{C00EB0FD-D558-C5AE-AE69-A4AFEF8945FE}"/>
                </a:ext>
              </a:extLst>
            </p:cNvPr>
            <p:cNvPicPr>
              <a:picLocks noChangeAspect="1"/>
            </p:cNvPicPr>
            <p:nvPr/>
          </p:nvPicPr>
          <p:blipFill>
            <a:blip r:embed="rId3"/>
            <a:stretch>
              <a:fillRect/>
            </a:stretch>
          </p:blipFill>
          <p:spPr>
            <a:xfrm>
              <a:off x="1158340" y="902288"/>
              <a:ext cx="231668" cy="225572"/>
            </a:xfrm>
            <a:prstGeom prst="rect">
              <a:avLst/>
            </a:prstGeom>
          </p:spPr>
        </p:pic>
        <p:pic>
          <p:nvPicPr>
            <p:cNvPr id="424" name="Picture 423">
              <a:extLst>
                <a:ext uri="{FF2B5EF4-FFF2-40B4-BE49-F238E27FC236}">
                  <a16:creationId xmlns:a16="http://schemas.microsoft.com/office/drawing/2014/main" id="{719AD08B-5A86-68A2-3E9C-967CA85A39E7}"/>
                </a:ext>
              </a:extLst>
            </p:cNvPr>
            <p:cNvPicPr>
              <a:picLocks noChangeAspect="1"/>
            </p:cNvPicPr>
            <p:nvPr/>
          </p:nvPicPr>
          <p:blipFill>
            <a:blip r:embed="rId3"/>
            <a:stretch>
              <a:fillRect/>
            </a:stretch>
          </p:blipFill>
          <p:spPr>
            <a:xfrm>
              <a:off x="1390008" y="902288"/>
              <a:ext cx="231668" cy="225572"/>
            </a:xfrm>
            <a:prstGeom prst="rect">
              <a:avLst/>
            </a:prstGeom>
          </p:spPr>
        </p:pic>
        <p:pic>
          <p:nvPicPr>
            <p:cNvPr id="425" name="Picture 424">
              <a:extLst>
                <a:ext uri="{FF2B5EF4-FFF2-40B4-BE49-F238E27FC236}">
                  <a16:creationId xmlns:a16="http://schemas.microsoft.com/office/drawing/2014/main" id="{B02AB3A7-BF9C-C163-C103-DBE3D0EF619F}"/>
                </a:ext>
              </a:extLst>
            </p:cNvPr>
            <p:cNvPicPr>
              <a:picLocks noChangeAspect="1"/>
            </p:cNvPicPr>
            <p:nvPr/>
          </p:nvPicPr>
          <p:blipFill>
            <a:blip r:embed="rId3"/>
            <a:stretch>
              <a:fillRect/>
            </a:stretch>
          </p:blipFill>
          <p:spPr>
            <a:xfrm>
              <a:off x="1621676" y="902288"/>
              <a:ext cx="231668" cy="225572"/>
            </a:xfrm>
            <a:prstGeom prst="rect">
              <a:avLst/>
            </a:prstGeom>
          </p:spPr>
        </p:pic>
        <p:pic>
          <p:nvPicPr>
            <p:cNvPr id="426" name="Picture 425">
              <a:extLst>
                <a:ext uri="{FF2B5EF4-FFF2-40B4-BE49-F238E27FC236}">
                  <a16:creationId xmlns:a16="http://schemas.microsoft.com/office/drawing/2014/main" id="{6E049359-A70A-390B-E102-96F4391D569E}"/>
                </a:ext>
              </a:extLst>
            </p:cNvPr>
            <p:cNvPicPr>
              <a:picLocks noChangeAspect="1"/>
            </p:cNvPicPr>
            <p:nvPr/>
          </p:nvPicPr>
          <p:blipFill>
            <a:blip r:embed="rId3"/>
            <a:stretch>
              <a:fillRect/>
            </a:stretch>
          </p:blipFill>
          <p:spPr>
            <a:xfrm>
              <a:off x="1853344" y="902288"/>
              <a:ext cx="231668" cy="225572"/>
            </a:xfrm>
            <a:prstGeom prst="rect">
              <a:avLst/>
            </a:prstGeom>
          </p:spPr>
        </p:pic>
        <p:pic>
          <p:nvPicPr>
            <p:cNvPr id="427" name="Picture 426">
              <a:extLst>
                <a:ext uri="{FF2B5EF4-FFF2-40B4-BE49-F238E27FC236}">
                  <a16:creationId xmlns:a16="http://schemas.microsoft.com/office/drawing/2014/main" id="{FD9BFC83-00AE-F8D0-FB6B-17FCB1DDF714}"/>
                </a:ext>
              </a:extLst>
            </p:cNvPr>
            <p:cNvPicPr>
              <a:picLocks noChangeAspect="1"/>
            </p:cNvPicPr>
            <p:nvPr/>
          </p:nvPicPr>
          <p:blipFill>
            <a:blip r:embed="rId3"/>
            <a:stretch>
              <a:fillRect/>
            </a:stretch>
          </p:blipFill>
          <p:spPr>
            <a:xfrm>
              <a:off x="0" y="1127860"/>
              <a:ext cx="231668" cy="225572"/>
            </a:xfrm>
            <a:prstGeom prst="rect">
              <a:avLst/>
            </a:prstGeom>
          </p:spPr>
        </p:pic>
        <p:pic>
          <p:nvPicPr>
            <p:cNvPr id="428" name="Picture 427">
              <a:extLst>
                <a:ext uri="{FF2B5EF4-FFF2-40B4-BE49-F238E27FC236}">
                  <a16:creationId xmlns:a16="http://schemas.microsoft.com/office/drawing/2014/main" id="{C20C193A-896D-2FC3-2567-B2868A10C635}"/>
                </a:ext>
              </a:extLst>
            </p:cNvPr>
            <p:cNvPicPr>
              <a:picLocks noChangeAspect="1"/>
            </p:cNvPicPr>
            <p:nvPr/>
          </p:nvPicPr>
          <p:blipFill>
            <a:blip r:embed="rId3"/>
            <a:stretch>
              <a:fillRect/>
            </a:stretch>
          </p:blipFill>
          <p:spPr>
            <a:xfrm>
              <a:off x="231668" y="1127860"/>
              <a:ext cx="231668" cy="225572"/>
            </a:xfrm>
            <a:prstGeom prst="rect">
              <a:avLst/>
            </a:prstGeom>
          </p:spPr>
        </p:pic>
        <p:pic>
          <p:nvPicPr>
            <p:cNvPr id="429" name="Picture 428">
              <a:extLst>
                <a:ext uri="{FF2B5EF4-FFF2-40B4-BE49-F238E27FC236}">
                  <a16:creationId xmlns:a16="http://schemas.microsoft.com/office/drawing/2014/main" id="{E999D4D9-840E-9BC5-CB5C-90AF0FA63300}"/>
                </a:ext>
              </a:extLst>
            </p:cNvPr>
            <p:cNvPicPr>
              <a:picLocks noChangeAspect="1"/>
            </p:cNvPicPr>
            <p:nvPr/>
          </p:nvPicPr>
          <p:blipFill>
            <a:blip r:embed="rId3"/>
            <a:stretch>
              <a:fillRect/>
            </a:stretch>
          </p:blipFill>
          <p:spPr>
            <a:xfrm>
              <a:off x="463336" y="1127860"/>
              <a:ext cx="231668" cy="225572"/>
            </a:xfrm>
            <a:prstGeom prst="rect">
              <a:avLst/>
            </a:prstGeom>
          </p:spPr>
        </p:pic>
        <p:pic>
          <p:nvPicPr>
            <p:cNvPr id="430" name="Picture 429">
              <a:extLst>
                <a:ext uri="{FF2B5EF4-FFF2-40B4-BE49-F238E27FC236}">
                  <a16:creationId xmlns:a16="http://schemas.microsoft.com/office/drawing/2014/main" id="{0DD983DD-C744-FB38-2294-92BC9B4B6731}"/>
                </a:ext>
              </a:extLst>
            </p:cNvPr>
            <p:cNvPicPr>
              <a:picLocks noChangeAspect="1"/>
            </p:cNvPicPr>
            <p:nvPr/>
          </p:nvPicPr>
          <p:blipFill>
            <a:blip r:embed="rId3"/>
            <a:stretch>
              <a:fillRect/>
            </a:stretch>
          </p:blipFill>
          <p:spPr>
            <a:xfrm>
              <a:off x="695004" y="1127860"/>
              <a:ext cx="231668" cy="225572"/>
            </a:xfrm>
            <a:prstGeom prst="rect">
              <a:avLst/>
            </a:prstGeom>
          </p:spPr>
        </p:pic>
        <p:pic>
          <p:nvPicPr>
            <p:cNvPr id="431" name="Picture 430">
              <a:extLst>
                <a:ext uri="{FF2B5EF4-FFF2-40B4-BE49-F238E27FC236}">
                  <a16:creationId xmlns:a16="http://schemas.microsoft.com/office/drawing/2014/main" id="{4B59BE87-FB08-076E-A91E-B30940E6B147}"/>
                </a:ext>
              </a:extLst>
            </p:cNvPr>
            <p:cNvPicPr>
              <a:picLocks noChangeAspect="1"/>
            </p:cNvPicPr>
            <p:nvPr/>
          </p:nvPicPr>
          <p:blipFill>
            <a:blip r:embed="rId3"/>
            <a:stretch>
              <a:fillRect/>
            </a:stretch>
          </p:blipFill>
          <p:spPr>
            <a:xfrm>
              <a:off x="926672" y="1127860"/>
              <a:ext cx="231668" cy="225572"/>
            </a:xfrm>
            <a:prstGeom prst="rect">
              <a:avLst/>
            </a:prstGeom>
          </p:spPr>
        </p:pic>
        <p:pic>
          <p:nvPicPr>
            <p:cNvPr id="432" name="Picture 431">
              <a:extLst>
                <a:ext uri="{FF2B5EF4-FFF2-40B4-BE49-F238E27FC236}">
                  <a16:creationId xmlns:a16="http://schemas.microsoft.com/office/drawing/2014/main" id="{69C4D387-D5F2-64C8-C4AF-18319FE340A2}"/>
                </a:ext>
              </a:extLst>
            </p:cNvPr>
            <p:cNvPicPr>
              <a:picLocks noChangeAspect="1"/>
            </p:cNvPicPr>
            <p:nvPr/>
          </p:nvPicPr>
          <p:blipFill>
            <a:blip r:embed="rId3"/>
            <a:stretch>
              <a:fillRect/>
            </a:stretch>
          </p:blipFill>
          <p:spPr>
            <a:xfrm>
              <a:off x="1158340" y="1127860"/>
              <a:ext cx="231668" cy="225572"/>
            </a:xfrm>
            <a:prstGeom prst="rect">
              <a:avLst/>
            </a:prstGeom>
          </p:spPr>
        </p:pic>
        <p:pic>
          <p:nvPicPr>
            <p:cNvPr id="433" name="Picture 432">
              <a:extLst>
                <a:ext uri="{FF2B5EF4-FFF2-40B4-BE49-F238E27FC236}">
                  <a16:creationId xmlns:a16="http://schemas.microsoft.com/office/drawing/2014/main" id="{96B8494C-44EF-A14C-68A3-F46338E061CB}"/>
                </a:ext>
              </a:extLst>
            </p:cNvPr>
            <p:cNvPicPr>
              <a:picLocks noChangeAspect="1"/>
            </p:cNvPicPr>
            <p:nvPr/>
          </p:nvPicPr>
          <p:blipFill>
            <a:blip r:embed="rId3"/>
            <a:stretch>
              <a:fillRect/>
            </a:stretch>
          </p:blipFill>
          <p:spPr>
            <a:xfrm>
              <a:off x="1390008" y="1127860"/>
              <a:ext cx="231668" cy="225572"/>
            </a:xfrm>
            <a:prstGeom prst="rect">
              <a:avLst/>
            </a:prstGeom>
          </p:spPr>
        </p:pic>
        <p:pic>
          <p:nvPicPr>
            <p:cNvPr id="434" name="Picture 433">
              <a:extLst>
                <a:ext uri="{FF2B5EF4-FFF2-40B4-BE49-F238E27FC236}">
                  <a16:creationId xmlns:a16="http://schemas.microsoft.com/office/drawing/2014/main" id="{281C7949-8A72-F35C-DE87-99E4CD8A1010}"/>
                </a:ext>
              </a:extLst>
            </p:cNvPr>
            <p:cNvPicPr>
              <a:picLocks noChangeAspect="1"/>
            </p:cNvPicPr>
            <p:nvPr/>
          </p:nvPicPr>
          <p:blipFill>
            <a:blip r:embed="rId3"/>
            <a:stretch>
              <a:fillRect/>
            </a:stretch>
          </p:blipFill>
          <p:spPr>
            <a:xfrm>
              <a:off x="1621676" y="1127860"/>
              <a:ext cx="231668" cy="225572"/>
            </a:xfrm>
            <a:prstGeom prst="rect">
              <a:avLst/>
            </a:prstGeom>
          </p:spPr>
        </p:pic>
        <p:pic>
          <p:nvPicPr>
            <p:cNvPr id="435" name="Picture 434">
              <a:extLst>
                <a:ext uri="{FF2B5EF4-FFF2-40B4-BE49-F238E27FC236}">
                  <a16:creationId xmlns:a16="http://schemas.microsoft.com/office/drawing/2014/main" id="{D8668487-DF0D-CDCB-29D8-08821822C45F}"/>
                </a:ext>
              </a:extLst>
            </p:cNvPr>
            <p:cNvPicPr>
              <a:picLocks noChangeAspect="1"/>
            </p:cNvPicPr>
            <p:nvPr/>
          </p:nvPicPr>
          <p:blipFill>
            <a:blip r:embed="rId3"/>
            <a:stretch>
              <a:fillRect/>
            </a:stretch>
          </p:blipFill>
          <p:spPr>
            <a:xfrm>
              <a:off x="1853344" y="1127860"/>
              <a:ext cx="231668" cy="225572"/>
            </a:xfrm>
            <a:prstGeom prst="rect">
              <a:avLst/>
            </a:prstGeom>
          </p:spPr>
        </p:pic>
        <p:pic>
          <p:nvPicPr>
            <p:cNvPr id="436" name="Picture 435">
              <a:extLst>
                <a:ext uri="{FF2B5EF4-FFF2-40B4-BE49-F238E27FC236}">
                  <a16:creationId xmlns:a16="http://schemas.microsoft.com/office/drawing/2014/main" id="{CC55CF8A-DC17-4C58-5C57-E7F69751D6A5}"/>
                </a:ext>
              </a:extLst>
            </p:cNvPr>
            <p:cNvPicPr>
              <a:picLocks noChangeAspect="1"/>
            </p:cNvPicPr>
            <p:nvPr/>
          </p:nvPicPr>
          <p:blipFill>
            <a:blip r:embed="rId3"/>
            <a:stretch>
              <a:fillRect/>
            </a:stretch>
          </p:blipFill>
          <p:spPr>
            <a:xfrm>
              <a:off x="0" y="1353432"/>
              <a:ext cx="231668" cy="225572"/>
            </a:xfrm>
            <a:prstGeom prst="rect">
              <a:avLst/>
            </a:prstGeom>
          </p:spPr>
        </p:pic>
        <p:pic>
          <p:nvPicPr>
            <p:cNvPr id="437" name="Picture 436">
              <a:extLst>
                <a:ext uri="{FF2B5EF4-FFF2-40B4-BE49-F238E27FC236}">
                  <a16:creationId xmlns:a16="http://schemas.microsoft.com/office/drawing/2014/main" id="{550B64FD-5FDC-65A3-8F88-C19EBDA5C1AF}"/>
                </a:ext>
              </a:extLst>
            </p:cNvPr>
            <p:cNvPicPr>
              <a:picLocks noChangeAspect="1"/>
            </p:cNvPicPr>
            <p:nvPr/>
          </p:nvPicPr>
          <p:blipFill>
            <a:blip r:embed="rId3"/>
            <a:stretch>
              <a:fillRect/>
            </a:stretch>
          </p:blipFill>
          <p:spPr>
            <a:xfrm>
              <a:off x="231668" y="1353432"/>
              <a:ext cx="231668" cy="225572"/>
            </a:xfrm>
            <a:prstGeom prst="rect">
              <a:avLst/>
            </a:prstGeom>
          </p:spPr>
        </p:pic>
        <p:pic>
          <p:nvPicPr>
            <p:cNvPr id="438" name="Picture 437">
              <a:extLst>
                <a:ext uri="{FF2B5EF4-FFF2-40B4-BE49-F238E27FC236}">
                  <a16:creationId xmlns:a16="http://schemas.microsoft.com/office/drawing/2014/main" id="{F6D06645-CF38-E78A-C9BD-FE4C189BCD49}"/>
                </a:ext>
              </a:extLst>
            </p:cNvPr>
            <p:cNvPicPr>
              <a:picLocks noChangeAspect="1"/>
            </p:cNvPicPr>
            <p:nvPr/>
          </p:nvPicPr>
          <p:blipFill>
            <a:blip r:embed="rId3"/>
            <a:stretch>
              <a:fillRect/>
            </a:stretch>
          </p:blipFill>
          <p:spPr>
            <a:xfrm>
              <a:off x="463336" y="1353432"/>
              <a:ext cx="231668" cy="225572"/>
            </a:xfrm>
            <a:prstGeom prst="rect">
              <a:avLst/>
            </a:prstGeom>
          </p:spPr>
        </p:pic>
        <p:pic>
          <p:nvPicPr>
            <p:cNvPr id="439" name="Picture 438">
              <a:extLst>
                <a:ext uri="{FF2B5EF4-FFF2-40B4-BE49-F238E27FC236}">
                  <a16:creationId xmlns:a16="http://schemas.microsoft.com/office/drawing/2014/main" id="{91ACAAED-741C-BB28-F949-E57B3DC15FF0}"/>
                </a:ext>
              </a:extLst>
            </p:cNvPr>
            <p:cNvPicPr>
              <a:picLocks noChangeAspect="1"/>
            </p:cNvPicPr>
            <p:nvPr/>
          </p:nvPicPr>
          <p:blipFill>
            <a:blip r:embed="rId3"/>
            <a:stretch>
              <a:fillRect/>
            </a:stretch>
          </p:blipFill>
          <p:spPr>
            <a:xfrm>
              <a:off x="695004" y="1353432"/>
              <a:ext cx="231668" cy="225572"/>
            </a:xfrm>
            <a:prstGeom prst="rect">
              <a:avLst/>
            </a:prstGeom>
          </p:spPr>
        </p:pic>
        <p:pic>
          <p:nvPicPr>
            <p:cNvPr id="440" name="Picture 439">
              <a:extLst>
                <a:ext uri="{FF2B5EF4-FFF2-40B4-BE49-F238E27FC236}">
                  <a16:creationId xmlns:a16="http://schemas.microsoft.com/office/drawing/2014/main" id="{0EB32EE1-3708-2F97-E86A-B80A5671C038}"/>
                </a:ext>
              </a:extLst>
            </p:cNvPr>
            <p:cNvPicPr>
              <a:picLocks noChangeAspect="1"/>
            </p:cNvPicPr>
            <p:nvPr/>
          </p:nvPicPr>
          <p:blipFill>
            <a:blip r:embed="rId3"/>
            <a:stretch>
              <a:fillRect/>
            </a:stretch>
          </p:blipFill>
          <p:spPr>
            <a:xfrm>
              <a:off x="926672" y="1353432"/>
              <a:ext cx="231668" cy="225572"/>
            </a:xfrm>
            <a:prstGeom prst="rect">
              <a:avLst/>
            </a:prstGeom>
          </p:spPr>
        </p:pic>
        <p:pic>
          <p:nvPicPr>
            <p:cNvPr id="441" name="Picture 440">
              <a:extLst>
                <a:ext uri="{FF2B5EF4-FFF2-40B4-BE49-F238E27FC236}">
                  <a16:creationId xmlns:a16="http://schemas.microsoft.com/office/drawing/2014/main" id="{6F283A45-F2FD-E720-5BC2-F7848D7A67E4}"/>
                </a:ext>
              </a:extLst>
            </p:cNvPr>
            <p:cNvPicPr>
              <a:picLocks noChangeAspect="1"/>
            </p:cNvPicPr>
            <p:nvPr/>
          </p:nvPicPr>
          <p:blipFill>
            <a:blip r:embed="rId3"/>
            <a:stretch>
              <a:fillRect/>
            </a:stretch>
          </p:blipFill>
          <p:spPr>
            <a:xfrm>
              <a:off x="1158340" y="1353432"/>
              <a:ext cx="231668" cy="225572"/>
            </a:xfrm>
            <a:prstGeom prst="rect">
              <a:avLst/>
            </a:prstGeom>
          </p:spPr>
        </p:pic>
        <p:pic>
          <p:nvPicPr>
            <p:cNvPr id="442" name="Picture 441">
              <a:extLst>
                <a:ext uri="{FF2B5EF4-FFF2-40B4-BE49-F238E27FC236}">
                  <a16:creationId xmlns:a16="http://schemas.microsoft.com/office/drawing/2014/main" id="{C6B0BE5B-72BF-F18F-206C-D7133AEB8231}"/>
                </a:ext>
              </a:extLst>
            </p:cNvPr>
            <p:cNvPicPr>
              <a:picLocks noChangeAspect="1"/>
            </p:cNvPicPr>
            <p:nvPr/>
          </p:nvPicPr>
          <p:blipFill>
            <a:blip r:embed="rId3"/>
            <a:stretch>
              <a:fillRect/>
            </a:stretch>
          </p:blipFill>
          <p:spPr>
            <a:xfrm>
              <a:off x="1390008" y="1353432"/>
              <a:ext cx="231668" cy="225572"/>
            </a:xfrm>
            <a:prstGeom prst="rect">
              <a:avLst/>
            </a:prstGeom>
          </p:spPr>
        </p:pic>
        <p:pic>
          <p:nvPicPr>
            <p:cNvPr id="443" name="Picture 442">
              <a:extLst>
                <a:ext uri="{FF2B5EF4-FFF2-40B4-BE49-F238E27FC236}">
                  <a16:creationId xmlns:a16="http://schemas.microsoft.com/office/drawing/2014/main" id="{8AC1ACA8-1D89-193E-29B5-16236864F908}"/>
                </a:ext>
              </a:extLst>
            </p:cNvPr>
            <p:cNvPicPr>
              <a:picLocks noChangeAspect="1"/>
            </p:cNvPicPr>
            <p:nvPr/>
          </p:nvPicPr>
          <p:blipFill>
            <a:blip r:embed="rId3"/>
            <a:stretch>
              <a:fillRect/>
            </a:stretch>
          </p:blipFill>
          <p:spPr>
            <a:xfrm>
              <a:off x="1621676" y="1353432"/>
              <a:ext cx="231668" cy="225572"/>
            </a:xfrm>
            <a:prstGeom prst="rect">
              <a:avLst/>
            </a:prstGeom>
          </p:spPr>
        </p:pic>
        <p:pic>
          <p:nvPicPr>
            <p:cNvPr id="444" name="Picture 443">
              <a:extLst>
                <a:ext uri="{FF2B5EF4-FFF2-40B4-BE49-F238E27FC236}">
                  <a16:creationId xmlns:a16="http://schemas.microsoft.com/office/drawing/2014/main" id="{9D4D9CD0-C90C-A25A-9A5F-53EC3429ADF7}"/>
                </a:ext>
              </a:extLst>
            </p:cNvPr>
            <p:cNvPicPr>
              <a:picLocks noChangeAspect="1"/>
            </p:cNvPicPr>
            <p:nvPr/>
          </p:nvPicPr>
          <p:blipFill>
            <a:blip r:embed="rId3"/>
            <a:stretch>
              <a:fillRect/>
            </a:stretch>
          </p:blipFill>
          <p:spPr>
            <a:xfrm>
              <a:off x="1853344" y="1353432"/>
              <a:ext cx="231668" cy="225572"/>
            </a:xfrm>
            <a:prstGeom prst="rect">
              <a:avLst/>
            </a:prstGeom>
          </p:spPr>
        </p:pic>
      </p:grpSp>
      <p:sp>
        <p:nvSpPr>
          <p:cNvPr id="4" name="Title 3"/>
          <p:cNvSpPr>
            <a:spLocks noGrp="1"/>
          </p:cNvSpPr>
          <p:nvPr>
            <p:ph type="title" idx="4294967295"/>
          </p:nvPr>
        </p:nvSpPr>
        <p:spPr>
          <a:xfrm>
            <a:off x="7406974" y="419616"/>
            <a:ext cx="36388284" cy="1304925"/>
          </a:xfrm>
          <a:prstGeom prst="rect">
            <a:avLst/>
          </a:prstGeom>
        </p:spPr>
        <p:txBody>
          <a:bodyPr>
            <a:noAutofit/>
          </a:bodyPr>
          <a:lstStyle/>
          <a:p>
            <a:pPr algn="ctr" hangingPunct="0"/>
            <a:r>
              <a:rPr lang="en-US" sz="8000" b="1" dirty="0">
                <a:solidFill>
                  <a:schemeClr val="bg1"/>
                </a:solidFill>
                <a:effectLst>
                  <a:outerShdw blurRad="38100" dist="38100" dir="2700000" algn="tl">
                    <a:srgbClr val="000000">
                      <a:alpha val="43137"/>
                    </a:srgbClr>
                  </a:outerShdw>
                </a:effectLst>
                <a:latin typeface="Franklin Gothic Book" panose="020B0503020102020204" pitchFamily="34" charset="0"/>
              </a:rPr>
              <a:t>Performance Analysis of Access-to-Care for Force Readiness</a:t>
            </a:r>
          </a:p>
        </p:txBody>
      </p:sp>
      <p:sp>
        <p:nvSpPr>
          <p:cNvPr id="19" name="Text Placeholder 68">
            <a:extLst>
              <a:ext uri="{FF2B5EF4-FFF2-40B4-BE49-F238E27FC236}">
                <a16:creationId xmlns:a16="http://schemas.microsoft.com/office/drawing/2014/main" id="{D93A5237-A08F-4F1C-B082-BB01740E9BB5}"/>
              </a:ext>
            </a:extLst>
          </p:cNvPr>
          <p:cNvSpPr txBox="1">
            <a:spLocks/>
          </p:cNvSpPr>
          <p:nvPr/>
        </p:nvSpPr>
        <p:spPr bwMode="ltGray">
          <a:xfrm>
            <a:off x="38106973" y="26631697"/>
            <a:ext cx="12607821" cy="4000703"/>
          </a:xfrm>
          <a:prstGeom prst="rect">
            <a:avLst/>
          </a:prstGeom>
          <a:noFill/>
        </p:spPr>
        <p:txBody>
          <a:bodyPr vert="horz" lIns="228600" tIns="45720" rIns="182880" bIns="45720" rtlCol="0" anchor="t">
            <a:noAutofit/>
          </a:bodyPr>
          <a:lstStyle>
            <a:lvl1pPr marL="0" indent="0" algn="l" defTabSz="3840480" rtl="0" eaLnBrk="1" latinLnBrk="0" hangingPunct="1">
              <a:lnSpc>
                <a:spcPct val="100000"/>
              </a:lnSpc>
              <a:spcBef>
                <a:spcPts val="1050"/>
              </a:spcBef>
              <a:buClr>
                <a:schemeClr val="bg1">
                  <a:lumMod val="65000"/>
                </a:schemeClr>
              </a:buClr>
              <a:buFont typeface="Arial" panose="020B0604020202020204" pitchFamily="34" charset="0"/>
              <a:buNone/>
              <a:defRPr sz="3850" kern="1200" baseline="0">
                <a:solidFill>
                  <a:schemeClr val="tx1"/>
                </a:solidFill>
                <a:latin typeface="+mn-lt"/>
                <a:ea typeface="+mn-ea"/>
                <a:cs typeface="+mn-cs"/>
              </a:defRPr>
            </a:lvl1pPr>
            <a:lvl2pPr marL="500063" indent="-500063" algn="l" defTabSz="3840480" rtl="0" eaLnBrk="1" latinLnBrk="0" hangingPunct="1">
              <a:lnSpc>
                <a:spcPct val="100000"/>
              </a:lnSpc>
              <a:spcBef>
                <a:spcPts val="1050"/>
              </a:spcBef>
              <a:buClr>
                <a:schemeClr val="bg1">
                  <a:lumMod val="65000"/>
                </a:schemeClr>
              </a:buClr>
              <a:buFont typeface="Arial" panose="020B0604020202020204" pitchFamily="34" charset="0"/>
              <a:buChar char="•"/>
              <a:defRPr sz="3850" kern="1200">
                <a:solidFill>
                  <a:schemeClr val="tx1"/>
                </a:solidFill>
                <a:latin typeface="+mn-lt"/>
                <a:ea typeface="+mn-ea"/>
                <a:cs typeface="+mn-cs"/>
              </a:defRPr>
            </a:lvl2pPr>
            <a:lvl3pPr marL="500063" indent="-500063" algn="l" defTabSz="3840480" rtl="0" eaLnBrk="1" latinLnBrk="0" hangingPunct="1">
              <a:lnSpc>
                <a:spcPct val="100000"/>
              </a:lnSpc>
              <a:spcBef>
                <a:spcPts val="1050"/>
              </a:spcBef>
              <a:buClr>
                <a:schemeClr val="bg1">
                  <a:lumMod val="65000"/>
                </a:schemeClr>
              </a:buClr>
              <a:buFont typeface="Arial" panose="020B0604020202020204" pitchFamily="34" charset="0"/>
              <a:buChar char="•"/>
              <a:defRPr sz="3850" kern="1200">
                <a:solidFill>
                  <a:schemeClr val="tx1"/>
                </a:solidFill>
                <a:latin typeface="+mn-lt"/>
                <a:ea typeface="+mn-ea"/>
                <a:cs typeface="+mn-cs"/>
              </a:defRPr>
            </a:lvl3pPr>
            <a:lvl4pPr marL="0" indent="0" algn="l" defTabSz="3840480" rtl="0" eaLnBrk="1" latinLnBrk="0" hangingPunct="1">
              <a:lnSpc>
                <a:spcPct val="100000"/>
              </a:lnSpc>
              <a:spcBef>
                <a:spcPts val="1050"/>
              </a:spcBef>
              <a:buClr>
                <a:schemeClr val="bg1">
                  <a:lumMod val="65000"/>
                </a:schemeClr>
              </a:buClr>
              <a:buFont typeface="Arial" panose="020B0604020202020204" pitchFamily="34" charset="0"/>
              <a:buNone/>
              <a:defRPr sz="3850" kern="1200">
                <a:solidFill>
                  <a:schemeClr val="tx1"/>
                </a:solidFill>
                <a:latin typeface="+mn-lt"/>
                <a:ea typeface="+mn-ea"/>
                <a:cs typeface="+mn-cs"/>
              </a:defRPr>
            </a:lvl4pPr>
            <a:lvl5pPr marL="0" indent="0" algn="l" defTabSz="3840480" rtl="0" eaLnBrk="1" latinLnBrk="0" hangingPunct="1">
              <a:lnSpc>
                <a:spcPct val="100000"/>
              </a:lnSpc>
              <a:spcBef>
                <a:spcPts val="1050"/>
              </a:spcBef>
              <a:buClr>
                <a:schemeClr val="bg1">
                  <a:lumMod val="65000"/>
                </a:schemeClr>
              </a:buClr>
              <a:buFont typeface="Arial" panose="020B0604020202020204" pitchFamily="34" charset="0"/>
              <a:buNone/>
              <a:defRPr sz="3850" kern="1200">
                <a:solidFill>
                  <a:schemeClr val="tx1"/>
                </a:solidFill>
                <a:latin typeface="+mn-lt"/>
                <a:ea typeface="+mn-ea"/>
                <a:cs typeface="+mn-cs"/>
              </a:defRPr>
            </a:lvl5pPr>
            <a:lvl6pPr marL="0" indent="0" algn="l" defTabSz="3840480" rtl="0" eaLnBrk="1" latinLnBrk="0" hangingPunct="1">
              <a:lnSpc>
                <a:spcPct val="100000"/>
              </a:lnSpc>
              <a:spcBef>
                <a:spcPts val="1050"/>
              </a:spcBef>
              <a:buClr>
                <a:schemeClr val="bg1">
                  <a:lumMod val="65000"/>
                </a:schemeClr>
              </a:buClr>
              <a:buFont typeface="Arial" panose="020B0604020202020204" pitchFamily="34" charset="0"/>
              <a:buNone/>
              <a:defRPr sz="3850" kern="1200">
                <a:solidFill>
                  <a:schemeClr val="tx1"/>
                </a:solidFill>
                <a:latin typeface="+mn-lt"/>
                <a:ea typeface="+mn-ea"/>
                <a:cs typeface="+mn-cs"/>
              </a:defRPr>
            </a:lvl6pPr>
            <a:lvl7pPr marL="0" indent="0" algn="l" defTabSz="3840480" rtl="0" eaLnBrk="1" latinLnBrk="0" hangingPunct="1">
              <a:lnSpc>
                <a:spcPct val="100000"/>
              </a:lnSpc>
              <a:spcBef>
                <a:spcPts val="1050"/>
              </a:spcBef>
              <a:buClr>
                <a:schemeClr val="bg1">
                  <a:lumMod val="65000"/>
                </a:schemeClr>
              </a:buClr>
              <a:buFont typeface="Arial" panose="020B0604020202020204" pitchFamily="34" charset="0"/>
              <a:buNone/>
              <a:defRPr sz="3850" kern="1200">
                <a:solidFill>
                  <a:schemeClr val="tx1"/>
                </a:solidFill>
                <a:latin typeface="+mn-lt"/>
                <a:ea typeface="+mn-ea"/>
                <a:cs typeface="+mn-cs"/>
              </a:defRPr>
            </a:lvl7pPr>
            <a:lvl8pPr marL="0" indent="0" algn="l" defTabSz="3840480" rtl="0" eaLnBrk="1" latinLnBrk="0" hangingPunct="1">
              <a:lnSpc>
                <a:spcPct val="100000"/>
              </a:lnSpc>
              <a:spcBef>
                <a:spcPts val="1050"/>
              </a:spcBef>
              <a:buClr>
                <a:schemeClr val="bg1">
                  <a:lumMod val="65000"/>
                </a:schemeClr>
              </a:buClr>
              <a:buFont typeface="Arial" panose="020B0604020202020204" pitchFamily="34" charset="0"/>
              <a:buNone/>
              <a:defRPr sz="3850" kern="1200">
                <a:solidFill>
                  <a:schemeClr val="tx1"/>
                </a:solidFill>
                <a:latin typeface="+mn-lt"/>
                <a:ea typeface="+mn-ea"/>
                <a:cs typeface="+mn-cs"/>
              </a:defRPr>
            </a:lvl8pPr>
            <a:lvl9pPr marL="0" indent="0" algn="l" defTabSz="3840480" rtl="0" eaLnBrk="1" latinLnBrk="0" hangingPunct="1">
              <a:lnSpc>
                <a:spcPct val="100000"/>
              </a:lnSpc>
              <a:spcBef>
                <a:spcPts val="1050"/>
              </a:spcBef>
              <a:buClr>
                <a:schemeClr val="bg1">
                  <a:lumMod val="65000"/>
                </a:schemeClr>
              </a:buClr>
              <a:buFont typeface="Arial" panose="020B0604020202020204" pitchFamily="34" charset="0"/>
              <a:buNone/>
              <a:defRPr sz="3850" kern="1200">
                <a:solidFill>
                  <a:schemeClr val="tx1"/>
                </a:solidFill>
                <a:latin typeface="+mn-lt"/>
                <a:ea typeface="+mn-ea"/>
                <a:cs typeface="+mn-cs"/>
              </a:defRPr>
            </a:lvl9pPr>
          </a:lstStyle>
          <a:p>
            <a:pPr>
              <a:spcBef>
                <a:spcPts val="1800"/>
              </a:spcBef>
            </a:pPr>
            <a:r>
              <a:rPr lang="en-US" sz="3000" baseline="30000" dirty="0"/>
              <a:t>1</a:t>
            </a:r>
            <a:r>
              <a:rPr lang="en-US" sz="3000" dirty="0"/>
              <a:t>Defense Health Agency. (2025, May 5). TRICARE access to care standards. TRICARE. https://www.tricare.mil/GettingCare/TRICARE-Access-to-care-Standards </a:t>
            </a:r>
            <a:endParaRPr lang="en-US" sz="3000" baseline="30000" dirty="0"/>
          </a:p>
          <a:p>
            <a:pPr>
              <a:spcBef>
                <a:spcPts val="1800"/>
              </a:spcBef>
            </a:pPr>
            <a:r>
              <a:rPr lang="en-US" sz="3000" baseline="30000" dirty="0"/>
              <a:t>2</a:t>
            </a:r>
            <a:r>
              <a:rPr lang="en-US" sz="3000" dirty="0"/>
              <a:t>TRICARE Communications. Q&amp;A: Getting and using referrals with TRICARE. </a:t>
            </a:r>
            <a:r>
              <a:rPr lang="en-US" sz="3000" i="1" dirty="0"/>
              <a:t>TRICARE Newsroom</a:t>
            </a:r>
            <a:r>
              <a:rPr lang="en-US" sz="3000" dirty="0"/>
              <a:t>. February 23, 2023. Accessed June 29, 2026. https://newsroom.tricare.mil/News/TRICARE-News/Article/3306629/qa-getting-and-using-referrals-with-Tricare</a:t>
            </a:r>
          </a:p>
          <a:p>
            <a:pPr>
              <a:spcBef>
                <a:spcPts val="1800"/>
              </a:spcBef>
            </a:pPr>
            <a:endParaRPr lang="en-US" sz="3000" dirty="0"/>
          </a:p>
          <a:p>
            <a:pPr>
              <a:spcBef>
                <a:spcPts val="1800"/>
              </a:spcBef>
            </a:pPr>
            <a:endParaRPr lang="en-US" sz="3000" dirty="0"/>
          </a:p>
        </p:txBody>
      </p:sp>
      <p:sp>
        <p:nvSpPr>
          <p:cNvPr id="20" name="Rectangle 92">
            <a:extLst>
              <a:ext uri="{FF2B5EF4-FFF2-40B4-BE49-F238E27FC236}">
                <a16:creationId xmlns:a16="http://schemas.microsoft.com/office/drawing/2014/main" id="{8BD8CE91-8B62-4CC0-BE73-753F09485539}"/>
              </a:ext>
            </a:extLst>
          </p:cNvPr>
          <p:cNvSpPr>
            <a:spLocks noChangeArrowheads="1"/>
          </p:cNvSpPr>
          <p:nvPr/>
        </p:nvSpPr>
        <p:spPr bwMode="auto">
          <a:xfrm flipH="1">
            <a:off x="15202011" y="1438561"/>
            <a:ext cx="20825307" cy="1272143"/>
          </a:xfrm>
          <a:prstGeom prst="rect">
            <a:avLst/>
          </a:prstGeom>
          <a:noFill/>
          <a:ln w="9525">
            <a:noFill/>
            <a:miter lim="800000"/>
            <a:headEnd/>
            <a:tailEnd/>
          </a:ln>
        </p:spPr>
        <p:txBody>
          <a:bodyPr wrap="square" lIns="0" tIns="0" rIns="0" bIns="0" anchor="t">
            <a:spAutoFit/>
          </a:bodyPr>
          <a:lstStyle/>
          <a:p>
            <a:pPr algn="ctr" eaLnBrk="0" hangingPunct="0"/>
            <a:endParaRPr lang="en-US" sz="2800" baseline="30000" dirty="0">
              <a:solidFill>
                <a:schemeClr val="bg1"/>
              </a:solidFill>
              <a:effectLst>
                <a:outerShdw blurRad="38100" dist="38100" dir="2700000" algn="tl">
                  <a:srgbClr val="000000">
                    <a:alpha val="43137"/>
                  </a:srgbClr>
                </a:outerShdw>
              </a:effectLst>
              <a:latin typeface="Franklin Gothic Book" panose="020B0503020102020204" pitchFamily="34" charset="0"/>
            </a:endParaRPr>
          </a:p>
          <a:p>
            <a:pPr algn="ctr" eaLnBrk="0" hangingPunct="0"/>
            <a:r>
              <a:rPr lang="en-US" sz="3600" b="1" dirty="0">
                <a:solidFill>
                  <a:schemeClr val="bg1"/>
                </a:solidFill>
                <a:effectLst>
                  <a:outerShdw blurRad="38100" dist="38100" dir="2700000" algn="tl">
                    <a:srgbClr val="000000">
                      <a:alpha val="43137"/>
                    </a:srgbClr>
                  </a:outerShdw>
                </a:effectLst>
                <a:latin typeface="Franklin Gothic Book" panose="020B0503020102020204" pitchFamily="34" charset="0"/>
              </a:rPr>
              <a:t>Stephen P. Rossi, MPH; Sarah C. Kelsey, MPH</a:t>
            </a:r>
          </a:p>
          <a:p>
            <a:pPr algn="ctr" eaLnBrk="0" hangingPunct="0"/>
            <a:r>
              <a:rPr lang="en-US" sz="2800" dirty="0">
                <a:solidFill>
                  <a:schemeClr val="bg1"/>
                </a:solidFill>
                <a:effectLst>
                  <a:outerShdw blurRad="38100" dist="38100" dir="2700000" algn="tl">
                    <a:srgbClr val="000000">
                      <a:alpha val="43137"/>
                    </a:srgbClr>
                  </a:outerShdw>
                </a:effectLst>
                <a:latin typeface="Franklin Gothic Book" panose="020B0503020102020204" pitchFamily="34" charset="0"/>
              </a:rPr>
              <a:t>Defense Centers for </a:t>
            </a:r>
            <a:r>
              <a:rPr lang="en-US" sz="2800">
                <a:solidFill>
                  <a:schemeClr val="bg1"/>
                </a:solidFill>
                <a:effectLst>
                  <a:outerShdw blurRad="38100" dist="38100" dir="2700000" algn="tl">
                    <a:srgbClr val="000000">
                      <a:alpha val="43137"/>
                    </a:srgbClr>
                  </a:outerShdw>
                </a:effectLst>
                <a:latin typeface="Franklin Gothic Book" panose="020B0503020102020204" pitchFamily="34" charset="0"/>
              </a:rPr>
              <a:t>Public Health–Portsmouth</a:t>
            </a:r>
            <a:r>
              <a:rPr lang="en-US" sz="2800" dirty="0">
                <a:solidFill>
                  <a:schemeClr val="bg1"/>
                </a:solidFill>
                <a:effectLst>
                  <a:outerShdw blurRad="38100" dist="38100" dir="2700000" algn="tl">
                    <a:srgbClr val="000000">
                      <a:alpha val="43137"/>
                    </a:srgbClr>
                  </a:outerShdw>
                </a:effectLst>
                <a:latin typeface="Franklin Gothic Book" panose="020B0503020102020204" pitchFamily="34" charset="0"/>
              </a:rPr>
              <a:t>, Portsmouth, Virginia</a:t>
            </a:r>
            <a:endParaRPr lang="en-US" sz="6600" dirty="0">
              <a:solidFill>
                <a:schemeClr val="bg1"/>
              </a:solidFill>
              <a:effectLst>
                <a:outerShdw blurRad="38100" dist="38100" dir="2700000" algn="tl">
                  <a:srgbClr val="000000">
                    <a:alpha val="43137"/>
                  </a:srgbClr>
                </a:outerShdw>
              </a:effectLst>
              <a:latin typeface="Franklin Gothic Book" panose="020B0503020102020204" pitchFamily="34" charset="0"/>
            </a:endParaRPr>
          </a:p>
        </p:txBody>
      </p:sp>
      <p:pic>
        <p:nvPicPr>
          <p:cNvPr id="13" name="Picture 12">
            <a:extLst>
              <a:ext uri="{FF2B5EF4-FFF2-40B4-BE49-F238E27FC236}">
                <a16:creationId xmlns:a16="http://schemas.microsoft.com/office/drawing/2014/main" id="{08FDCBDA-EB14-45CC-8AEF-66C80FD5361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45885216" y="340359"/>
            <a:ext cx="3987684" cy="2713457"/>
          </a:xfrm>
          <a:prstGeom prst="rect">
            <a:avLst/>
          </a:prstGeom>
          <a:effectLst>
            <a:outerShdw blurRad="50800" dist="38100" dir="2700000" algn="tl" rotWithShape="0">
              <a:prstClr val="black">
                <a:alpha val="40000"/>
              </a:prstClr>
            </a:outerShdw>
          </a:effectLst>
        </p:spPr>
      </p:pic>
      <p:sp>
        <p:nvSpPr>
          <p:cNvPr id="46" name="Text Placeholder 66">
            <a:extLst>
              <a:ext uri="{FF2B5EF4-FFF2-40B4-BE49-F238E27FC236}">
                <a16:creationId xmlns:a16="http://schemas.microsoft.com/office/drawing/2014/main" id="{5D40137E-698D-48A0-BCB0-CA91DE244A3F}"/>
              </a:ext>
            </a:extLst>
          </p:cNvPr>
          <p:cNvSpPr txBox="1">
            <a:spLocks/>
          </p:cNvSpPr>
          <p:nvPr/>
        </p:nvSpPr>
        <p:spPr>
          <a:xfrm>
            <a:off x="795528" y="14206861"/>
            <a:ext cx="12344400" cy="751623"/>
          </a:xfrm>
          <a:prstGeom prst="rect">
            <a:avLst/>
          </a:prstGeom>
          <a:solidFill>
            <a:srgbClr val="582831"/>
          </a:solidFill>
        </p:spPr>
        <p:txBody>
          <a:bodyPr vert="horz" lIns="91440" tIns="45720" rIns="91440" bIns="45720" rtlCol="0" anchor="ctr">
            <a:noAutofit/>
          </a:bodyPr>
          <a:lstStyle>
            <a:lvl1pPr marL="0" indent="0" algn="ctr" defTabSz="3840480" rtl="0" eaLnBrk="1" latinLnBrk="0" hangingPunct="1">
              <a:lnSpc>
                <a:spcPct val="100000"/>
              </a:lnSpc>
              <a:spcBef>
                <a:spcPts val="0"/>
              </a:spcBef>
              <a:buClr>
                <a:schemeClr val="bg1">
                  <a:lumMod val="65000"/>
                </a:schemeClr>
              </a:buClr>
              <a:buFont typeface="Arial" panose="020B0604020202020204" pitchFamily="34" charset="0"/>
              <a:buNone/>
              <a:defRPr sz="4725" kern="1200" cap="none" baseline="0">
                <a:solidFill>
                  <a:schemeClr val="bg1"/>
                </a:solidFill>
                <a:latin typeface="+mj-lt"/>
                <a:ea typeface="+mn-ea"/>
                <a:cs typeface="+mn-cs"/>
              </a:defRPr>
            </a:lvl1pPr>
            <a:lvl2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2pPr>
            <a:lvl3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3pPr>
            <a:lvl4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4pPr>
            <a:lvl5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5pPr>
            <a:lvl6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6pPr>
            <a:lvl7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7pPr>
            <a:lvl8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8pPr>
            <a:lvl9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9pPr>
          </a:lstStyle>
          <a:p>
            <a:r>
              <a:rPr lang="en-US" sz="4000" b="1" dirty="0">
                <a:latin typeface="+mn-lt"/>
              </a:rPr>
              <a:t>Methods</a:t>
            </a:r>
          </a:p>
        </p:txBody>
      </p:sp>
      <p:sp>
        <p:nvSpPr>
          <p:cNvPr id="49" name="Text Placeholder 66">
            <a:extLst>
              <a:ext uri="{FF2B5EF4-FFF2-40B4-BE49-F238E27FC236}">
                <a16:creationId xmlns:a16="http://schemas.microsoft.com/office/drawing/2014/main" id="{0AA97634-E88D-4D75-A6AF-8B717214280B}"/>
              </a:ext>
            </a:extLst>
          </p:cNvPr>
          <p:cNvSpPr txBox="1">
            <a:spLocks/>
          </p:cNvSpPr>
          <p:nvPr/>
        </p:nvSpPr>
        <p:spPr>
          <a:xfrm>
            <a:off x="795528" y="25513606"/>
            <a:ext cx="12344400" cy="751623"/>
          </a:xfrm>
          <a:prstGeom prst="rect">
            <a:avLst/>
          </a:prstGeom>
          <a:solidFill>
            <a:srgbClr val="582831"/>
          </a:solidFill>
        </p:spPr>
        <p:txBody>
          <a:bodyPr vert="horz" lIns="91440" tIns="45720" rIns="91440" bIns="45720" rtlCol="0" anchor="ctr">
            <a:noAutofit/>
          </a:bodyPr>
          <a:lstStyle>
            <a:lvl1pPr marL="0" indent="0" algn="ctr" defTabSz="3840480" rtl="0" eaLnBrk="1" latinLnBrk="0" hangingPunct="1">
              <a:lnSpc>
                <a:spcPct val="100000"/>
              </a:lnSpc>
              <a:spcBef>
                <a:spcPts val="0"/>
              </a:spcBef>
              <a:buClr>
                <a:schemeClr val="bg1">
                  <a:lumMod val="65000"/>
                </a:schemeClr>
              </a:buClr>
              <a:buFont typeface="Arial" panose="020B0604020202020204" pitchFamily="34" charset="0"/>
              <a:buNone/>
              <a:defRPr sz="4725" kern="1200" cap="none" baseline="0">
                <a:solidFill>
                  <a:schemeClr val="bg1"/>
                </a:solidFill>
                <a:latin typeface="+mj-lt"/>
                <a:ea typeface="+mn-ea"/>
                <a:cs typeface="+mn-cs"/>
              </a:defRPr>
            </a:lvl1pPr>
            <a:lvl2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2pPr>
            <a:lvl3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3pPr>
            <a:lvl4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4pPr>
            <a:lvl5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5pPr>
            <a:lvl6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6pPr>
            <a:lvl7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7pPr>
            <a:lvl8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8pPr>
            <a:lvl9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9pPr>
          </a:lstStyle>
          <a:p>
            <a:r>
              <a:rPr lang="en-US" sz="4000" b="1" dirty="0">
                <a:latin typeface="+mn-lt"/>
              </a:rPr>
              <a:t>Results</a:t>
            </a:r>
          </a:p>
        </p:txBody>
      </p:sp>
      <p:sp>
        <p:nvSpPr>
          <p:cNvPr id="58" name="Text Placeholder 66">
            <a:extLst>
              <a:ext uri="{FF2B5EF4-FFF2-40B4-BE49-F238E27FC236}">
                <a16:creationId xmlns:a16="http://schemas.microsoft.com/office/drawing/2014/main" id="{ABA26930-2834-4833-86F1-93BE59133E0B}"/>
              </a:ext>
            </a:extLst>
          </p:cNvPr>
          <p:cNvSpPr txBox="1">
            <a:spLocks/>
          </p:cNvSpPr>
          <p:nvPr/>
        </p:nvSpPr>
        <p:spPr>
          <a:xfrm>
            <a:off x="795174" y="3427012"/>
            <a:ext cx="12344400" cy="731520"/>
          </a:xfrm>
          <a:prstGeom prst="rect">
            <a:avLst/>
          </a:prstGeom>
          <a:solidFill>
            <a:srgbClr val="582831"/>
          </a:solidFill>
        </p:spPr>
        <p:txBody>
          <a:bodyPr vert="horz" lIns="91440" tIns="45720" rIns="91440" bIns="45720" rtlCol="0" anchor="ctr">
            <a:noAutofit/>
          </a:bodyPr>
          <a:lstStyle>
            <a:lvl1pPr marL="0" indent="0" algn="ctr" defTabSz="3840480" rtl="0" eaLnBrk="1" latinLnBrk="0" hangingPunct="1">
              <a:lnSpc>
                <a:spcPct val="100000"/>
              </a:lnSpc>
              <a:spcBef>
                <a:spcPts val="0"/>
              </a:spcBef>
              <a:buClr>
                <a:schemeClr val="bg1">
                  <a:lumMod val="65000"/>
                </a:schemeClr>
              </a:buClr>
              <a:buFont typeface="Arial" panose="020B0604020202020204" pitchFamily="34" charset="0"/>
              <a:buNone/>
              <a:defRPr sz="4725" kern="1200" cap="none" baseline="0">
                <a:solidFill>
                  <a:schemeClr val="bg1"/>
                </a:solidFill>
                <a:latin typeface="+mj-lt"/>
                <a:ea typeface="+mn-ea"/>
                <a:cs typeface="+mn-cs"/>
              </a:defRPr>
            </a:lvl1pPr>
            <a:lvl2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2pPr>
            <a:lvl3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3pPr>
            <a:lvl4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4pPr>
            <a:lvl5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5pPr>
            <a:lvl6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6pPr>
            <a:lvl7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7pPr>
            <a:lvl8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8pPr>
            <a:lvl9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9pPr>
          </a:lstStyle>
          <a:p>
            <a:r>
              <a:rPr lang="en-US" sz="4000" b="1" dirty="0">
                <a:latin typeface="Franklin Gothic Book" panose="020B0503020102020204" pitchFamily="34" charset="0"/>
              </a:rPr>
              <a:t>Background</a:t>
            </a:r>
          </a:p>
        </p:txBody>
      </p:sp>
      <p:sp>
        <p:nvSpPr>
          <p:cNvPr id="59" name="TextBox 58">
            <a:extLst>
              <a:ext uri="{FF2B5EF4-FFF2-40B4-BE49-F238E27FC236}">
                <a16:creationId xmlns:a16="http://schemas.microsoft.com/office/drawing/2014/main" id="{6503C1BC-E76C-4773-B5B8-9D62806DDB51}"/>
              </a:ext>
            </a:extLst>
          </p:cNvPr>
          <p:cNvSpPr txBox="1"/>
          <p:nvPr/>
        </p:nvSpPr>
        <p:spPr>
          <a:xfrm>
            <a:off x="13359989" y="32306051"/>
            <a:ext cx="24505673" cy="523220"/>
          </a:xfrm>
          <a:prstGeom prst="rect">
            <a:avLst/>
          </a:prstGeom>
          <a:noFill/>
        </p:spPr>
        <p:txBody>
          <a:bodyPr wrap="square" rtlCol="0">
            <a:spAutoFit/>
          </a:bodyPr>
          <a:lstStyle/>
          <a:p>
            <a:pPr algn="ctr"/>
            <a:r>
              <a:rPr lang="en-US" sz="1400" dirty="0">
                <a:solidFill>
                  <a:schemeClr val="bg1"/>
                </a:solidFill>
                <a:effectLst>
                  <a:outerShdw blurRad="38100" dist="38100" dir="2700000" algn="tl">
                    <a:srgbClr val="000000">
                      <a:alpha val="43137"/>
                    </a:srgbClr>
                  </a:outerShdw>
                </a:effectLst>
                <a:ea typeface="Aptos" panose="020B0004020202020204" pitchFamily="34" charset="0"/>
              </a:rPr>
              <a:t>UNCLASSIFIED: Approved for public release; distribution unlimited. </a:t>
            </a:r>
            <a:r>
              <a:rPr lang="en-US" sz="1400" dirty="0">
                <a:solidFill>
                  <a:schemeClr val="bg1"/>
                </a:solidFill>
                <a:effectLst>
                  <a:outerShdw blurRad="38100" dist="38100" dir="2700000" algn="tl">
                    <a:srgbClr val="000000">
                      <a:alpha val="43137"/>
                    </a:srgbClr>
                  </a:outerShdw>
                </a:effectLst>
              </a:rPr>
              <a:t>Disclaimer: </a:t>
            </a:r>
            <a:r>
              <a:rPr lang="en-US" sz="1400" kern="0" dirty="0">
                <a:solidFill>
                  <a:schemeClr val="bg1"/>
                </a:solidFill>
                <a:effectLst>
                  <a:outerShdw blurRad="38100" dist="38100" dir="2700000" algn="tl">
                    <a:srgbClr val="000000">
                      <a:alpha val="43137"/>
                    </a:srgbClr>
                  </a:outerShdw>
                </a:effectLst>
              </a:rPr>
              <a:t>The views expressed in this presentation are those of the author(s) and do not necessarily reflect the official policy of the Department of War or the U.S. Government.</a:t>
            </a:r>
            <a:r>
              <a:rPr lang="en-US" sz="1400" dirty="0">
                <a:solidFill>
                  <a:schemeClr val="bg1"/>
                </a:solidFill>
                <a:effectLst>
                  <a:outerShdw blurRad="38100" dist="38100" dir="2700000" algn="tl">
                    <a:srgbClr val="000000">
                      <a:alpha val="43137"/>
                    </a:srgbClr>
                  </a:outerShdw>
                </a:effectLst>
              </a:rPr>
              <a:t> </a:t>
            </a:r>
          </a:p>
          <a:p>
            <a:pPr algn="ctr"/>
            <a:r>
              <a:rPr lang="en-US" sz="1400" dirty="0">
                <a:solidFill>
                  <a:schemeClr val="bg1"/>
                </a:solidFill>
                <a:effectLst>
                  <a:outerShdw blurRad="38100" dist="38100" dir="2700000" algn="tl">
                    <a:srgbClr val="000000">
                      <a:alpha val="43137"/>
                    </a:srgbClr>
                  </a:outerShdw>
                </a:effectLst>
                <a:ea typeface="Calibri" panose="020F0502020204030204" pitchFamily="34" charset="0"/>
              </a:rPr>
              <a:t>The mention of any non-federal entity and/or its products is for informational purposes only, and is not to be construed or interpreted, in any manner, as federal endorsement of that non-federal entity or its products.</a:t>
            </a:r>
            <a:endParaRPr lang="en-US" sz="1800" dirty="0">
              <a:solidFill>
                <a:schemeClr val="bg1"/>
              </a:solidFill>
              <a:effectLst>
                <a:outerShdw blurRad="38100" dist="38100" dir="2700000" algn="tl">
                  <a:srgbClr val="000000">
                    <a:alpha val="43137"/>
                  </a:srgbClr>
                </a:outerShdw>
              </a:effectLst>
              <a:ea typeface="Calibri" panose="020F0502020204030204" pitchFamily="34" charset="0"/>
            </a:endParaRPr>
          </a:p>
        </p:txBody>
      </p:sp>
      <p:pic>
        <p:nvPicPr>
          <p:cNvPr id="14" name="Picture 13" descr="Logo&#10;&#10;AI-generated content may be incorrect.">
            <a:extLst>
              <a:ext uri="{FF2B5EF4-FFF2-40B4-BE49-F238E27FC236}">
                <a16:creationId xmlns:a16="http://schemas.microsoft.com/office/drawing/2014/main" id="{F0D90BE5-1741-BA05-245C-C79F1994357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74190" y="143509"/>
            <a:ext cx="2497812" cy="2497812"/>
          </a:xfrm>
          <a:prstGeom prst="rect">
            <a:avLst/>
          </a:prstGeom>
        </p:spPr>
      </p:pic>
      <p:sp>
        <p:nvSpPr>
          <p:cNvPr id="29" name="Content Placeholder 11">
            <a:extLst>
              <a:ext uri="{FF2B5EF4-FFF2-40B4-BE49-F238E27FC236}">
                <a16:creationId xmlns:a16="http://schemas.microsoft.com/office/drawing/2014/main" id="{875E1427-3194-374E-EBD5-B6A9F440ABCF}"/>
              </a:ext>
            </a:extLst>
          </p:cNvPr>
          <p:cNvSpPr txBox="1">
            <a:spLocks/>
          </p:cNvSpPr>
          <p:nvPr/>
        </p:nvSpPr>
        <p:spPr>
          <a:xfrm>
            <a:off x="767355" y="15034684"/>
            <a:ext cx="12344400" cy="10759016"/>
          </a:xfrm>
          <a:prstGeom prst="rect">
            <a:avLst/>
          </a:prstGeom>
        </p:spPr>
        <p:txBody>
          <a:bodyPr>
            <a:noAutofit/>
          </a:bodyPr>
          <a:lstStyle>
            <a:lvl1pPr marL="1567262" indent="-1567262" algn="l" defTabSz="4179364" rtl="0" eaLnBrk="1" latinLnBrk="0" hangingPunct="1">
              <a:spcBef>
                <a:spcPct val="20000"/>
              </a:spcBef>
              <a:buFont typeface="Arial" pitchFamily="34" charset="0"/>
              <a:buChar char="•"/>
              <a:defRPr sz="14700" kern="1200">
                <a:solidFill>
                  <a:schemeClr val="tx1"/>
                </a:solidFill>
                <a:latin typeface="+mn-lt"/>
                <a:ea typeface="+mn-ea"/>
                <a:cs typeface="+mn-cs"/>
              </a:defRPr>
            </a:lvl1pPr>
            <a:lvl2pPr marL="3395733" indent="-1306051" algn="l" defTabSz="4179364" rtl="0" eaLnBrk="1" latinLnBrk="0" hangingPunct="1">
              <a:spcBef>
                <a:spcPct val="20000"/>
              </a:spcBef>
              <a:buFont typeface="Arial" pitchFamily="34" charset="0"/>
              <a:buChar char="–"/>
              <a:defRPr sz="12800" kern="1200">
                <a:solidFill>
                  <a:schemeClr val="tx1"/>
                </a:solidFill>
                <a:latin typeface="+mn-lt"/>
                <a:ea typeface="+mn-ea"/>
                <a:cs typeface="+mn-cs"/>
              </a:defRPr>
            </a:lvl2pPr>
            <a:lvl3pPr marL="5224206" indent="-1044841" algn="l" defTabSz="4179364" rtl="0" eaLnBrk="1" latinLnBrk="0" hangingPunct="1">
              <a:spcBef>
                <a:spcPct val="20000"/>
              </a:spcBef>
              <a:buFont typeface="Arial" pitchFamily="34" charset="0"/>
              <a:buChar char="•"/>
              <a:defRPr sz="10900" kern="1200">
                <a:solidFill>
                  <a:schemeClr val="tx1"/>
                </a:solidFill>
                <a:latin typeface="+mn-lt"/>
                <a:ea typeface="+mn-ea"/>
                <a:cs typeface="+mn-cs"/>
              </a:defRPr>
            </a:lvl3pPr>
            <a:lvl4pPr marL="7313887"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4pPr>
            <a:lvl5pPr marL="9403569"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5pPr>
            <a:lvl6pPr marL="11493251"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6pPr>
            <a:lvl7pPr marL="13582933"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7pPr>
            <a:lvl8pPr marL="15672617"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8pPr>
            <a:lvl9pPr marL="17762299"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9pPr>
          </a:lstStyle>
          <a:p>
            <a:pPr marL="0" indent="0">
              <a:lnSpc>
                <a:spcPct val="107000"/>
              </a:lnSpc>
              <a:spcBef>
                <a:spcPts val="0"/>
              </a:spcBef>
              <a:spcAft>
                <a:spcPts val="800"/>
              </a:spcAft>
              <a:buFont typeface="Arial" pitchFamily="34" charset="0"/>
              <a:buNone/>
            </a:pPr>
            <a:r>
              <a:rPr lang="en-US" sz="3600" b="1" dirty="0">
                <a:ea typeface="Calibri" panose="020F0502020204030204" pitchFamily="34" charset="0"/>
                <a:cs typeface="Times New Roman" panose="02020603050405020304" pitchFamily="18" charset="0"/>
              </a:rPr>
              <a:t>Population</a:t>
            </a:r>
          </a:p>
          <a:p>
            <a:pPr marL="0" indent="0">
              <a:lnSpc>
                <a:spcPct val="107000"/>
              </a:lnSpc>
              <a:spcBef>
                <a:spcPts val="0"/>
              </a:spcBef>
              <a:spcAft>
                <a:spcPts val="800"/>
              </a:spcAft>
              <a:buFont typeface="Arial" pitchFamily="34" charset="0"/>
              <a:buNone/>
            </a:pPr>
            <a:r>
              <a:rPr lang="en-US" sz="3000" dirty="0">
                <a:ea typeface="Calibri" panose="020F0502020204030204" pitchFamily="34" charset="0"/>
                <a:cs typeface="Times New Roman" panose="02020603050405020304" pitchFamily="18" charset="0"/>
              </a:rPr>
              <a:t>The population consisted of active-duty service members with their initial specialty clinic appointment during calendar year 2025.</a:t>
            </a:r>
          </a:p>
          <a:p>
            <a:pPr marL="0" indent="0">
              <a:lnSpc>
                <a:spcPct val="107000"/>
              </a:lnSpc>
              <a:spcBef>
                <a:spcPts val="0"/>
              </a:spcBef>
              <a:spcAft>
                <a:spcPts val="800"/>
              </a:spcAft>
              <a:buFont typeface="Arial" pitchFamily="34" charset="0"/>
              <a:buNone/>
            </a:pPr>
            <a:r>
              <a:rPr lang="en-US" sz="3600" b="1" dirty="0">
                <a:ea typeface="Calibri" panose="020F0502020204030204" pitchFamily="34" charset="0"/>
                <a:cs typeface="Times New Roman" panose="02020603050405020304" pitchFamily="18" charset="0"/>
              </a:rPr>
              <a:t>Analysis</a:t>
            </a:r>
          </a:p>
          <a:p>
            <a:pPr marL="0" indent="0">
              <a:lnSpc>
                <a:spcPct val="107000"/>
              </a:lnSpc>
              <a:spcBef>
                <a:spcPts val="0"/>
              </a:spcBef>
              <a:spcAft>
                <a:spcPts val="800"/>
              </a:spcAft>
              <a:buFont typeface="Arial" pitchFamily="34" charset="0"/>
              <a:buNone/>
            </a:pPr>
            <a:r>
              <a:rPr lang="en-US" sz="3000" dirty="0">
                <a:ea typeface="Calibri" panose="020F0502020204030204" pitchFamily="34" charset="0"/>
                <a:cs typeface="Times New Roman" panose="02020603050405020304" pitchFamily="18" charset="0"/>
              </a:rPr>
              <a:t>MHS data were queried to match patient appointment records with corresponding referral and clinical encounter records. Specialty clinic appointments were identified using nurse location encounter codes. Time intervals (in days) were calculated for three phases: referral time latency (referral reception to appointment creation), scheduling latency (appointment creation to attendance), and total access time (referral reception to attendance).</a:t>
            </a:r>
          </a:p>
          <a:p>
            <a:pPr marL="0" indent="0">
              <a:lnSpc>
                <a:spcPct val="107000"/>
              </a:lnSpc>
              <a:spcBef>
                <a:spcPts val="0"/>
              </a:spcBef>
              <a:spcAft>
                <a:spcPts val="800"/>
              </a:spcAft>
              <a:buFont typeface="Arial" pitchFamily="34" charset="0"/>
              <a:buNone/>
            </a:pPr>
            <a:r>
              <a:rPr lang="en-US" sz="3600" b="1" dirty="0">
                <a:ea typeface="Calibri" panose="020F0502020204030204" pitchFamily="34" charset="0"/>
                <a:cs typeface="Times New Roman" panose="02020603050405020304" pitchFamily="18" charset="0"/>
              </a:rPr>
              <a:t>Verification</a:t>
            </a:r>
          </a:p>
          <a:p>
            <a:pPr marL="0" indent="0">
              <a:lnSpc>
                <a:spcPct val="107000"/>
              </a:lnSpc>
              <a:spcBef>
                <a:spcPts val="0"/>
              </a:spcBef>
              <a:spcAft>
                <a:spcPts val="800"/>
              </a:spcAft>
              <a:buFont typeface="Arial" pitchFamily="34" charset="0"/>
              <a:buNone/>
            </a:pPr>
            <a:r>
              <a:rPr lang="en-US" sz="3000" dirty="0">
                <a:ea typeface="Calibri" panose="020F0502020204030204" pitchFamily="34" charset="0"/>
                <a:cs typeface="Times New Roman" panose="02020603050405020304" pitchFamily="18" charset="0"/>
              </a:rPr>
              <a:t>To ensure only initial specialty appointments were analyzed, records were verified by directly linking the appointment to an active referral and keeping the first appointment after receiving a referral. </a:t>
            </a:r>
          </a:p>
          <a:p>
            <a:pPr marL="0" indent="0">
              <a:lnSpc>
                <a:spcPct val="107000"/>
              </a:lnSpc>
              <a:spcBef>
                <a:spcPts val="0"/>
              </a:spcBef>
              <a:spcAft>
                <a:spcPts val="800"/>
              </a:spcAft>
              <a:buFont typeface="Arial" pitchFamily="34" charset="0"/>
              <a:buNone/>
            </a:pPr>
            <a:r>
              <a:rPr lang="en-US" sz="3000" dirty="0">
                <a:ea typeface="Calibri" panose="020F0502020204030204" pitchFamily="34" charset="0"/>
                <a:cs typeface="Times New Roman" panose="02020603050405020304" pitchFamily="18" charset="0"/>
              </a:rPr>
              <a:t>If a direct link was not present, historical data were reviewed to confirm if it was an appointment that should have had a referral linked or if it was a recurring appointment. Records without a referral were investigated for a reason in MHS GENESIS PowerChart and Joint Longitudinal Viewer.</a:t>
            </a:r>
            <a:endParaRPr lang="en-US" sz="3000" dirty="0"/>
          </a:p>
        </p:txBody>
      </p:sp>
      <p:sp>
        <p:nvSpPr>
          <p:cNvPr id="31" name="Content Placeholder 11">
            <a:extLst>
              <a:ext uri="{FF2B5EF4-FFF2-40B4-BE49-F238E27FC236}">
                <a16:creationId xmlns:a16="http://schemas.microsoft.com/office/drawing/2014/main" id="{EC142C42-E90E-DD4E-3393-E4D5C44170A1}"/>
              </a:ext>
            </a:extLst>
          </p:cNvPr>
          <p:cNvSpPr txBox="1">
            <a:spLocks/>
          </p:cNvSpPr>
          <p:nvPr/>
        </p:nvSpPr>
        <p:spPr>
          <a:xfrm>
            <a:off x="527693" y="25740370"/>
            <a:ext cx="12387208" cy="5401530"/>
          </a:xfrm>
          <a:prstGeom prst="rect">
            <a:avLst/>
          </a:prstGeom>
        </p:spPr>
        <p:txBody>
          <a:bodyPr>
            <a:noAutofit/>
          </a:bodyPr>
          <a:lstStyle>
            <a:lvl1pPr marL="1567262" indent="-1567262" algn="l" defTabSz="4179364" rtl="0" eaLnBrk="1" latinLnBrk="0" hangingPunct="1">
              <a:spcBef>
                <a:spcPct val="20000"/>
              </a:spcBef>
              <a:buFont typeface="Arial" pitchFamily="34" charset="0"/>
              <a:buChar char="•"/>
              <a:defRPr sz="14700" kern="1200">
                <a:solidFill>
                  <a:schemeClr val="tx1"/>
                </a:solidFill>
                <a:latin typeface="+mn-lt"/>
                <a:ea typeface="+mn-ea"/>
                <a:cs typeface="+mn-cs"/>
              </a:defRPr>
            </a:lvl1pPr>
            <a:lvl2pPr marL="3395733" indent="-1306051" algn="l" defTabSz="4179364" rtl="0" eaLnBrk="1" latinLnBrk="0" hangingPunct="1">
              <a:spcBef>
                <a:spcPct val="20000"/>
              </a:spcBef>
              <a:buFont typeface="Arial" pitchFamily="34" charset="0"/>
              <a:buChar char="–"/>
              <a:defRPr sz="12800" kern="1200">
                <a:solidFill>
                  <a:schemeClr val="tx1"/>
                </a:solidFill>
                <a:latin typeface="+mn-lt"/>
                <a:ea typeface="+mn-ea"/>
                <a:cs typeface="+mn-cs"/>
              </a:defRPr>
            </a:lvl2pPr>
            <a:lvl3pPr marL="5224206" indent="-1044841" algn="l" defTabSz="4179364" rtl="0" eaLnBrk="1" latinLnBrk="0" hangingPunct="1">
              <a:spcBef>
                <a:spcPct val="20000"/>
              </a:spcBef>
              <a:buFont typeface="Arial" pitchFamily="34" charset="0"/>
              <a:buChar char="•"/>
              <a:defRPr sz="10900" kern="1200">
                <a:solidFill>
                  <a:schemeClr val="tx1"/>
                </a:solidFill>
                <a:latin typeface="+mn-lt"/>
                <a:ea typeface="+mn-ea"/>
                <a:cs typeface="+mn-cs"/>
              </a:defRPr>
            </a:lvl3pPr>
            <a:lvl4pPr marL="7313887"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4pPr>
            <a:lvl5pPr marL="9403569"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5pPr>
            <a:lvl6pPr marL="11493251"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6pPr>
            <a:lvl7pPr marL="13582933"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7pPr>
            <a:lvl8pPr marL="15672617"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8pPr>
            <a:lvl9pPr marL="17762299"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9pPr>
          </a:lstStyle>
          <a:p>
            <a:pPr marL="0" indent="0">
              <a:buNone/>
            </a:pPr>
            <a:endParaRPr lang="en-US" sz="3000" dirty="0">
              <a:latin typeface="Franklin Gothic Book" panose="020B0503020102020204" pitchFamily="34" charset="0"/>
              <a:ea typeface="Calibri" panose="020F0502020204030204" pitchFamily="34" charset="0"/>
              <a:cs typeface="Times New Roman" panose="02020603050405020304" pitchFamily="18" charset="0"/>
            </a:endParaRPr>
          </a:p>
          <a:p>
            <a:pPr marL="0" indent="0" algn="just">
              <a:buFont typeface="Arial" pitchFamily="34" charset="0"/>
              <a:buNone/>
            </a:pPr>
            <a:endParaRPr lang="en-US" sz="3000" dirty="0"/>
          </a:p>
        </p:txBody>
      </p:sp>
      <p:sp>
        <p:nvSpPr>
          <p:cNvPr id="6" name="Text Placeholder 66">
            <a:extLst>
              <a:ext uri="{FF2B5EF4-FFF2-40B4-BE49-F238E27FC236}">
                <a16:creationId xmlns:a16="http://schemas.microsoft.com/office/drawing/2014/main" id="{5B6AB648-C4AF-A7B3-26EB-2CB48B130105}"/>
              </a:ext>
            </a:extLst>
          </p:cNvPr>
          <p:cNvSpPr txBox="1">
            <a:spLocks/>
          </p:cNvSpPr>
          <p:nvPr/>
        </p:nvSpPr>
        <p:spPr>
          <a:xfrm>
            <a:off x="38238683" y="25511760"/>
            <a:ext cx="12344400" cy="731520"/>
          </a:xfrm>
          <a:prstGeom prst="rect">
            <a:avLst/>
          </a:prstGeom>
          <a:solidFill>
            <a:srgbClr val="582831"/>
          </a:solidFill>
        </p:spPr>
        <p:txBody>
          <a:bodyPr vert="horz" lIns="91440" tIns="45720" rIns="91440" bIns="45720" rtlCol="0" anchor="ctr">
            <a:noAutofit/>
          </a:bodyPr>
          <a:lstStyle>
            <a:lvl1pPr marL="0" indent="0" algn="ctr" defTabSz="3840480" rtl="0" eaLnBrk="1" latinLnBrk="0" hangingPunct="1">
              <a:lnSpc>
                <a:spcPct val="100000"/>
              </a:lnSpc>
              <a:spcBef>
                <a:spcPts val="0"/>
              </a:spcBef>
              <a:buClr>
                <a:schemeClr val="bg1">
                  <a:lumMod val="65000"/>
                </a:schemeClr>
              </a:buClr>
              <a:buFont typeface="Arial" panose="020B0604020202020204" pitchFamily="34" charset="0"/>
              <a:buNone/>
              <a:defRPr sz="4725" kern="1200" cap="none" baseline="0">
                <a:solidFill>
                  <a:schemeClr val="bg1"/>
                </a:solidFill>
                <a:latin typeface="+mj-lt"/>
                <a:ea typeface="+mn-ea"/>
                <a:cs typeface="+mn-cs"/>
              </a:defRPr>
            </a:lvl1pPr>
            <a:lvl2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2pPr>
            <a:lvl3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3pPr>
            <a:lvl4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4pPr>
            <a:lvl5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5pPr>
            <a:lvl6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6pPr>
            <a:lvl7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7pPr>
            <a:lvl8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8pPr>
            <a:lvl9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9pPr>
          </a:lstStyle>
          <a:p>
            <a:r>
              <a:rPr lang="en-US" sz="4000" b="1" dirty="0">
                <a:latin typeface="Franklin Gothic Book" panose="020B0503020102020204" pitchFamily="34" charset="0"/>
              </a:rPr>
              <a:t>Citations</a:t>
            </a:r>
          </a:p>
        </p:txBody>
      </p:sp>
      <p:sp>
        <p:nvSpPr>
          <p:cNvPr id="7" name="Rectangle 6">
            <a:extLst>
              <a:ext uri="{FF2B5EF4-FFF2-40B4-BE49-F238E27FC236}">
                <a16:creationId xmlns:a16="http://schemas.microsoft.com/office/drawing/2014/main" id="{58AEE561-49E8-CA9C-2515-EDB2FDD5E5FD}"/>
              </a:ext>
            </a:extLst>
          </p:cNvPr>
          <p:cNvSpPr/>
          <p:nvPr/>
        </p:nvSpPr>
        <p:spPr>
          <a:xfrm>
            <a:off x="14058900" y="3429000"/>
            <a:ext cx="22969728" cy="5067300"/>
          </a:xfrm>
          <a:prstGeom prst="rect">
            <a:avLst/>
          </a:prstGeom>
          <a:solidFill>
            <a:schemeClr val="bg2"/>
          </a:solidFill>
          <a:ln>
            <a:noFill/>
          </a:ln>
        </p:spPr>
        <p:txBody>
          <a:bodyPr vert="horz" lIns="91440" tIns="45720" rIns="91440" bIns="45720" rtlCol="0" anchor="ctr">
            <a:noAutofit/>
          </a:bodyPr>
          <a:lstStyle/>
          <a:p>
            <a:pPr marL="471488" defTabSz="3840480">
              <a:buClr>
                <a:schemeClr val="bg1">
                  <a:lumMod val="65000"/>
                </a:schemeClr>
              </a:buClr>
            </a:pPr>
            <a:r>
              <a:rPr lang="en-US" sz="6500" b="1" dirty="0">
                <a:latin typeface="Franklin Gothic Book" panose="020B0503020102020204" pitchFamily="34" charset="0"/>
              </a:rPr>
              <a:t>Only 46% of parent military treatment facilities are shown to be compliant with the 28-day standard, indicating a major access to care issue that may jeopardize warfighter medical readiness. </a:t>
            </a:r>
          </a:p>
        </p:txBody>
      </p:sp>
      <p:sp>
        <p:nvSpPr>
          <p:cNvPr id="8" name="Text Placeholder 66">
            <a:extLst>
              <a:ext uri="{FF2B5EF4-FFF2-40B4-BE49-F238E27FC236}">
                <a16:creationId xmlns:a16="http://schemas.microsoft.com/office/drawing/2014/main" id="{75E7B5CE-4CAF-C385-1904-433B89692DFF}"/>
              </a:ext>
            </a:extLst>
          </p:cNvPr>
          <p:cNvSpPr txBox="1">
            <a:spLocks/>
          </p:cNvSpPr>
          <p:nvPr/>
        </p:nvSpPr>
        <p:spPr>
          <a:xfrm>
            <a:off x="38238685" y="3439712"/>
            <a:ext cx="12344400" cy="751623"/>
          </a:xfrm>
          <a:prstGeom prst="rect">
            <a:avLst/>
          </a:prstGeom>
          <a:solidFill>
            <a:srgbClr val="582831"/>
          </a:solidFill>
        </p:spPr>
        <p:txBody>
          <a:bodyPr vert="horz" lIns="91440" tIns="45720" rIns="91440" bIns="45720" rtlCol="0" anchor="ctr">
            <a:noAutofit/>
          </a:bodyPr>
          <a:lstStyle>
            <a:lvl1pPr marL="0" indent="0" algn="ctr" defTabSz="3840480" rtl="0" eaLnBrk="1" latinLnBrk="0" hangingPunct="1">
              <a:lnSpc>
                <a:spcPct val="100000"/>
              </a:lnSpc>
              <a:spcBef>
                <a:spcPts val="0"/>
              </a:spcBef>
              <a:buClr>
                <a:schemeClr val="bg1">
                  <a:lumMod val="65000"/>
                </a:schemeClr>
              </a:buClr>
              <a:buFont typeface="Arial" panose="020B0604020202020204" pitchFamily="34" charset="0"/>
              <a:buNone/>
              <a:defRPr sz="4725" kern="1200" cap="none" baseline="0">
                <a:solidFill>
                  <a:schemeClr val="bg1"/>
                </a:solidFill>
                <a:latin typeface="+mj-lt"/>
                <a:ea typeface="+mn-ea"/>
                <a:cs typeface="+mn-cs"/>
              </a:defRPr>
            </a:lvl1pPr>
            <a:lvl2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2pPr>
            <a:lvl3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3pPr>
            <a:lvl4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4pPr>
            <a:lvl5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5pPr>
            <a:lvl6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6pPr>
            <a:lvl7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7pPr>
            <a:lvl8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8pPr>
            <a:lvl9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9pPr>
          </a:lstStyle>
          <a:p>
            <a:r>
              <a:rPr lang="en-US" sz="4000" b="1" dirty="0">
                <a:latin typeface="+mn-lt"/>
              </a:rPr>
              <a:t>Discussion</a:t>
            </a:r>
          </a:p>
        </p:txBody>
      </p:sp>
      <p:sp>
        <p:nvSpPr>
          <p:cNvPr id="9" name="Content Placeholder 11">
            <a:extLst>
              <a:ext uri="{FF2B5EF4-FFF2-40B4-BE49-F238E27FC236}">
                <a16:creationId xmlns:a16="http://schemas.microsoft.com/office/drawing/2014/main" id="{3C0CA595-2EB8-824A-7AF2-525EB14C0758}"/>
              </a:ext>
            </a:extLst>
          </p:cNvPr>
          <p:cNvSpPr txBox="1">
            <a:spLocks/>
          </p:cNvSpPr>
          <p:nvPr/>
        </p:nvSpPr>
        <p:spPr>
          <a:xfrm>
            <a:off x="38238684" y="4304112"/>
            <a:ext cx="12344400" cy="12878988"/>
          </a:xfrm>
          <a:prstGeom prst="rect">
            <a:avLst/>
          </a:prstGeom>
        </p:spPr>
        <p:txBody>
          <a:bodyPr>
            <a:noAutofit/>
          </a:bodyPr>
          <a:lstStyle>
            <a:lvl1pPr marL="1567262" indent="-1567262" algn="l" defTabSz="4179364" rtl="0" eaLnBrk="1" latinLnBrk="0" hangingPunct="1">
              <a:spcBef>
                <a:spcPct val="20000"/>
              </a:spcBef>
              <a:buFont typeface="Arial" pitchFamily="34" charset="0"/>
              <a:buChar char="•"/>
              <a:defRPr sz="14700" kern="1200">
                <a:solidFill>
                  <a:schemeClr val="tx1"/>
                </a:solidFill>
                <a:latin typeface="+mn-lt"/>
                <a:ea typeface="+mn-ea"/>
                <a:cs typeface="+mn-cs"/>
              </a:defRPr>
            </a:lvl1pPr>
            <a:lvl2pPr marL="3395733" indent="-1306051" algn="l" defTabSz="4179364" rtl="0" eaLnBrk="1" latinLnBrk="0" hangingPunct="1">
              <a:spcBef>
                <a:spcPct val="20000"/>
              </a:spcBef>
              <a:buFont typeface="Arial" pitchFamily="34" charset="0"/>
              <a:buChar char="–"/>
              <a:defRPr sz="12800" kern="1200">
                <a:solidFill>
                  <a:schemeClr val="tx1"/>
                </a:solidFill>
                <a:latin typeface="+mn-lt"/>
                <a:ea typeface="+mn-ea"/>
                <a:cs typeface="+mn-cs"/>
              </a:defRPr>
            </a:lvl2pPr>
            <a:lvl3pPr marL="5224206" indent="-1044841" algn="l" defTabSz="4179364" rtl="0" eaLnBrk="1" latinLnBrk="0" hangingPunct="1">
              <a:spcBef>
                <a:spcPct val="20000"/>
              </a:spcBef>
              <a:buFont typeface="Arial" pitchFamily="34" charset="0"/>
              <a:buChar char="•"/>
              <a:defRPr sz="10900" kern="1200">
                <a:solidFill>
                  <a:schemeClr val="tx1"/>
                </a:solidFill>
                <a:latin typeface="+mn-lt"/>
                <a:ea typeface="+mn-ea"/>
                <a:cs typeface="+mn-cs"/>
              </a:defRPr>
            </a:lvl3pPr>
            <a:lvl4pPr marL="7313887"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4pPr>
            <a:lvl5pPr marL="9403569"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5pPr>
            <a:lvl6pPr marL="11493251"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6pPr>
            <a:lvl7pPr marL="13582933"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7pPr>
            <a:lvl8pPr marL="15672617"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8pPr>
            <a:lvl9pPr marL="17762299"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9pPr>
          </a:lstStyle>
          <a:p>
            <a:pPr marL="0" indent="0">
              <a:buNone/>
            </a:pPr>
            <a:r>
              <a:rPr lang="en-US" sz="3000" dirty="0">
                <a:latin typeface="Franklin Gothic Book" panose="020B0503020102020204" pitchFamily="34" charset="0"/>
                <a:ea typeface="Calibri" panose="020F0502020204030204" pitchFamily="34" charset="0"/>
                <a:cs typeface="Times New Roman" panose="02020603050405020304" pitchFamily="18" charset="0"/>
              </a:rPr>
              <a:t>While current reporting metrics suggest most MTFs are taking 28 days or less to get patients to see a specialist after booking, this does not reflect the expectation from the actual patient experience. From the patient’s perspective, they may expect an appointment within 28 days from the moment their primary care manager issues a referral, as per the standard. However, as this analysis demonstrates, the latency from the referral time delays the initial appointment, meaning service members are not receiving care within their expected timeframe. This disconnect introduces risks to force readiness; when access to definitive specialty care is delayed, clinical recovery stalls, extending the time active-duty service members spend on waiting for an appointment and compromising unit mission capability.</a:t>
            </a:r>
          </a:p>
          <a:p>
            <a:pPr marL="0" indent="0">
              <a:buNone/>
            </a:pPr>
            <a:r>
              <a:rPr lang="en-US" sz="3000" dirty="0">
                <a:latin typeface="Franklin Gothic Book" panose="020B0503020102020204" pitchFamily="34" charset="0"/>
                <a:ea typeface="Calibri" panose="020F0502020204030204" pitchFamily="34" charset="0"/>
                <a:cs typeface="Times New Roman" panose="02020603050405020304" pitchFamily="18" charset="0"/>
              </a:rPr>
              <a:t>To resolve this operational blind spot, the MHS may focus on referral data quality. In this analysis, only 17% of appointment records could be successfully matched to an active referral in the data. Improving data integration to make it easier to track referral time within electronic health records is critical to eliminating this 83% data deficit. Providing leadership with accurate, comprehensive metrics will inform targeted administrative interventions to streamline patient booking. Ultimately, closing this measurement gap will ensure service members receive the care they expect in a timely manner, directly enhancing both patient satisfaction and warfighter readiness.</a:t>
            </a:r>
          </a:p>
          <a:p>
            <a:pPr marL="0" indent="0">
              <a:buNone/>
            </a:pPr>
            <a:r>
              <a:rPr lang="en-US" sz="3000" dirty="0">
                <a:latin typeface="Franklin Gothic Book" panose="020B0503020102020204" pitchFamily="34" charset="0"/>
                <a:ea typeface="Calibri" panose="020F0502020204030204" pitchFamily="34" charset="0"/>
                <a:cs typeface="Times New Roman" panose="02020603050405020304" pitchFamily="18" charset="0"/>
              </a:rPr>
              <a:t>Future analyses could investigate the gap in referral matching. More complete matching may better guide and facilitate actions by stakeholders, ultimately improving referral timeliness.</a:t>
            </a:r>
            <a:endParaRPr lang="en-US" sz="3000" b="1" dirty="0">
              <a:latin typeface="Franklin Gothic Book" panose="020B0503020102020204" pitchFamily="34" charset="0"/>
              <a:ea typeface="Calibri" panose="020F0502020204030204" pitchFamily="34" charset="0"/>
              <a:cs typeface="Times New Roman" panose="02020603050405020304" pitchFamily="18" charset="0"/>
            </a:endParaRPr>
          </a:p>
          <a:p>
            <a:pPr marL="0" indent="0">
              <a:buNone/>
            </a:pPr>
            <a:endParaRPr lang="en-US" sz="3000" dirty="0">
              <a:latin typeface="Franklin Gothic Book" panose="020B0503020102020204" pitchFamily="34" charset="0"/>
              <a:ea typeface="Calibri" panose="020F0502020204030204" pitchFamily="34" charset="0"/>
              <a:cs typeface="Times New Roman" panose="02020603050405020304" pitchFamily="18" charset="0"/>
            </a:endParaRPr>
          </a:p>
          <a:p>
            <a:pPr marL="0" indent="0">
              <a:buNone/>
            </a:pPr>
            <a:endParaRPr lang="en-US" sz="3000" dirty="0">
              <a:latin typeface="Franklin Gothic Book" panose="020B0503020102020204" pitchFamily="34" charset="0"/>
              <a:ea typeface="Calibri" panose="020F0502020204030204" pitchFamily="34" charset="0"/>
              <a:cs typeface="Times New Roman" panose="02020603050405020304" pitchFamily="18" charset="0"/>
            </a:endParaRPr>
          </a:p>
          <a:p>
            <a:pPr marL="0" indent="0" algn="just">
              <a:buFont typeface="Arial" pitchFamily="34" charset="0"/>
              <a:buNone/>
            </a:pPr>
            <a:endParaRPr lang="en-US" sz="3000" dirty="0"/>
          </a:p>
        </p:txBody>
      </p:sp>
      <p:pic>
        <p:nvPicPr>
          <p:cNvPr id="2" name="Picture 1">
            <a:extLst>
              <a:ext uri="{FF2B5EF4-FFF2-40B4-BE49-F238E27FC236}">
                <a16:creationId xmlns:a16="http://schemas.microsoft.com/office/drawing/2014/main" id="{F12FB6C7-7FE4-F8EA-64EE-415954E4C054}"/>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14223206" y="19240500"/>
            <a:ext cx="22650258" cy="12450715"/>
          </a:xfrm>
          <a:prstGeom prst="rect">
            <a:avLst/>
          </a:prstGeom>
        </p:spPr>
      </p:pic>
      <p:sp>
        <p:nvSpPr>
          <p:cNvPr id="12" name="Text Placeholder 68">
            <a:extLst>
              <a:ext uri="{FF2B5EF4-FFF2-40B4-BE49-F238E27FC236}">
                <a16:creationId xmlns:a16="http://schemas.microsoft.com/office/drawing/2014/main" id="{0873F309-224F-EC1B-FB1E-4D058B15E3B3}"/>
              </a:ext>
            </a:extLst>
          </p:cNvPr>
          <p:cNvSpPr txBox="1">
            <a:spLocks/>
          </p:cNvSpPr>
          <p:nvPr/>
        </p:nvSpPr>
        <p:spPr>
          <a:xfrm>
            <a:off x="795174" y="4337519"/>
            <a:ext cx="12344400" cy="9835681"/>
          </a:xfrm>
          <a:prstGeom prst="rect">
            <a:avLst/>
          </a:prstGeom>
          <a:noFill/>
        </p:spPr>
        <p:txBody>
          <a:bodyPr anchor="t"/>
          <a:lstStyle>
            <a:lvl1pPr marL="1567262" indent="-1567262" algn="l" defTabSz="4179364" rtl="0" eaLnBrk="1" latinLnBrk="0" hangingPunct="1">
              <a:spcBef>
                <a:spcPct val="20000"/>
              </a:spcBef>
              <a:buFont typeface="Arial" pitchFamily="34" charset="0"/>
              <a:buChar char="•"/>
              <a:defRPr sz="14700" kern="1200">
                <a:solidFill>
                  <a:schemeClr val="tx1"/>
                </a:solidFill>
                <a:latin typeface="+mn-lt"/>
                <a:ea typeface="+mn-ea"/>
                <a:cs typeface="+mn-cs"/>
              </a:defRPr>
            </a:lvl1pPr>
            <a:lvl2pPr marL="3395733" indent="-1306051" algn="l" defTabSz="4179364" rtl="0" eaLnBrk="1" latinLnBrk="0" hangingPunct="1">
              <a:spcBef>
                <a:spcPct val="20000"/>
              </a:spcBef>
              <a:buFont typeface="Arial" pitchFamily="34" charset="0"/>
              <a:buChar char="–"/>
              <a:defRPr sz="12800" kern="1200">
                <a:solidFill>
                  <a:schemeClr val="tx1"/>
                </a:solidFill>
                <a:latin typeface="+mn-lt"/>
                <a:ea typeface="+mn-ea"/>
                <a:cs typeface="+mn-cs"/>
              </a:defRPr>
            </a:lvl2pPr>
            <a:lvl3pPr marL="5224206" indent="-1044841" algn="l" defTabSz="4179364" rtl="0" eaLnBrk="1" latinLnBrk="0" hangingPunct="1">
              <a:spcBef>
                <a:spcPct val="20000"/>
              </a:spcBef>
              <a:buFont typeface="Arial" pitchFamily="34" charset="0"/>
              <a:buChar char="•"/>
              <a:defRPr sz="10900" kern="1200">
                <a:solidFill>
                  <a:schemeClr val="tx1"/>
                </a:solidFill>
                <a:latin typeface="+mn-lt"/>
                <a:ea typeface="+mn-ea"/>
                <a:cs typeface="+mn-cs"/>
              </a:defRPr>
            </a:lvl3pPr>
            <a:lvl4pPr marL="7313887"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4pPr>
            <a:lvl5pPr marL="9403569"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5pPr>
            <a:lvl6pPr marL="11493251"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6pPr>
            <a:lvl7pPr marL="13582933"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7pPr>
            <a:lvl8pPr marL="15672617"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8pPr>
            <a:lvl9pPr marL="17762299"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9pPr>
          </a:lstStyle>
          <a:p>
            <a:pPr marL="0" indent="0">
              <a:buNone/>
            </a:pPr>
            <a:r>
              <a:rPr lang="en-US" sz="3000" dirty="0">
                <a:latin typeface="Franklin Gothic Book" panose="020B0503020102020204" pitchFamily="34" charset="0"/>
                <a:ea typeface="Calibri" panose="020F0502020204030204" pitchFamily="34" charset="0"/>
                <a:cs typeface="Times New Roman" panose="02020603050405020304" pitchFamily="18" charset="0"/>
              </a:rPr>
              <a:t>The Military Health System (MHS) provides a 28-day standard for service members to access specialty care.</a:t>
            </a:r>
            <a:r>
              <a:rPr lang="en-US" sz="3000" baseline="30000" dirty="0">
                <a:latin typeface="Franklin Gothic Book" panose="020B0503020102020204" pitchFamily="34" charset="0"/>
                <a:ea typeface="Calibri" panose="020F0502020204030204" pitchFamily="34" charset="0"/>
                <a:cs typeface="Times New Roman" panose="02020603050405020304" pitchFamily="18" charset="0"/>
              </a:rPr>
              <a:t>1</a:t>
            </a:r>
            <a:r>
              <a:rPr lang="en-US" sz="3000" dirty="0">
                <a:latin typeface="Franklin Gothic Book" panose="020B0503020102020204" pitchFamily="34" charset="0"/>
                <a:ea typeface="Calibri" panose="020F0502020204030204" pitchFamily="34" charset="0"/>
                <a:cs typeface="Times New Roman" panose="02020603050405020304" pitchFamily="18" charset="0"/>
              </a:rPr>
              <a:t> To initiate this process, a service member must first be evaluated by their Primary Care Manager to obtain an authorized referral, which remains valid for up to 365 days.</a:t>
            </a:r>
            <a:r>
              <a:rPr lang="en-US" sz="3000" baseline="30000" dirty="0">
                <a:latin typeface="Franklin Gothic Book" panose="020B0503020102020204" pitchFamily="34" charset="0"/>
                <a:ea typeface="Calibri" panose="020F0502020204030204" pitchFamily="34" charset="0"/>
                <a:cs typeface="Times New Roman" panose="02020603050405020304" pitchFamily="18" charset="0"/>
              </a:rPr>
              <a:t>2 </a:t>
            </a:r>
            <a:r>
              <a:rPr lang="en-US" sz="3000" dirty="0">
                <a:latin typeface="Franklin Gothic Book" panose="020B0503020102020204" pitchFamily="34" charset="0"/>
                <a:ea typeface="Calibri" panose="020F0502020204030204" pitchFamily="34" charset="0"/>
                <a:cs typeface="Times New Roman" panose="02020603050405020304" pitchFamily="18" charset="0"/>
              </a:rPr>
              <a:t>While the 28-day standard clock for the initial appointment starts at the time of referral reception,</a:t>
            </a:r>
            <a:r>
              <a:rPr lang="en-US" sz="3000" baseline="30000" dirty="0">
                <a:latin typeface="Franklin Gothic Book" panose="020B0503020102020204" pitchFamily="34" charset="0"/>
                <a:ea typeface="Calibri" panose="020F0502020204030204" pitchFamily="34" charset="0"/>
                <a:cs typeface="Times New Roman" panose="02020603050405020304" pitchFamily="18" charset="0"/>
              </a:rPr>
              <a:t>1</a:t>
            </a:r>
            <a:r>
              <a:rPr lang="en-US" sz="3000" dirty="0">
                <a:latin typeface="Franklin Gothic Book" panose="020B0503020102020204" pitchFamily="34" charset="0"/>
                <a:ea typeface="Calibri" panose="020F0502020204030204" pitchFamily="34" charset="0"/>
                <a:cs typeface="Times New Roman" panose="02020603050405020304" pitchFamily="18" charset="0"/>
              </a:rPr>
              <a:t> operational reporting often tracks the number of days starting only after an appointment is successfully booked. This difference in measurement creates a significant systemic gap. To evaluate this gap, we define "referral time" as the specific chronological window between referral reception and the booking of the appointment.  By focusing metrics only on the time between booking and attendance, military treatment facilities (MTFs) are left with an operational blind spot that obscures the true patient wait time. Quantifying this unmeasured referral time is critical to aligning clinical metrics with the actual patient experience. Exposing these delays is the first step toward identifying workflow inefficiencies, ensuring compliance with the 28-day standard for specialty care, and safeguarding warfighter medical readiness. </a:t>
            </a:r>
          </a:p>
          <a:p>
            <a:pPr marL="0" indent="0">
              <a:buNone/>
            </a:pPr>
            <a:r>
              <a:rPr lang="en-US" sz="3000" dirty="0">
                <a:latin typeface="Franklin Gothic Book" panose="020B0503020102020204" pitchFamily="34" charset="0"/>
                <a:ea typeface="Calibri" panose="020F0502020204030204" pitchFamily="34" charset="0"/>
                <a:cs typeface="Times New Roman" panose="02020603050405020304" pitchFamily="18" charset="0"/>
              </a:rPr>
              <a:t>This analysis measures the time elapsed between specialty care referral reception and attending the appointment, evaluates its contribution to overall access-to-care delays in the MHS, and assesses systemic data gaps in referral tracking.</a:t>
            </a:r>
          </a:p>
          <a:p>
            <a:pPr marL="0" indent="0">
              <a:buNone/>
            </a:pPr>
            <a:endParaRPr lang="en-US" sz="3000" dirty="0">
              <a:latin typeface="Franklin Gothic Book" panose="020B0503020102020204" pitchFamily="34" charset="0"/>
              <a:ea typeface="Calibri" panose="020F0502020204030204" pitchFamily="34" charset="0"/>
              <a:cs typeface="Times New Roman" panose="02020603050405020304" pitchFamily="18" charset="0"/>
            </a:endParaRPr>
          </a:p>
        </p:txBody>
      </p:sp>
      <p:sp>
        <p:nvSpPr>
          <p:cNvPr id="21" name="Content Placeholder 11">
            <a:extLst>
              <a:ext uri="{FF2B5EF4-FFF2-40B4-BE49-F238E27FC236}">
                <a16:creationId xmlns:a16="http://schemas.microsoft.com/office/drawing/2014/main" id="{7EC1E186-C37C-740C-766A-FF3CDC620195}"/>
              </a:ext>
            </a:extLst>
          </p:cNvPr>
          <p:cNvSpPr txBox="1">
            <a:spLocks/>
          </p:cNvSpPr>
          <p:nvPr/>
        </p:nvSpPr>
        <p:spPr>
          <a:xfrm>
            <a:off x="795528" y="26456021"/>
            <a:ext cx="12344400" cy="4785979"/>
          </a:xfrm>
          <a:prstGeom prst="rect">
            <a:avLst/>
          </a:prstGeom>
        </p:spPr>
        <p:txBody>
          <a:bodyPr>
            <a:noAutofit/>
          </a:bodyPr>
          <a:lstStyle>
            <a:lvl1pPr marL="1567262" indent="-1567262" algn="l" defTabSz="4179364" rtl="0" eaLnBrk="1" latinLnBrk="0" hangingPunct="1">
              <a:spcBef>
                <a:spcPct val="20000"/>
              </a:spcBef>
              <a:buFont typeface="Arial" pitchFamily="34" charset="0"/>
              <a:buChar char="•"/>
              <a:defRPr sz="14700" kern="1200">
                <a:solidFill>
                  <a:schemeClr val="tx1"/>
                </a:solidFill>
                <a:latin typeface="+mn-lt"/>
                <a:ea typeface="+mn-ea"/>
                <a:cs typeface="+mn-cs"/>
              </a:defRPr>
            </a:lvl1pPr>
            <a:lvl2pPr marL="3395733" indent="-1306051" algn="l" defTabSz="4179364" rtl="0" eaLnBrk="1" latinLnBrk="0" hangingPunct="1">
              <a:spcBef>
                <a:spcPct val="20000"/>
              </a:spcBef>
              <a:buFont typeface="Arial" pitchFamily="34" charset="0"/>
              <a:buChar char="–"/>
              <a:defRPr sz="12800" kern="1200">
                <a:solidFill>
                  <a:schemeClr val="tx1"/>
                </a:solidFill>
                <a:latin typeface="+mn-lt"/>
                <a:ea typeface="+mn-ea"/>
                <a:cs typeface="+mn-cs"/>
              </a:defRPr>
            </a:lvl2pPr>
            <a:lvl3pPr marL="5224206" indent="-1044841" algn="l" defTabSz="4179364" rtl="0" eaLnBrk="1" latinLnBrk="0" hangingPunct="1">
              <a:spcBef>
                <a:spcPct val="20000"/>
              </a:spcBef>
              <a:buFont typeface="Arial" pitchFamily="34" charset="0"/>
              <a:buChar char="•"/>
              <a:defRPr sz="10900" kern="1200">
                <a:solidFill>
                  <a:schemeClr val="tx1"/>
                </a:solidFill>
                <a:latin typeface="+mn-lt"/>
                <a:ea typeface="+mn-ea"/>
                <a:cs typeface="+mn-cs"/>
              </a:defRPr>
            </a:lvl3pPr>
            <a:lvl4pPr marL="7313887"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4pPr>
            <a:lvl5pPr marL="9403569"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5pPr>
            <a:lvl6pPr marL="11493251"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6pPr>
            <a:lvl7pPr marL="13582933"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7pPr>
            <a:lvl8pPr marL="15672617"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8pPr>
            <a:lvl9pPr marL="17762299" indent="-1044841" algn="l" defTabSz="4179364" rtl="0" eaLnBrk="1" latinLnBrk="0" hangingPunct="1">
              <a:spcBef>
                <a:spcPct val="20000"/>
              </a:spcBef>
              <a:buFont typeface="Arial" pitchFamily="34" charset="0"/>
              <a:buChar char="•"/>
              <a:defRPr sz="9200" kern="1200">
                <a:solidFill>
                  <a:schemeClr val="tx1"/>
                </a:solidFill>
                <a:latin typeface="+mn-lt"/>
                <a:ea typeface="+mn-ea"/>
                <a:cs typeface="+mn-cs"/>
              </a:defRPr>
            </a:lvl9pPr>
          </a:lstStyle>
          <a:p>
            <a:pPr marL="0" indent="0">
              <a:lnSpc>
                <a:spcPct val="107000"/>
              </a:lnSpc>
              <a:spcBef>
                <a:spcPts val="0"/>
              </a:spcBef>
              <a:spcAft>
                <a:spcPts val="800"/>
              </a:spcAft>
              <a:buNone/>
            </a:pPr>
            <a:r>
              <a:rPr lang="en-US" sz="3000" dirty="0">
                <a:ea typeface="Calibri" panose="020F0502020204030204" pitchFamily="34" charset="0"/>
                <a:cs typeface="Times New Roman" panose="02020603050405020304" pitchFamily="18" charset="0"/>
              </a:rPr>
              <a:t>Figure 1 shows whether select parent MTFs (consisting of medical centers and hospitals) and their clinic networks met the 28-day standard for the specialty clinics listed in Table 1.</a:t>
            </a:r>
          </a:p>
          <a:p>
            <a:pPr marL="0" indent="0">
              <a:lnSpc>
                <a:spcPct val="107000"/>
              </a:lnSpc>
              <a:spcBef>
                <a:spcPts val="0"/>
              </a:spcBef>
              <a:spcAft>
                <a:spcPts val="800"/>
              </a:spcAft>
              <a:buFont typeface="Arial" pitchFamily="34" charset="0"/>
              <a:buNone/>
            </a:pPr>
            <a:r>
              <a:rPr lang="en-US" sz="3000" dirty="0">
                <a:ea typeface="Calibri" panose="020F0502020204030204" pitchFamily="34" charset="0"/>
                <a:cs typeface="Times New Roman" panose="02020603050405020304" pitchFamily="18" charset="0"/>
              </a:rPr>
              <a:t>The average number of days reported in Table 1 consist of appointment records with a matching referral date and encounter date. The appointment, referral, and encounter counts are for all initial appointments.</a:t>
            </a:r>
          </a:p>
          <a:p>
            <a:pPr marL="0" indent="0">
              <a:lnSpc>
                <a:spcPct val="107000"/>
              </a:lnSpc>
              <a:spcBef>
                <a:spcPts val="0"/>
              </a:spcBef>
              <a:spcAft>
                <a:spcPts val="800"/>
              </a:spcAft>
              <a:buFont typeface="Arial" pitchFamily="34" charset="0"/>
              <a:buNone/>
            </a:pPr>
            <a:r>
              <a:rPr lang="en-US" sz="3000" dirty="0">
                <a:ea typeface="Calibri" panose="020F0502020204030204" pitchFamily="34" charset="0"/>
                <a:cs typeface="Times New Roman" panose="02020603050405020304" pitchFamily="18" charset="0"/>
              </a:rPr>
              <a:t>When including the referral time, most specialty clinics surpassed an average wait time of 28 days, apart from general surgery (23-day average), occupational therapy (27-day average) and substance use disorder treatment (22-day average).</a:t>
            </a:r>
          </a:p>
        </p:txBody>
      </p:sp>
      <p:sp>
        <p:nvSpPr>
          <p:cNvPr id="22" name="Text Placeholder 66">
            <a:extLst>
              <a:ext uri="{FF2B5EF4-FFF2-40B4-BE49-F238E27FC236}">
                <a16:creationId xmlns:a16="http://schemas.microsoft.com/office/drawing/2014/main" id="{A6A3338C-A9BB-8E92-4E7A-8A3F1036833E}"/>
              </a:ext>
            </a:extLst>
          </p:cNvPr>
          <p:cNvSpPr txBox="1">
            <a:spLocks/>
          </p:cNvSpPr>
          <p:nvPr/>
        </p:nvSpPr>
        <p:spPr>
          <a:xfrm>
            <a:off x="38240208" y="15767008"/>
            <a:ext cx="12344400" cy="751623"/>
          </a:xfrm>
          <a:prstGeom prst="rect">
            <a:avLst/>
          </a:prstGeom>
          <a:solidFill>
            <a:srgbClr val="582831"/>
          </a:solidFill>
        </p:spPr>
        <p:txBody>
          <a:bodyPr vert="horz" lIns="91440" tIns="45720" rIns="91440" bIns="45720" rtlCol="0" anchor="ctr">
            <a:noAutofit/>
          </a:bodyPr>
          <a:lstStyle>
            <a:lvl1pPr marL="0" indent="0" algn="ctr" defTabSz="3840480" rtl="0" eaLnBrk="1" latinLnBrk="0" hangingPunct="1">
              <a:lnSpc>
                <a:spcPct val="100000"/>
              </a:lnSpc>
              <a:spcBef>
                <a:spcPts val="0"/>
              </a:spcBef>
              <a:buClr>
                <a:schemeClr val="bg1">
                  <a:lumMod val="65000"/>
                </a:schemeClr>
              </a:buClr>
              <a:buFont typeface="Arial" panose="020B0604020202020204" pitchFamily="34" charset="0"/>
              <a:buNone/>
              <a:defRPr sz="4725" kern="1200" cap="none" baseline="0">
                <a:solidFill>
                  <a:schemeClr val="bg1"/>
                </a:solidFill>
                <a:latin typeface="+mj-lt"/>
                <a:ea typeface="+mn-ea"/>
                <a:cs typeface="+mn-cs"/>
              </a:defRPr>
            </a:lvl1pPr>
            <a:lvl2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2pPr>
            <a:lvl3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3pPr>
            <a:lvl4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4pPr>
            <a:lvl5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5pPr>
            <a:lvl6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6pPr>
            <a:lvl7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7pPr>
            <a:lvl8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8pPr>
            <a:lvl9pPr marL="0" indent="0" algn="l" defTabSz="3840480" rtl="0" eaLnBrk="1" latinLnBrk="0" hangingPunct="1">
              <a:lnSpc>
                <a:spcPct val="100000"/>
              </a:lnSpc>
              <a:spcBef>
                <a:spcPts val="0"/>
              </a:spcBef>
              <a:buClr>
                <a:schemeClr val="bg1">
                  <a:lumMod val="65000"/>
                </a:schemeClr>
              </a:buClr>
              <a:buFont typeface="Arial" panose="020B0604020202020204" pitchFamily="34" charset="0"/>
              <a:buNone/>
              <a:defRPr sz="5250" kern="1200" cap="all" baseline="0">
                <a:solidFill>
                  <a:schemeClr val="bg1"/>
                </a:solidFill>
                <a:latin typeface="+mj-lt"/>
                <a:ea typeface="+mn-ea"/>
                <a:cs typeface="+mn-cs"/>
              </a:defRPr>
            </a:lvl9pPr>
          </a:lstStyle>
          <a:p>
            <a:r>
              <a:rPr lang="en-US" sz="4000" b="1" dirty="0">
                <a:latin typeface="+mn-lt"/>
              </a:rPr>
              <a:t>Limitations</a:t>
            </a:r>
          </a:p>
        </p:txBody>
      </p:sp>
      <p:sp>
        <p:nvSpPr>
          <p:cNvPr id="16" name="Content Placeholder 5">
            <a:extLst>
              <a:ext uri="{FF2B5EF4-FFF2-40B4-BE49-F238E27FC236}">
                <a16:creationId xmlns:a16="http://schemas.microsoft.com/office/drawing/2014/main" id="{486B16B1-497E-A664-5FED-047A96FE81F8}"/>
              </a:ext>
            </a:extLst>
          </p:cNvPr>
          <p:cNvSpPr txBox="1">
            <a:spLocks/>
          </p:cNvSpPr>
          <p:nvPr/>
        </p:nvSpPr>
        <p:spPr>
          <a:xfrm>
            <a:off x="38243552" y="16479957"/>
            <a:ext cx="12344400" cy="9051957"/>
          </a:xfrm>
          <a:prstGeom prst="rect">
            <a:avLst/>
          </a:prstGeom>
        </p:spPr>
        <p:txBody>
          <a:bodyPr vert="horz" lIns="91440" tIns="182880" rIns="91440" bIns="45720" rtlCol="0">
            <a:noAutofit/>
          </a:bodyPr>
          <a:lstStyle>
            <a:lvl1pPr marL="400050" indent="-400050" algn="l" defTabSz="3840480" rtl="0" eaLnBrk="1" latinLnBrk="0" hangingPunct="1">
              <a:lnSpc>
                <a:spcPct val="100000"/>
              </a:lnSpc>
              <a:spcBef>
                <a:spcPts val="1050"/>
              </a:spcBef>
              <a:buClr>
                <a:schemeClr val="bg1">
                  <a:lumMod val="65000"/>
                </a:schemeClr>
              </a:buClr>
              <a:buFont typeface="Arial" panose="020B0604020202020204" pitchFamily="34" charset="0"/>
              <a:buChar char="•"/>
              <a:defRPr sz="2800" kern="1200" baseline="0">
                <a:solidFill>
                  <a:schemeClr val="tx1"/>
                </a:solidFill>
                <a:latin typeface="+mn-lt"/>
                <a:ea typeface="+mn-ea"/>
                <a:cs typeface="+mn-cs"/>
              </a:defRPr>
            </a:lvl1pPr>
            <a:lvl2pPr marL="960120" indent="-400050" algn="l" defTabSz="3840480" rtl="0" eaLnBrk="1" latinLnBrk="0" hangingPunct="1">
              <a:lnSpc>
                <a:spcPct val="100000"/>
              </a:lnSpc>
              <a:spcBef>
                <a:spcPts val="1050"/>
              </a:spcBef>
              <a:buClr>
                <a:schemeClr val="bg1">
                  <a:lumMod val="65000"/>
                </a:schemeClr>
              </a:buClr>
              <a:buFont typeface="Arial" panose="020B0604020202020204" pitchFamily="34" charset="0"/>
              <a:buChar char="•"/>
              <a:defRPr sz="2450" kern="1200">
                <a:solidFill>
                  <a:schemeClr val="tx1"/>
                </a:solidFill>
                <a:latin typeface="+mn-lt"/>
                <a:ea typeface="+mn-ea"/>
                <a:cs typeface="+mn-cs"/>
              </a:defRPr>
            </a:lvl2pPr>
            <a:lvl3pPr marL="960120" indent="-400050" algn="l" defTabSz="3840480" rtl="0" eaLnBrk="1" latinLnBrk="0" hangingPunct="1">
              <a:lnSpc>
                <a:spcPct val="100000"/>
              </a:lnSpc>
              <a:spcBef>
                <a:spcPts val="1050"/>
              </a:spcBef>
              <a:buClr>
                <a:schemeClr val="bg1">
                  <a:lumMod val="65000"/>
                </a:schemeClr>
              </a:buClr>
              <a:buFont typeface="Arial" panose="020B0604020202020204" pitchFamily="34" charset="0"/>
              <a:buChar char="•"/>
              <a:defRPr sz="2450" kern="1200">
                <a:solidFill>
                  <a:schemeClr val="tx1"/>
                </a:solidFill>
                <a:latin typeface="+mn-lt"/>
                <a:ea typeface="+mn-ea"/>
                <a:cs typeface="+mn-cs"/>
              </a:defRPr>
            </a:lvl3pPr>
            <a:lvl4pPr marL="960120" indent="-400050" algn="l" defTabSz="3840480" rtl="0" eaLnBrk="1" latinLnBrk="0" hangingPunct="1">
              <a:lnSpc>
                <a:spcPct val="100000"/>
              </a:lnSpc>
              <a:spcBef>
                <a:spcPts val="1050"/>
              </a:spcBef>
              <a:buClr>
                <a:schemeClr val="bg1">
                  <a:lumMod val="65000"/>
                </a:schemeClr>
              </a:buClr>
              <a:buFont typeface="Arial" panose="020B0604020202020204" pitchFamily="34" charset="0"/>
              <a:buChar char="•"/>
              <a:defRPr sz="2450" kern="1200">
                <a:solidFill>
                  <a:schemeClr val="tx1"/>
                </a:solidFill>
                <a:latin typeface="+mn-lt"/>
                <a:ea typeface="+mn-ea"/>
                <a:cs typeface="+mn-cs"/>
              </a:defRPr>
            </a:lvl4pPr>
            <a:lvl5pPr marL="960120" indent="-400050" algn="l" defTabSz="3840480" rtl="0" eaLnBrk="1" latinLnBrk="0" hangingPunct="1">
              <a:lnSpc>
                <a:spcPct val="100000"/>
              </a:lnSpc>
              <a:spcBef>
                <a:spcPts val="1050"/>
              </a:spcBef>
              <a:buClr>
                <a:schemeClr val="bg1">
                  <a:lumMod val="65000"/>
                </a:schemeClr>
              </a:buClr>
              <a:buFont typeface="Arial" panose="020B0604020202020204" pitchFamily="34" charset="0"/>
              <a:buChar char="•"/>
              <a:defRPr sz="2450" kern="1200">
                <a:solidFill>
                  <a:schemeClr val="tx1"/>
                </a:solidFill>
                <a:latin typeface="+mn-lt"/>
                <a:ea typeface="+mn-ea"/>
                <a:cs typeface="+mn-cs"/>
              </a:defRPr>
            </a:lvl5pPr>
            <a:lvl6pPr marL="960120" indent="-400050" algn="l" defTabSz="3840480" rtl="0" eaLnBrk="1" latinLnBrk="0" hangingPunct="1">
              <a:lnSpc>
                <a:spcPct val="100000"/>
              </a:lnSpc>
              <a:spcBef>
                <a:spcPts val="1050"/>
              </a:spcBef>
              <a:buClr>
                <a:schemeClr val="bg1">
                  <a:lumMod val="65000"/>
                </a:schemeClr>
              </a:buClr>
              <a:buFont typeface="Arial" panose="020B0604020202020204" pitchFamily="34" charset="0"/>
              <a:buChar char="•"/>
              <a:defRPr sz="2450" kern="1200">
                <a:solidFill>
                  <a:schemeClr val="tx1"/>
                </a:solidFill>
                <a:latin typeface="+mn-lt"/>
                <a:ea typeface="+mn-ea"/>
                <a:cs typeface="+mn-cs"/>
              </a:defRPr>
            </a:lvl6pPr>
            <a:lvl7pPr marL="960120" indent="-400050" algn="l" defTabSz="3840480" rtl="0" eaLnBrk="1" latinLnBrk="0" hangingPunct="1">
              <a:lnSpc>
                <a:spcPct val="100000"/>
              </a:lnSpc>
              <a:spcBef>
                <a:spcPts val="1050"/>
              </a:spcBef>
              <a:buClr>
                <a:schemeClr val="bg1">
                  <a:lumMod val="65000"/>
                </a:schemeClr>
              </a:buClr>
              <a:buFont typeface="Arial" panose="020B0604020202020204" pitchFamily="34" charset="0"/>
              <a:buChar char="•"/>
              <a:defRPr sz="2450" kern="1200">
                <a:solidFill>
                  <a:schemeClr val="tx1"/>
                </a:solidFill>
                <a:latin typeface="+mn-lt"/>
                <a:ea typeface="+mn-ea"/>
                <a:cs typeface="+mn-cs"/>
              </a:defRPr>
            </a:lvl7pPr>
            <a:lvl8pPr marL="960120" indent="-400050" algn="l" defTabSz="3840480" rtl="0" eaLnBrk="1" latinLnBrk="0" hangingPunct="1">
              <a:lnSpc>
                <a:spcPct val="100000"/>
              </a:lnSpc>
              <a:spcBef>
                <a:spcPts val="1050"/>
              </a:spcBef>
              <a:buClr>
                <a:schemeClr val="bg1">
                  <a:lumMod val="65000"/>
                </a:schemeClr>
              </a:buClr>
              <a:buFont typeface="Arial" panose="020B0604020202020204" pitchFamily="34" charset="0"/>
              <a:buChar char="•"/>
              <a:defRPr sz="2450" kern="1200">
                <a:solidFill>
                  <a:schemeClr val="tx1"/>
                </a:solidFill>
                <a:latin typeface="+mn-lt"/>
                <a:ea typeface="+mn-ea"/>
                <a:cs typeface="+mn-cs"/>
              </a:defRPr>
            </a:lvl8pPr>
            <a:lvl9pPr marL="960120" indent="-400050" algn="l" defTabSz="3840480" rtl="0" eaLnBrk="1" latinLnBrk="0" hangingPunct="1">
              <a:lnSpc>
                <a:spcPct val="100000"/>
              </a:lnSpc>
              <a:spcBef>
                <a:spcPts val="1050"/>
              </a:spcBef>
              <a:buClr>
                <a:schemeClr val="bg1">
                  <a:lumMod val="65000"/>
                </a:schemeClr>
              </a:buClr>
              <a:buFont typeface="Arial" panose="020B0604020202020204" pitchFamily="34" charset="0"/>
              <a:buChar char="•"/>
              <a:defRPr sz="2450" kern="1200">
                <a:solidFill>
                  <a:schemeClr val="tx1"/>
                </a:solidFill>
                <a:latin typeface="+mn-lt"/>
                <a:ea typeface="+mn-ea"/>
                <a:cs typeface="+mn-cs"/>
              </a:defRPr>
            </a:lvl9pPr>
          </a:lstStyle>
          <a:p>
            <a:pPr marL="0" indent="0">
              <a:buNone/>
            </a:pPr>
            <a:r>
              <a:rPr lang="en-US" sz="3000" dirty="0"/>
              <a:t>Appointment and referral records may lack the data points needed to link every appointment to its corresponding referral. The actual number of initial appointments with linked referral data may be underestimated.</a:t>
            </a:r>
          </a:p>
          <a:p>
            <a:pPr marL="0" indent="0">
              <a:buNone/>
            </a:pPr>
            <a:r>
              <a:rPr lang="en-US" sz="3000" dirty="0"/>
              <a:t>Data may be incomplete due to new records or record edits that appear within 6 months of the initial encounter. However, 95% of direct care encounters are assumed to be available 3 months after the encounter. </a:t>
            </a:r>
          </a:p>
          <a:p>
            <a:pPr marL="0" indent="0">
              <a:buNone/>
            </a:pPr>
            <a:r>
              <a:rPr lang="en-US" sz="3000" dirty="0"/>
              <a:t>MHS Data Repository may contain data errors due to improper or insufficient clinical coding, data entry inaccuracies, or electronic processing glitches. Accurate reporting of medical encounters depends on correct International Classification of Diseases coding practices. </a:t>
            </a:r>
          </a:p>
          <a:p>
            <a:pPr marL="0" indent="0">
              <a:buNone/>
            </a:pPr>
            <a:r>
              <a:rPr lang="en-US" sz="3000" dirty="0"/>
              <a:t>Direct care visit encounters may include teleconsultation, administrative actions, or group care. Therefore, the results of this analysis may be overestimated or underestimated. </a:t>
            </a:r>
          </a:p>
          <a:p>
            <a:pPr marL="0" indent="0">
              <a:buNone/>
            </a:pPr>
            <a:r>
              <a:rPr lang="en-US" sz="3000" dirty="0"/>
              <a:t>MHS GENESIS data are included in this analysis. The reliability and understanding of MHS GENESIS data, its capture, content, and structure, are still being investigated. The impacts on the accuracy of results for facilities that transitioned to MHS GENESIS are unclear. </a:t>
            </a:r>
          </a:p>
        </p:txBody>
      </p:sp>
      <p:grpSp>
        <p:nvGrpSpPr>
          <p:cNvPr id="11" name="Group 10">
            <a:extLst>
              <a:ext uri="{FF2B5EF4-FFF2-40B4-BE49-F238E27FC236}">
                <a16:creationId xmlns:a16="http://schemas.microsoft.com/office/drawing/2014/main" id="{5190A853-388A-10DA-0023-48D9D6272529}"/>
              </a:ext>
            </a:extLst>
          </p:cNvPr>
          <p:cNvGrpSpPr/>
          <p:nvPr/>
        </p:nvGrpSpPr>
        <p:grpSpPr>
          <a:xfrm>
            <a:off x="14228064" y="8763514"/>
            <a:ext cx="22649688" cy="9900566"/>
            <a:chOff x="14362336" y="9294460"/>
            <a:chExt cx="22649688" cy="9900566"/>
          </a:xfrm>
        </p:grpSpPr>
        <p:sp>
          <p:nvSpPr>
            <p:cNvPr id="23" name="TextBox 22">
              <a:extLst>
                <a:ext uri="{FF2B5EF4-FFF2-40B4-BE49-F238E27FC236}">
                  <a16:creationId xmlns:a16="http://schemas.microsoft.com/office/drawing/2014/main" id="{B3072545-E95E-2A41-CE85-E38B9E17A5AF}"/>
                </a:ext>
              </a:extLst>
            </p:cNvPr>
            <p:cNvSpPr txBox="1"/>
            <p:nvPr/>
          </p:nvSpPr>
          <p:spPr>
            <a:xfrm>
              <a:off x="14362336" y="9294460"/>
              <a:ext cx="22649688" cy="569387"/>
            </a:xfrm>
            <a:prstGeom prst="rect">
              <a:avLst/>
            </a:prstGeom>
            <a:solidFill>
              <a:srgbClr val="001969"/>
            </a:solidFill>
          </p:spPr>
          <p:txBody>
            <a:bodyPr wrap="square" rtlCol="0">
              <a:spAutoFit/>
            </a:bodyPr>
            <a:lstStyle/>
            <a:p>
              <a:r>
                <a:rPr lang="en-US" sz="3100" b="1" dirty="0">
                  <a:solidFill>
                    <a:schemeClr val="bg1"/>
                  </a:solidFill>
                </a:rPr>
                <a:t>Figure 1. </a:t>
              </a:r>
              <a:r>
                <a:rPr lang="en-US" sz="3100" dirty="0">
                  <a:solidFill>
                    <a:schemeClr val="bg1"/>
                  </a:solidFill>
                </a:rPr>
                <a:t>Number of Parent MTFs Meeting the 28-day Wait Time Standard</a:t>
              </a:r>
            </a:p>
          </p:txBody>
        </p:sp>
        <p:cxnSp>
          <p:nvCxnSpPr>
            <p:cNvPr id="5" name="Straight Connector 4">
              <a:extLst>
                <a:ext uri="{FF2B5EF4-FFF2-40B4-BE49-F238E27FC236}">
                  <a16:creationId xmlns:a16="http://schemas.microsoft.com/office/drawing/2014/main" id="{F4DDBD3F-3235-4759-520B-114CB8BD8923}"/>
                </a:ext>
              </a:extLst>
            </p:cNvPr>
            <p:cNvCxnSpPr>
              <a:cxnSpLocks/>
            </p:cNvCxnSpPr>
            <p:nvPr/>
          </p:nvCxnSpPr>
          <p:spPr>
            <a:xfrm>
              <a:off x="25603200" y="10139516"/>
              <a:ext cx="0" cy="905551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 name="Oval 17">
            <a:extLst>
              <a:ext uri="{FF2B5EF4-FFF2-40B4-BE49-F238E27FC236}">
                <a16:creationId xmlns:a16="http://schemas.microsoft.com/office/drawing/2014/main" id="{0FA5707F-71EF-E0ED-E0EE-3DAAC79C980A}"/>
              </a:ext>
            </a:extLst>
          </p:cNvPr>
          <p:cNvSpPr/>
          <p:nvPr/>
        </p:nvSpPr>
        <p:spPr>
          <a:xfrm>
            <a:off x="29002060" y="11998290"/>
            <a:ext cx="4572000" cy="4572000"/>
          </a:xfrm>
          <a:prstGeom prst="ellipse">
            <a:avLst/>
          </a:prstGeom>
          <a:solidFill>
            <a:schemeClr val="bg1"/>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rPr>
              <a:t>When tracking begins at referral reception:</a:t>
            </a:r>
            <a:br>
              <a:rPr lang="en-US" sz="3000" dirty="0">
                <a:solidFill>
                  <a:schemeClr val="tx1"/>
                </a:solidFill>
              </a:rPr>
            </a:br>
            <a:r>
              <a:rPr lang="en-US" sz="6000" dirty="0">
                <a:solidFill>
                  <a:schemeClr val="tx1"/>
                </a:solidFill>
              </a:rPr>
              <a:t>29/63</a:t>
            </a:r>
          </a:p>
          <a:p>
            <a:pPr algn="ctr"/>
            <a:r>
              <a:rPr lang="en-US" sz="3000" dirty="0">
                <a:solidFill>
                  <a:schemeClr val="tx1"/>
                </a:solidFill>
              </a:rPr>
              <a:t>averaged 28 days or less</a:t>
            </a:r>
          </a:p>
        </p:txBody>
      </p:sp>
      <p:sp>
        <p:nvSpPr>
          <p:cNvPr id="15" name="Oval 14">
            <a:extLst>
              <a:ext uri="{FF2B5EF4-FFF2-40B4-BE49-F238E27FC236}">
                <a16:creationId xmlns:a16="http://schemas.microsoft.com/office/drawing/2014/main" id="{945E82CA-8BDA-8584-534D-39636C804BDA}"/>
              </a:ext>
            </a:extLst>
          </p:cNvPr>
          <p:cNvSpPr/>
          <p:nvPr/>
        </p:nvSpPr>
        <p:spPr>
          <a:xfrm>
            <a:off x="17305659" y="11970262"/>
            <a:ext cx="4572000" cy="4572000"/>
          </a:xfrm>
          <a:prstGeom prst="ellipse">
            <a:avLst/>
          </a:prstGeom>
          <a:solidFill>
            <a:schemeClr val="bg1"/>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dirty="0">
                <a:solidFill>
                  <a:schemeClr val="tx1"/>
                </a:solidFill>
              </a:rPr>
              <a:t>When tracking begins at appointment booked: </a:t>
            </a:r>
            <a:r>
              <a:rPr lang="en-US" sz="6000" dirty="0">
                <a:solidFill>
                  <a:schemeClr val="tx1"/>
                </a:solidFill>
              </a:rPr>
              <a:t>63/63</a:t>
            </a:r>
          </a:p>
          <a:p>
            <a:pPr algn="ctr"/>
            <a:r>
              <a:rPr lang="en-US" sz="3000" dirty="0">
                <a:solidFill>
                  <a:schemeClr val="tx1"/>
                </a:solidFill>
              </a:rPr>
              <a:t>averaged 28 days or less</a:t>
            </a:r>
          </a:p>
        </p:txBody>
      </p:sp>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AMSUS Mpox Poster 56x36 scales 74x48_PMD3006_final2 - print fm Jason_JK">
  <a:themeElements>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Science Poster">
      <a:dk1>
        <a:srgbClr val="000000"/>
      </a:dk1>
      <a:lt1>
        <a:sysClr val="window" lastClr="FFFFFF"/>
      </a:lt1>
      <a:dk2>
        <a:srgbClr val="1B1B1B"/>
      </a:dk2>
      <a:lt2>
        <a:srgbClr val="E5E8E8"/>
      </a:lt2>
      <a:accent1>
        <a:srgbClr val="00B0EA"/>
      </a:accent1>
      <a:accent2>
        <a:srgbClr val="45AE22"/>
      </a:accent2>
      <a:accent3>
        <a:srgbClr val="FFFF00"/>
      </a:accent3>
      <a:accent4>
        <a:srgbClr val="F2760D"/>
      </a:accent4>
      <a:accent5>
        <a:srgbClr val="BB2B35"/>
      </a:accent5>
      <a:accent6>
        <a:srgbClr val="6C3CA2"/>
      </a:accent6>
      <a:hlink>
        <a:srgbClr val="00B0EA"/>
      </a:hlink>
      <a:folHlink>
        <a:srgbClr val="96969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Science Poster">
      <a:dk1>
        <a:srgbClr val="000000"/>
      </a:dk1>
      <a:lt1>
        <a:sysClr val="window" lastClr="FFFFFF"/>
      </a:lt1>
      <a:dk2>
        <a:srgbClr val="1B1B1B"/>
      </a:dk2>
      <a:lt2>
        <a:srgbClr val="E5E8E8"/>
      </a:lt2>
      <a:accent1>
        <a:srgbClr val="00B0EA"/>
      </a:accent1>
      <a:accent2>
        <a:srgbClr val="45AE22"/>
      </a:accent2>
      <a:accent3>
        <a:srgbClr val="FFFF00"/>
      </a:accent3>
      <a:accent4>
        <a:srgbClr val="F2760D"/>
      </a:accent4>
      <a:accent5>
        <a:srgbClr val="BB2B35"/>
      </a:accent5>
      <a:accent6>
        <a:srgbClr val="6C3CA2"/>
      </a:accent6>
      <a:hlink>
        <a:srgbClr val="00B0EA"/>
      </a:hlink>
      <a:folHlink>
        <a:srgbClr val="96969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6B0C92FD962C848AC0F1A1458BC787F" ma:contentTypeVersion="3" ma:contentTypeDescription="Create a new document." ma:contentTypeScope="" ma:versionID="e10faea754deda875bdb34050b4b3125">
  <xsd:schema xmlns:xsd="http://www.w3.org/2001/XMLSchema" xmlns:xs="http://www.w3.org/2001/XMLSchema" xmlns:p="http://schemas.microsoft.com/office/2006/metadata/properties" xmlns:ns2="97303c55-a781-49e2-a722-11661fcef3df" targetNamespace="http://schemas.microsoft.com/office/2006/metadata/properties" ma:root="true" ma:fieldsID="38f1c4d0245ca8f5b5ed6ee80f985361" ns2:_="">
    <xsd:import namespace="97303c55-a781-49e2-a722-11661fcef3df"/>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303c55-a781-49e2-a722-11661fcef3d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1E0B176-0D29-41D6-B6C3-0E30FA5F48C9}"/>
</file>

<file path=customXml/itemProps2.xml><?xml version="1.0" encoding="utf-8"?>
<ds:datastoreItem xmlns:ds="http://schemas.openxmlformats.org/officeDocument/2006/customXml" ds:itemID="{BD5922D7-3C81-45D1-A20B-7B6DE84F6E94}">
  <ds:schemaRefs>
    <ds:schemaRef ds:uri="http://purl.org/dc/dcmitype/"/>
    <ds:schemaRef ds:uri="http://purl.org/dc/terms/"/>
    <ds:schemaRef ds:uri="http://schemas.microsoft.com/office/2006/documentManagement/types"/>
    <ds:schemaRef ds:uri="http://www.w3.org/XML/1998/namespace"/>
    <ds:schemaRef ds:uri="http://schemas.microsoft.com/office/infopath/2007/PartnerControls"/>
    <ds:schemaRef ds:uri="http://purl.org/dc/elements/1.1/"/>
    <ds:schemaRef ds:uri="http://schemas.openxmlformats.org/package/2006/metadata/core-properties"/>
    <ds:schemaRef ds:uri="97303c55-a781-49e2-a722-11661fcef3df"/>
    <ds:schemaRef ds:uri="http://schemas.microsoft.com/office/2006/metadata/properties"/>
  </ds:schemaRefs>
</ds:datastoreItem>
</file>

<file path=customXml/itemProps3.xml><?xml version="1.0" encoding="utf-8"?>
<ds:datastoreItem xmlns:ds="http://schemas.openxmlformats.org/officeDocument/2006/customXml" ds:itemID="{C490E175-B977-4A43-8771-54A1364897ED}">
  <ds:schemaRefs>
    <ds:schemaRef ds:uri="http://schemas.microsoft.com/sharepoint/v3/contenttype/forms"/>
  </ds:schemaRefs>
</ds:datastoreItem>
</file>

<file path=docMetadata/LabelInfo.xml><?xml version="1.0" encoding="utf-8"?>
<clbl:labelList xmlns:clbl="http://schemas.microsoft.com/office/2020/mipLabelMetadata">
  <clbl:label id="{2de631a7-e12a-47ff-b5ad-541b82ec57a7}" enabled="1" method="Privileged" siteId="{8903a443-af33-4ed4-acf5-ee613bcb2f59}" contentBits="0" removed="0"/>
</clbl:labelList>
</file>

<file path=docProps/app.xml><?xml version="1.0" encoding="utf-8"?>
<Properties xmlns="http://schemas.openxmlformats.org/officeDocument/2006/extended-properties" xmlns:vt="http://schemas.openxmlformats.org/officeDocument/2006/docPropsVTypes">
  <Template/>
  <TotalTime>7688</TotalTime>
  <Words>1248</Words>
  <Application>Microsoft Office PowerPoint</Application>
  <PresentationFormat>Custom</PresentationFormat>
  <Paragraphs>42</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Calibri</vt:lpstr>
      <vt:lpstr>Arial</vt:lpstr>
      <vt:lpstr>Franklin Gothic Book</vt:lpstr>
      <vt:lpstr>AMSUS Mpox Poster 56x36 scales 74x48_PMD3006_final2 - print fm Jason_JK</vt:lpstr>
      <vt:lpstr>Performance Analysis of Access-to-Care for Force Readiness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Science Project Title</dc:title>
  <dc:creator>McCoskey, Kelsey L CIV DHA PUB HLTH (USA)</dc:creator>
  <cp:lastModifiedBy>Mitchell, Rachel M CIV DHA PUB HEALTH - A (USA)</cp:lastModifiedBy>
  <cp:revision>121</cp:revision>
  <dcterms:created xsi:type="dcterms:W3CDTF">2013-01-20T21:20:28Z</dcterms:created>
  <dcterms:modified xsi:type="dcterms:W3CDTF">2026-07-16T16:38:49Z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0x01010076B0C92FD962C848AC0F1A1458BC787F</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y fmtid="{D5CDD505-2E9C-101B-9397-08002B2CF9AE}" pid="8" name="MSIP_Label_8af03ff0-41c5-4c41-b55e-fabb8fae94be_Enabled">
    <vt:lpwstr>true</vt:lpwstr>
  </property>
  <property fmtid="{D5CDD505-2E9C-101B-9397-08002B2CF9AE}" pid="9" name="MSIP_Label_8af03ff0-41c5-4c41-b55e-fabb8fae94be_SetDate">
    <vt:lpwstr>2021-06-01T20:18:17Z</vt:lpwstr>
  </property>
  <property fmtid="{D5CDD505-2E9C-101B-9397-08002B2CF9AE}" pid="10" name="MSIP_Label_8af03ff0-41c5-4c41-b55e-fabb8fae94be_Method">
    <vt:lpwstr>Privileged</vt:lpwstr>
  </property>
  <property fmtid="{D5CDD505-2E9C-101B-9397-08002B2CF9AE}" pid="11" name="MSIP_Label_8af03ff0-41c5-4c41-b55e-fabb8fae94be_Name">
    <vt:lpwstr>8af03ff0-41c5-4c41-b55e-fabb8fae94be</vt:lpwstr>
  </property>
  <property fmtid="{D5CDD505-2E9C-101B-9397-08002B2CF9AE}" pid="12" name="MSIP_Label_8af03ff0-41c5-4c41-b55e-fabb8fae94be_SiteId">
    <vt:lpwstr>9ce70869-60db-44fd-abe8-d2767077fc8f</vt:lpwstr>
  </property>
  <property fmtid="{D5CDD505-2E9C-101B-9397-08002B2CF9AE}" pid="13" name="MSIP_Label_8af03ff0-41c5-4c41-b55e-fabb8fae94be_ActionId">
    <vt:lpwstr>8cdf928d-a4fb-4acb-bd4d-7b5a97f6a4b0</vt:lpwstr>
  </property>
  <property fmtid="{D5CDD505-2E9C-101B-9397-08002B2CF9AE}" pid="14" name="MSIP_Label_8af03ff0-41c5-4c41-b55e-fabb8fae94be_ContentBits">
    <vt:lpwstr>0</vt:lpwstr>
  </property>
  <property fmtid="{D5CDD505-2E9C-101B-9397-08002B2CF9AE}" pid="15" name="Order">
    <vt:r8>1170800</vt:r8>
  </property>
  <property fmtid="{D5CDD505-2E9C-101B-9397-08002B2CF9AE}" pid="16" name="xd_ProgID">
    <vt:lpwstr/>
  </property>
  <property fmtid="{D5CDD505-2E9C-101B-9397-08002B2CF9AE}" pid="17" name="_SourceUrl">
    <vt:lpwstr/>
  </property>
  <property fmtid="{D5CDD505-2E9C-101B-9397-08002B2CF9AE}" pid="18" name="_SharedFileIndex">
    <vt:lpwstr/>
  </property>
  <property fmtid="{D5CDD505-2E9C-101B-9397-08002B2CF9AE}" pid="19" name="TemplateUrl">
    <vt:lpwstr/>
  </property>
  <property fmtid="{D5CDD505-2E9C-101B-9397-08002B2CF9AE}" pid="20" name="_CopySource">
    <vt:lpwstr>https://iph.health.mil/organization/PHI/spoe documents/WO4166/WO4166 2026 MHSRS Poster_Performance Analysis of Access-to-Care for Force Readiness.pptx</vt:lpwstr>
  </property>
</Properties>
</file>