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
  </p:notesMasterIdLst>
  <p:sldIdLst>
    <p:sldId id="257" r:id="rId2"/>
  </p:sldIdLst>
  <p:sldSz cx="38404800" cy="224028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DBCBE7"/>
    <a:srgbClr val="FBFAFC"/>
    <a:srgbClr val="FFFFCC"/>
    <a:srgbClr val="FFF2CC"/>
    <a:srgbClr val="C0A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9241"/>
    <p:restoredTop sz="91562"/>
  </p:normalViewPr>
  <p:slideViewPr>
    <p:cSldViewPr snapToGrid="0">
      <p:cViewPr>
        <p:scale>
          <a:sx n="40" d="100"/>
          <a:sy n="40" d="100"/>
        </p:scale>
        <p:origin x="144" y="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A06A716B-83A1-4EE8-B767-67D11DC88511}" type="datetimeFigureOut">
              <a:rPr lang="en-US" smtClean="0"/>
              <a:t>7/10/26</a:t>
            </a:fld>
            <a:endParaRPr lang="en-US"/>
          </a:p>
        </p:txBody>
      </p:sp>
      <p:sp>
        <p:nvSpPr>
          <p:cNvPr id="4" name="Slide Image Placeholder 3"/>
          <p:cNvSpPr>
            <a:spLocks noGrp="1" noRot="1" noChangeAspect="1"/>
          </p:cNvSpPr>
          <p:nvPr>
            <p:ph type="sldImg" idx="2"/>
          </p:nvPr>
        </p:nvSpPr>
        <p:spPr>
          <a:xfrm>
            <a:off x="2589213" y="857250"/>
            <a:ext cx="396557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64FC934-6CA0-4890-8EC5-1322A5C89F53}" type="slidenum">
              <a:rPr lang="en-US" smtClean="0"/>
              <a:t>‹#›</a:t>
            </a:fld>
            <a:endParaRPr lang="en-US"/>
          </a:p>
        </p:txBody>
      </p:sp>
    </p:spTree>
    <p:extLst>
      <p:ext uri="{BB962C8B-B14F-4D97-AF65-F5344CB8AC3E}">
        <p14:creationId xmlns:p14="http://schemas.microsoft.com/office/powerpoint/2010/main" val="2759512929"/>
      </p:ext>
    </p:extLst>
  </p:cSld>
  <p:clrMap bg1="lt1" tx1="dk1" bg2="lt2" tx2="dk2" accent1="accent1" accent2="accent2" accent3="accent3" accent4="accent4" accent5="accent5" accent6="accent6" hlink="hlink" folHlink="folHlink"/>
  <p:notesStyle>
    <a:lvl1pPr marL="0" algn="l" defTabSz="1001202" rtl="0" eaLnBrk="1" latinLnBrk="0" hangingPunct="1">
      <a:defRPr sz="1314" kern="1200">
        <a:solidFill>
          <a:schemeClr val="tx1"/>
        </a:solidFill>
        <a:latin typeface="+mn-lt"/>
        <a:ea typeface="+mn-ea"/>
        <a:cs typeface="+mn-cs"/>
      </a:defRPr>
    </a:lvl1pPr>
    <a:lvl2pPr marL="500601" algn="l" defTabSz="1001202" rtl="0" eaLnBrk="1" latinLnBrk="0" hangingPunct="1">
      <a:defRPr sz="1314" kern="1200">
        <a:solidFill>
          <a:schemeClr val="tx1"/>
        </a:solidFill>
        <a:latin typeface="+mn-lt"/>
        <a:ea typeface="+mn-ea"/>
        <a:cs typeface="+mn-cs"/>
      </a:defRPr>
    </a:lvl2pPr>
    <a:lvl3pPr marL="1001202" algn="l" defTabSz="1001202" rtl="0" eaLnBrk="1" latinLnBrk="0" hangingPunct="1">
      <a:defRPr sz="1314" kern="1200">
        <a:solidFill>
          <a:schemeClr val="tx1"/>
        </a:solidFill>
        <a:latin typeface="+mn-lt"/>
        <a:ea typeface="+mn-ea"/>
        <a:cs typeface="+mn-cs"/>
      </a:defRPr>
    </a:lvl3pPr>
    <a:lvl4pPr marL="1501803" algn="l" defTabSz="1001202" rtl="0" eaLnBrk="1" latinLnBrk="0" hangingPunct="1">
      <a:defRPr sz="1314" kern="1200">
        <a:solidFill>
          <a:schemeClr val="tx1"/>
        </a:solidFill>
        <a:latin typeface="+mn-lt"/>
        <a:ea typeface="+mn-ea"/>
        <a:cs typeface="+mn-cs"/>
      </a:defRPr>
    </a:lvl4pPr>
    <a:lvl5pPr marL="2002405" algn="l" defTabSz="1001202" rtl="0" eaLnBrk="1" latinLnBrk="0" hangingPunct="1">
      <a:defRPr sz="1314" kern="1200">
        <a:solidFill>
          <a:schemeClr val="tx1"/>
        </a:solidFill>
        <a:latin typeface="+mn-lt"/>
        <a:ea typeface="+mn-ea"/>
        <a:cs typeface="+mn-cs"/>
      </a:defRPr>
    </a:lvl5pPr>
    <a:lvl6pPr marL="2503006" algn="l" defTabSz="1001202" rtl="0" eaLnBrk="1" latinLnBrk="0" hangingPunct="1">
      <a:defRPr sz="1314" kern="1200">
        <a:solidFill>
          <a:schemeClr val="tx1"/>
        </a:solidFill>
        <a:latin typeface="+mn-lt"/>
        <a:ea typeface="+mn-ea"/>
        <a:cs typeface="+mn-cs"/>
      </a:defRPr>
    </a:lvl6pPr>
    <a:lvl7pPr marL="3003607" algn="l" defTabSz="1001202" rtl="0" eaLnBrk="1" latinLnBrk="0" hangingPunct="1">
      <a:defRPr sz="1314" kern="1200">
        <a:solidFill>
          <a:schemeClr val="tx1"/>
        </a:solidFill>
        <a:latin typeface="+mn-lt"/>
        <a:ea typeface="+mn-ea"/>
        <a:cs typeface="+mn-cs"/>
      </a:defRPr>
    </a:lvl7pPr>
    <a:lvl8pPr marL="3504207" algn="l" defTabSz="1001202" rtl="0" eaLnBrk="1" latinLnBrk="0" hangingPunct="1">
      <a:defRPr sz="1314" kern="1200">
        <a:solidFill>
          <a:schemeClr val="tx1"/>
        </a:solidFill>
        <a:latin typeface="+mn-lt"/>
        <a:ea typeface="+mn-ea"/>
        <a:cs typeface="+mn-cs"/>
      </a:defRPr>
    </a:lvl8pPr>
    <a:lvl9pPr marL="4004807" algn="l" defTabSz="1001202" rtl="0" eaLnBrk="1" latinLnBrk="0" hangingPunct="1">
      <a:defRPr sz="131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89213" y="857250"/>
            <a:ext cx="3965575" cy="2314575"/>
          </a:xfrm>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02E40911-E36D-4489-AC29-0AA963B298A2}" type="slidenum">
              <a:rPr lang="en-US" smtClean="0"/>
              <a:t>1</a:t>
            </a:fld>
            <a:endParaRPr lang="en-US"/>
          </a:p>
        </p:txBody>
      </p:sp>
    </p:spTree>
    <p:extLst>
      <p:ext uri="{BB962C8B-B14F-4D97-AF65-F5344CB8AC3E}">
        <p14:creationId xmlns:p14="http://schemas.microsoft.com/office/powerpoint/2010/main" val="1714378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3666386"/>
            <a:ext cx="28803600" cy="7799493"/>
          </a:xfrm>
        </p:spPr>
        <p:txBody>
          <a:bodyPr anchor="b"/>
          <a:lstStyle>
            <a:lvl1pPr algn="ctr">
              <a:defRPr sz="18900"/>
            </a:lvl1pPr>
          </a:lstStyle>
          <a:p>
            <a:r>
              <a:rPr lang="en-US"/>
              <a:t>Click to edit Master title style</a:t>
            </a:r>
            <a:endParaRPr lang="en-US" dirty="0"/>
          </a:p>
        </p:txBody>
      </p:sp>
      <p:sp>
        <p:nvSpPr>
          <p:cNvPr id="3" name="Subtitle 2"/>
          <p:cNvSpPr>
            <a:spLocks noGrp="1"/>
          </p:cNvSpPr>
          <p:nvPr>
            <p:ph type="subTitle" idx="1"/>
          </p:nvPr>
        </p:nvSpPr>
        <p:spPr>
          <a:xfrm>
            <a:off x="4800600" y="11766657"/>
            <a:ext cx="28803600" cy="5408823"/>
          </a:xfrm>
        </p:spPr>
        <p:txBody>
          <a:bodyPr/>
          <a:lstStyle>
            <a:lvl1pPr marL="0" indent="0" algn="ctr">
              <a:buNone/>
              <a:defRPr sz="7560"/>
            </a:lvl1pPr>
            <a:lvl2pPr marL="1440180" indent="0" algn="ctr">
              <a:buNone/>
              <a:defRPr sz="6300"/>
            </a:lvl2pPr>
            <a:lvl3pPr marL="2880360" indent="0" algn="ctr">
              <a:buNone/>
              <a:defRPr sz="5670"/>
            </a:lvl3pPr>
            <a:lvl4pPr marL="4320540" indent="0" algn="ctr">
              <a:buNone/>
              <a:defRPr sz="5040"/>
            </a:lvl4pPr>
            <a:lvl5pPr marL="5760720" indent="0" algn="ctr">
              <a:buNone/>
              <a:defRPr sz="5040"/>
            </a:lvl5pPr>
            <a:lvl6pPr marL="7200900" indent="0" algn="ctr">
              <a:buNone/>
              <a:defRPr sz="5040"/>
            </a:lvl6pPr>
            <a:lvl7pPr marL="8641080" indent="0" algn="ctr">
              <a:buNone/>
              <a:defRPr sz="5040"/>
            </a:lvl7pPr>
            <a:lvl8pPr marL="10081260" indent="0" algn="ctr">
              <a:buNone/>
              <a:defRPr sz="5040"/>
            </a:lvl8pPr>
            <a:lvl9pPr marL="11521440" indent="0" algn="ctr">
              <a:buNone/>
              <a:defRPr sz="5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FF5578-6708-4440-9F28-4E9EFB26685B}"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1906542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F5578-6708-4440-9F28-4E9EFB26685B}"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2602924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483435" y="1192742"/>
            <a:ext cx="8281035" cy="189853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640330" y="1192742"/>
            <a:ext cx="24363045" cy="189853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F5578-6708-4440-9F28-4E9EFB26685B}"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361455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F5578-6708-4440-9F28-4E9EFB26685B}"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516376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20327" y="5585146"/>
            <a:ext cx="33124140" cy="9318941"/>
          </a:xfrm>
        </p:spPr>
        <p:txBody>
          <a:bodyPr anchor="b"/>
          <a:lstStyle>
            <a:lvl1pPr>
              <a:defRPr sz="18900"/>
            </a:lvl1pPr>
          </a:lstStyle>
          <a:p>
            <a:r>
              <a:rPr lang="en-US"/>
              <a:t>Click to edit Master title style</a:t>
            </a:r>
            <a:endParaRPr lang="en-US" dirty="0"/>
          </a:p>
        </p:txBody>
      </p:sp>
      <p:sp>
        <p:nvSpPr>
          <p:cNvPr id="3" name="Text Placeholder 2"/>
          <p:cNvSpPr>
            <a:spLocks noGrp="1"/>
          </p:cNvSpPr>
          <p:nvPr>
            <p:ph type="body" idx="1"/>
          </p:nvPr>
        </p:nvSpPr>
        <p:spPr>
          <a:xfrm>
            <a:off x="2620327" y="14992247"/>
            <a:ext cx="33124140" cy="4900611"/>
          </a:xfrm>
        </p:spPr>
        <p:txBody>
          <a:bodyPr/>
          <a:lstStyle>
            <a:lvl1pPr marL="0" indent="0">
              <a:buNone/>
              <a:defRPr sz="7560">
                <a:solidFill>
                  <a:schemeClr val="tx1">
                    <a:tint val="75000"/>
                  </a:schemeClr>
                </a:solidFill>
              </a:defRPr>
            </a:lvl1pPr>
            <a:lvl2pPr marL="1440180" indent="0">
              <a:buNone/>
              <a:defRPr sz="6300">
                <a:solidFill>
                  <a:schemeClr val="tx1">
                    <a:tint val="75000"/>
                  </a:schemeClr>
                </a:solidFill>
              </a:defRPr>
            </a:lvl2pPr>
            <a:lvl3pPr marL="2880360" indent="0">
              <a:buNone/>
              <a:defRPr sz="5670">
                <a:solidFill>
                  <a:schemeClr val="tx1">
                    <a:tint val="75000"/>
                  </a:schemeClr>
                </a:solidFill>
              </a:defRPr>
            </a:lvl3pPr>
            <a:lvl4pPr marL="4320540" indent="0">
              <a:buNone/>
              <a:defRPr sz="5040">
                <a:solidFill>
                  <a:schemeClr val="tx1">
                    <a:tint val="75000"/>
                  </a:schemeClr>
                </a:solidFill>
              </a:defRPr>
            </a:lvl4pPr>
            <a:lvl5pPr marL="5760720" indent="0">
              <a:buNone/>
              <a:defRPr sz="5040">
                <a:solidFill>
                  <a:schemeClr val="tx1">
                    <a:tint val="75000"/>
                  </a:schemeClr>
                </a:solidFill>
              </a:defRPr>
            </a:lvl5pPr>
            <a:lvl6pPr marL="7200900" indent="0">
              <a:buNone/>
              <a:defRPr sz="5040">
                <a:solidFill>
                  <a:schemeClr val="tx1">
                    <a:tint val="75000"/>
                  </a:schemeClr>
                </a:solidFill>
              </a:defRPr>
            </a:lvl6pPr>
            <a:lvl7pPr marL="8641080" indent="0">
              <a:buNone/>
              <a:defRPr sz="5040">
                <a:solidFill>
                  <a:schemeClr val="tx1">
                    <a:tint val="75000"/>
                  </a:schemeClr>
                </a:solidFill>
              </a:defRPr>
            </a:lvl7pPr>
            <a:lvl8pPr marL="10081260" indent="0">
              <a:buNone/>
              <a:defRPr sz="5040">
                <a:solidFill>
                  <a:schemeClr val="tx1">
                    <a:tint val="75000"/>
                  </a:schemeClr>
                </a:solidFill>
              </a:defRPr>
            </a:lvl8pPr>
            <a:lvl9pPr marL="1152144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FF5578-6708-4440-9F28-4E9EFB26685B}"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276947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640330" y="5963708"/>
            <a:ext cx="16322040" cy="14214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442430" y="5963708"/>
            <a:ext cx="16322040" cy="14214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FF5578-6708-4440-9F28-4E9EFB26685B}" type="datetimeFigureOut">
              <a:rPr lang="en-US" smtClean="0"/>
              <a:t>7/10/26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1723105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192744"/>
            <a:ext cx="33124140" cy="4330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45334" y="5491799"/>
            <a:ext cx="16247029" cy="2691446"/>
          </a:xfrm>
        </p:spPr>
        <p:txBody>
          <a:bodyPr anchor="b"/>
          <a:lstStyle>
            <a:lvl1pPr marL="0" indent="0">
              <a:buNone/>
              <a:defRPr sz="7560" b="1"/>
            </a:lvl1pPr>
            <a:lvl2pPr marL="1440180" indent="0">
              <a:buNone/>
              <a:defRPr sz="6300" b="1"/>
            </a:lvl2pPr>
            <a:lvl3pPr marL="2880360" indent="0">
              <a:buNone/>
              <a:defRPr sz="5670" b="1"/>
            </a:lvl3pPr>
            <a:lvl4pPr marL="4320540" indent="0">
              <a:buNone/>
              <a:defRPr sz="5040" b="1"/>
            </a:lvl4pPr>
            <a:lvl5pPr marL="5760720" indent="0">
              <a:buNone/>
              <a:defRPr sz="5040" b="1"/>
            </a:lvl5pPr>
            <a:lvl6pPr marL="7200900" indent="0">
              <a:buNone/>
              <a:defRPr sz="5040" b="1"/>
            </a:lvl6pPr>
            <a:lvl7pPr marL="8641080" indent="0">
              <a:buNone/>
              <a:defRPr sz="5040" b="1"/>
            </a:lvl7pPr>
            <a:lvl8pPr marL="10081260" indent="0">
              <a:buNone/>
              <a:defRPr sz="5040" b="1"/>
            </a:lvl8pPr>
            <a:lvl9pPr marL="11521440" indent="0">
              <a:buNone/>
              <a:defRPr sz="5040" b="1"/>
            </a:lvl9pPr>
          </a:lstStyle>
          <a:p>
            <a:pPr lvl="0"/>
            <a:r>
              <a:rPr lang="en-US"/>
              <a:t>Click to edit Master text styles</a:t>
            </a:r>
          </a:p>
        </p:txBody>
      </p:sp>
      <p:sp>
        <p:nvSpPr>
          <p:cNvPr id="4" name="Content Placeholder 3"/>
          <p:cNvSpPr>
            <a:spLocks noGrp="1"/>
          </p:cNvSpPr>
          <p:nvPr>
            <p:ph sz="half" idx="2"/>
          </p:nvPr>
        </p:nvSpPr>
        <p:spPr>
          <a:xfrm>
            <a:off x="2645334" y="8183245"/>
            <a:ext cx="16247029" cy="12036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442430" y="5491799"/>
            <a:ext cx="16327042" cy="2691446"/>
          </a:xfrm>
        </p:spPr>
        <p:txBody>
          <a:bodyPr anchor="b"/>
          <a:lstStyle>
            <a:lvl1pPr marL="0" indent="0">
              <a:buNone/>
              <a:defRPr sz="7560" b="1"/>
            </a:lvl1pPr>
            <a:lvl2pPr marL="1440180" indent="0">
              <a:buNone/>
              <a:defRPr sz="6300" b="1"/>
            </a:lvl2pPr>
            <a:lvl3pPr marL="2880360" indent="0">
              <a:buNone/>
              <a:defRPr sz="5670" b="1"/>
            </a:lvl3pPr>
            <a:lvl4pPr marL="4320540" indent="0">
              <a:buNone/>
              <a:defRPr sz="5040" b="1"/>
            </a:lvl4pPr>
            <a:lvl5pPr marL="5760720" indent="0">
              <a:buNone/>
              <a:defRPr sz="5040" b="1"/>
            </a:lvl5pPr>
            <a:lvl6pPr marL="7200900" indent="0">
              <a:buNone/>
              <a:defRPr sz="5040" b="1"/>
            </a:lvl6pPr>
            <a:lvl7pPr marL="8641080" indent="0">
              <a:buNone/>
              <a:defRPr sz="5040" b="1"/>
            </a:lvl7pPr>
            <a:lvl8pPr marL="10081260" indent="0">
              <a:buNone/>
              <a:defRPr sz="5040" b="1"/>
            </a:lvl8pPr>
            <a:lvl9pPr marL="11521440" indent="0">
              <a:buNone/>
              <a:defRPr sz="5040" b="1"/>
            </a:lvl9pPr>
          </a:lstStyle>
          <a:p>
            <a:pPr lvl="0"/>
            <a:r>
              <a:rPr lang="en-US"/>
              <a:t>Click to edit Master text styles</a:t>
            </a:r>
          </a:p>
        </p:txBody>
      </p:sp>
      <p:sp>
        <p:nvSpPr>
          <p:cNvPr id="6" name="Content Placeholder 5"/>
          <p:cNvSpPr>
            <a:spLocks noGrp="1"/>
          </p:cNvSpPr>
          <p:nvPr>
            <p:ph sz="quarter" idx="4"/>
          </p:nvPr>
        </p:nvSpPr>
        <p:spPr>
          <a:xfrm>
            <a:off x="19442430" y="8183245"/>
            <a:ext cx="16327042" cy="12036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FF5578-6708-4440-9F28-4E9EFB26685B}" type="datetimeFigureOut">
              <a:rPr lang="en-US" smtClean="0"/>
              <a:t>7/10/26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1240058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FF5578-6708-4440-9F28-4E9EFB26685B}" type="datetimeFigureOut">
              <a:rPr lang="en-US" smtClean="0"/>
              <a:t>7/10/26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319896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F5578-6708-4440-9F28-4E9EFB26685B}" type="datetimeFigureOut">
              <a:rPr lang="en-US" smtClean="0"/>
              <a:t>7/10/26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611407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4" y="1493520"/>
            <a:ext cx="12386547" cy="5227320"/>
          </a:xfrm>
        </p:spPr>
        <p:txBody>
          <a:bodyPr anchor="b"/>
          <a:lstStyle>
            <a:lvl1pPr>
              <a:defRPr sz="10080"/>
            </a:lvl1pPr>
          </a:lstStyle>
          <a:p>
            <a:r>
              <a:rPr lang="en-US"/>
              <a:t>Click to edit Master title style</a:t>
            </a:r>
            <a:endParaRPr lang="en-US" dirty="0"/>
          </a:p>
        </p:txBody>
      </p:sp>
      <p:sp>
        <p:nvSpPr>
          <p:cNvPr id="3" name="Content Placeholder 2"/>
          <p:cNvSpPr>
            <a:spLocks noGrp="1"/>
          </p:cNvSpPr>
          <p:nvPr>
            <p:ph idx="1"/>
          </p:nvPr>
        </p:nvSpPr>
        <p:spPr>
          <a:xfrm>
            <a:off x="16327042" y="3225590"/>
            <a:ext cx="19442430" cy="15920508"/>
          </a:xfrm>
        </p:spPr>
        <p:txBody>
          <a:bodyPr/>
          <a:lstStyle>
            <a:lvl1pPr>
              <a:defRPr sz="10080"/>
            </a:lvl1pPr>
            <a:lvl2pPr>
              <a:defRPr sz="8820"/>
            </a:lvl2pPr>
            <a:lvl3pPr>
              <a:defRPr sz="7560"/>
            </a:lvl3pPr>
            <a:lvl4pPr>
              <a:defRPr sz="6300"/>
            </a:lvl4pPr>
            <a:lvl5pPr>
              <a:defRPr sz="6300"/>
            </a:lvl5pPr>
            <a:lvl6pPr>
              <a:defRPr sz="6300"/>
            </a:lvl6pPr>
            <a:lvl7pPr>
              <a:defRPr sz="6300"/>
            </a:lvl7pPr>
            <a:lvl8pPr>
              <a:defRPr sz="6300"/>
            </a:lvl8pPr>
            <a:lvl9pPr>
              <a:defRPr sz="6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645334" y="6720840"/>
            <a:ext cx="12386547" cy="12451187"/>
          </a:xfrm>
        </p:spPr>
        <p:txBody>
          <a:bodyPr/>
          <a:lstStyle>
            <a:lvl1pPr marL="0" indent="0">
              <a:buNone/>
              <a:defRPr sz="5040"/>
            </a:lvl1pPr>
            <a:lvl2pPr marL="1440180" indent="0">
              <a:buNone/>
              <a:defRPr sz="4410"/>
            </a:lvl2pPr>
            <a:lvl3pPr marL="2880360" indent="0">
              <a:buNone/>
              <a:defRPr sz="3780"/>
            </a:lvl3pPr>
            <a:lvl4pPr marL="4320540" indent="0">
              <a:buNone/>
              <a:defRPr sz="3150"/>
            </a:lvl4pPr>
            <a:lvl5pPr marL="5760720" indent="0">
              <a:buNone/>
              <a:defRPr sz="3150"/>
            </a:lvl5pPr>
            <a:lvl6pPr marL="7200900" indent="0">
              <a:buNone/>
              <a:defRPr sz="3150"/>
            </a:lvl6pPr>
            <a:lvl7pPr marL="8641080" indent="0">
              <a:buNone/>
              <a:defRPr sz="3150"/>
            </a:lvl7pPr>
            <a:lvl8pPr marL="10081260" indent="0">
              <a:buNone/>
              <a:defRPr sz="3150"/>
            </a:lvl8pPr>
            <a:lvl9pPr marL="11521440" indent="0">
              <a:buNone/>
              <a:defRPr sz="3150"/>
            </a:lvl9pPr>
          </a:lstStyle>
          <a:p>
            <a:pPr lvl="0"/>
            <a:r>
              <a:rPr lang="en-US"/>
              <a:t>Click to edit Master text styles</a:t>
            </a:r>
          </a:p>
        </p:txBody>
      </p:sp>
      <p:sp>
        <p:nvSpPr>
          <p:cNvPr id="5" name="Date Placeholder 4"/>
          <p:cNvSpPr>
            <a:spLocks noGrp="1"/>
          </p:cNvSpPr>
          <p:nvPr>
            <p:ph type="dt" sz="half" idx="10"/>
          </p:nvPr>
        </p:nvSpPr>
        <p:spPr/>
        <p:txBody>
          <a:bodyPr/>
          <a:lstStyle/>
          <a:p>
            <a:fld id="{14FF5578-6708-4440-9F28-4E9EFB26685B}" type="datetimeFigureOut">
              <a:rPr lang="en-US" smtClean="0"/>
              <a:t>7/10/26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222809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4" y="1493520"/>
            <a:ext cx="12386547" cy="5227320"/>
          </a:xfrm>
        </p:spPr>
        <p:txBody>
          <a:bodyPr anchor="b"/>
          <a:lstStyle>
            <a:lvl1pPr>
              <a:defRPr sz="10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327042" y="3225590"/>
            <a:ext cx="19442430" cy="15920508"/>
          </a:xfrm>
        </p:spPr>
        <p:txBody>
          <a:bodyPr anchor="t"/>
          <a:lstStyle>
            <a:lvl1pPr marL="0" indent="0">
              <a:buNone/>
              <a:defRPr sz="10080"/>
            </a:lvl1pPr>
            <a:lvl2pPr marL="1440180" indent="0">
              <a:buNone/>
              <a:defRPr sz="8820"/>
            </a:lvl2pPr>
            <a:lvl3pPr marL="2880360" indent="0">
              <a:buNone/>
              <a:defRPr sz="7560"/>
            </a:lvl3pPr>
            <a:lvl4pPr marL="4320540" indent="0">
              <a:buNone/>
              <a:defRPr sz="6300"/>
            </a:lvl4pPr>
            <a:lvl5pPr marL="5760720" indent="0">
              <a:buNone/>
              <a:defRPr sz="6300"/>
            </a:lvl5pPr>
            <a:lvl6pPr marL="7200900" indent="0">
              <a:buNone/>
              <a:defRPr sz="6300"/>
            </a:lvl6pPr>
            <a:lvl7pPr marL="8641080" indent="0">
              <a:buNone/>
              <a:defRPr sz="6300"/>
            </a:lvl7pPr>
            <a:lvl8pPr marL="10081260" indent="0">
              <a:buNone/>
              <a:defRPr sz="6300"/>
            </a:lvl8pPr>
            <a:lvl9pPr marL="11521440" indent="0">
              <a:buNone/>
              <a:defRPr sz="6300"/>
            </a:lvl9pPr>
          </a:lstStyle>
          <a:p>
            <a:r>
              <a:rPr lang="en-US"/>
              <a:t>Click icon to add picture</a:t>
            </a:r>
            <a:endParaRPr lang="en-US" dirty="0"/>
          </a:p>
        </p:txBody>
      </p:sp>
      <p:sp>
        <p:nvSpPr>
          <p:cNvPr id="4" name="Text Placeholder 3"/>
          <p:cNvSpPr>
            <a:spLocks noGrp="1"/>
          </p:cNvSpPr>
          <p:nvPr>
            <p:ph type="body" sz="half" idx="2"/>
          </p:nvPr>
        </p:nvSpPr>
        <p:spPr>
          <a:xfrm>
            <a:off x="2645334" y="6720840"/>
            <a:ext cx="12386547" cy="12451187"/>
          </a:xfrm>
        </p:spPr>
        <p:txBody>
          <a:bodyPr/>
          <a:lstStyle>
            <a:lvl1pPr marL="0" indent="0">
              <a:buNone/>
              <a:defRPr sz="5040"/>
            </a:lvl1pPr>
            <a:lvl2pPr marL="1440180" indent="0">
              <a:buNone/>
              <a:defRPr sz="4410"/>
            </a:lvl2pPr>
            <a:lvl3pPr marL="2880360" indent="0">
              <a:buNone/>
              <a:defRPr sz="3780"/>
            </a:lvl3pPr>
            <a:lvl4pPr marL="4320540" indent="0">
              <a:buNone/>
              <a:defRPr sz="3150"/>
            </a:lvl4pPr>
            <a:lvl5pPr marL="5760720" indent="0">
              <a:buNone/>
              <a:defRPr sz="3150"/>
            </a:lvl5pPr>
            <a:lvl6pPr marL="7200900" indent="0">
              <a:buNone/>
              <a:defRPr sz="3150"/>
            </a:lvl6pPr>
            <a:lvl7pPr marL="8641080" indent="0">
              <a:buNone/>
              <a:defRPr sz="3150"/>
            </a:lvl7pPr>
            <a:lvl8pPr marL="10081260" indent="0">
              <a:buNone/>
              <a:defRPr sz="3150"/>
            </a:lvl8pPr>
            <a:lvl9pPr marL="11521440" indent="0">
              <a:buNone/>
              <a:defRPr sz="3150"/>
            </a:lvl9pPr>
          </a:lstStyle>
          <a:p>
            <a:pPr lvl="0"/>
            <a:r>
              <a:rPr lang="en-US"/>
              <a:t>Click to edit Master text styles</a:t>
            </a:r>
          </a:p>
        </p:txBody>
      </p:sp>
      <p:sp>
        <p:nvSpPr>
          <p:cNvPr id="5" name="Date Placeholder 4"/>
          <p:cNvSpPr>
            <a:spLocks noGrp="1"/>
          </p:cNvSpPr>
          <p:nvPr>
            <p:ph type="dt" sz="half" idx="10"/>
          </p:nvPr>
        </p:nvSpPr>
        <p:spPr/>
        <p:txBody>
          <a:bodyPr/>
          <a:lstStyle/>
          <a:p>
            <a:fld id="{14FF5578-6708-4440-9F28-4E9EFB26685B}" type="datetimeFigureOut">
              <a:rPr lang="en-US" smtClean="0"/>
              <a:t>7/10/26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C5A1E-E23D-4FEB-A208-9854C1CD735C}" type="slidenum">
              <a:rPr lang="en-US" smtClean="0"/>
              <a:t>‹#›</a:t>
            </a:fld>
            <a:endParaRPr lang="en-US"/>
          </a:p>
        </p:txBody>
      </p:sp>
    </p:spTree>
    <p:extLst>
      <p:ext uri="{BB962C8B-B14F-4D97-AF65-F5344CB8AC3E}">
        <p14:creationId xmlns:p14="http://schemas.microsoft.com/office/powerpoint/2010/main" val="3838906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0330" y="1192744"/>
            <a:ext cx="33124140" cy="4330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40330" y="5963708"/>
            <a:ext cx="33124140" cy="142143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40330" y="20764078"/>
            <a:ext cx="8641080" cy="1192742"/>
          </a:xfrm>
          <a:prstGeom prst="rect">
            <a:avLst/>
          </a:prstGeom>
        </p:spPr>
        <p:txBody>
          <a:bodyPr vert="horz" lIns="91440" tIns="45720" rIns="91440" bIns="45720" rtlCol="0" anchor="ctr"/>
          <a:lstStyle>
            <a:lvl1pPr algn="l">
              <a:defRPr sz="3780">
                <a:solidFill>
                  <a:schemeClr val="tx1">
                    <a:tint val="75000"/>
                  </a:schemeClr>
                </a:solidFill>
              </a:defRPr>
            </a:lvl1pPr>
          </a:lstStyle>
          <a:p>
            <a:fld id="{14FF5578-6708-4440-9F28-4E9EFB26685B}" type="datetimeFigureOut">
              <a:rPr lang="en-US" smtClean="0"/>
              <a:t>7/10/26</a:t>
            </a:fld>
            <a:endParaRPr lang="en-US"/>
          </a:p>
        </p:txBody>
      </p:sp>
      <p:sp>
        <p:nvSpPr>
          <p:cNvPr id="5" name="Footer Placeholder 4"/>
          <p:cNvSpPr>
            <a:spLocks noGrp="1"/>
          </p:cNvSpPr>
          <p:nvPr>
            <p:ph type="ftr" sz="quarter" idx="3"/>
          </p:nvPr>
        </p:nvSpPr>
        <p:spPr>
          <a:xfrm>
            <a:off x="12721590" y="20764078"/>
            <a:ext cx="12961620" cy="1192742"/>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123390" y="20764078"/>
            <a:ext cx="8641080" cy="1192742"/>
          </a:xfrm>
          <a:prstGeom prst="rect">
            <a:avLst/>
          </a:prstGeom>
        </p:spPr>
        <p:txBody>
          <a:bodyPr vert="horz" lIns="91440" tIns="45720" rIns="91440" bIns="45720" rtlCol="0" anchor="ctr"/>
          <a:lstStyle>
            <a:lvl1pPr algn="r">
              <a:defRPr sz="3780">
                <a:solidFill>
                  <a:schemeClr val="tx1">
                    <a:tint val="75000"/>
                  </a:schemeClr>
                </a:solidFill>
              </a:defRPr>
            </a:lvl1pPr>
          </a:lstStyle>
          <a:p>
            <a:fld id="{C14C5A1E-E23D-4FEB-A208-9854C1CD735C}" type="slidenum">
              <a:rPr lang="en-US" smtClean="0"/>
              <a:t>‹#›</a:t>
            </a:fld>
            <a:endParaRPr lang="en-US"/>
          </a:p>
        </p:txBody>
      </p:sp>
    </p:spTree>
    <p:extLst>
      <p:ext uri="{BB962C8B-B14F-4D97-AF65-F5344CB8AC3E}">
        <p14:creationId xmlns:p14="http://schemas.microsoft.com/office/powerpoint/2010/main" val="262681144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2880360" rtl="0" eaLnBrk="1" latinLnBrk="0" hangingPunct="1">
        <a:lnSpc>
          <a:spcPct val="90000"/>
        </a:lnSpc>
        <a:spcBef>
          <a:spcPct val="0"/>
        </a:spcBef>
        <a:buNone/>
        <a:defRPr sz="13860" kern="1200">
          <a:solidFill>
            <a:schemeClr val="tx1"/>
          </a:solidFill>
          <a:latin typeface="+mj-lt"/>
          <a:ea typeface="+mj-ea"/>
          <a:cs typeface="+mj-cs"/>
        </a:defRPr>
      </a:lvl1pPr>
    </p:titleStyle>
    <p:bodyStyle>
      <a:lvl1pPr marL="720090" indent="-720090" algn="l" defTabSz="2880360" rtl="0" eaLnBrk="1" latinLnBrk="0" hangingPunct="1">
        <a:lnSpc>
          <a:spcPct val="90000"/>
        </a:lnSpc>
        <a:spcBef>
          <a:spcPts val="3150"/>
        </a:spcBef>
        <a:buFont typeface="Arial" panose="020B0604020202020204" pitchFamily="34" charset="0"/>
        <a:buChar char="•"/>
        <a:defRPr sz="8820" kern="1200">
          <a:solidFill>
            <a:schemeClr val="tx1"/>
          </a:solidFill>
          <a:latin typeface="+mn-lt"/>
          <a:ea typeface="+mn-ea"/>
          <a:cs typeface="+mn-cs"/>
        </a:defRPr>
      </a:lvl1pPr>
      <a:lvl2pPr marL="2160270" indent="-720090" algn="l" defTabSz="2880360" rtl="0" eaLnBrk="1" latinLnBrk="0" hangingPunct="1">
        <a:lnSpc>
          <a:spcPct val="90000"/>
        </a:lnSpc>
        <a:spcBef>
          <a:spcPts val="1575"/>
        </a:spcBef>
        <a:buFont typeface="Arial" panose="020B0604020202020204" pitchFamily="34" charset="0"/>
        <a:buChar char="•"/>
        <a:defRPr sz="7560" kern="1200">
          <a:solidFill>
            <a:schemeClr val="tx1"/>
          </a:solidFill>
          <a:latin typeface="+mn-lt"/>
          <a:ea typeface="+mn-ea"/>
          <a:cs typeface="+mn-cs"/>
        </a:defRPr>
      </a:lvl2pPr>
      <a:lvl3pPr marL="3600450" indent="-720090" algn="l" defTabSz="2880360" rtl="0" eaLnBrk="1" latinLnBrk="0" hangingPunct="1">
        <a:lnSpc>
          <a:spcPct val="90000"/>
        </a:lnSpc>
        <a:spcBef>
          <a:spcPts val="1575"/>
        </a:spcBef>
        <a:buFont typeface="Arial" panose="020B0604020202020204" pitchFamily="34" charset="0"/>
        <a:buChar char="•"/>
        <a:defRPr sz="6300" kern="1200">
          <a:solidFill>
            <a:schemeClr val="tx1"/>
          </a:solidFill>
          <a:latin typeface="+mn-lt"/>
          <a:ea typeface="+mn-ea"/>
          <a:cs typeface="+mn-cs"/>
        </a:defRPr>
      </a:lvl3pPr>
      <a:lvl4pPr marL="504063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4pPr>
      <a:lvl5pPr marL="648081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5pPr>
      <a:lvl6pPr marL="792099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6pPr>
      <a:lvl7pPr marL="936117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7pPr>
      <a:lvl8pPr marL="1080135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8pPr>
      <a:lvl9pPr marL="1224153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9pPr>
    </p:bodyStyle>
    <p:otherStyle>
      <a:defPPr>
        <a:defRPr lang="en-US"/>
      </a:defPPr>
      <a:lvl1pPr marL="0" algn="l" defTabSz="2880360" rtl="0" eaLnBrk="1" latinLnBrk="0" hangingPunct="1">
        <a:defRPr sz="5670" kern="1200">
          <a:solidFill>
            <a:schemeClr val="tx1"/>
          </a:solidFill>
          <a:latin typeface="+mn-lt"/>
          <a:ea typeface="+mn-ea"/>
          <a:cs typeface="+mn-cs"/>
        </a:defRPr>
      </a:lvl1pPr>
      <a:lvl2pPr marL="1440180" algn="l" defTabSz="2880360" rtl="0" eaLnBrk="1" latinLnBrk="0" hangingPunct="1">
        <a:defRPr sz="5670" kern="1200">
          <a:solidFill>
            <a:schemeClr val="tx1"/>
          </a:solidFill>
          <a:latin typeface="+mn-lt"/>
          <a:ea typeface="+mn-ea"/>
          <a:cs typeface="+mn-cs"/>
        </a:defRPr>
      </a:lvl2pPr>
      <a:lvl3pPr marL="2880360" algn="l" defTabSz="2880360" rtl="0" eaLnBrk="1" latinLnBrk="0" hangingPunct="1">
        <a:defRPr sz="5670" kern="1200">
          <a:solidFill>
            <a:schemeClr val="tx1"/>
          </a:solidFill>
          <a:latin typeface="+mn-lt"/>
          <a:ea typeface="+mn-ea"/>
          <a:cs typeface="+mn-cs"/>
        </a:defRPr>
      </a:lvl3pPr>
      <a:lvl4pPr marL="4320540" algn="l" defTabSz="2880360" rtl="0" eaLnBrk="1" latinLnBrk="0" hangingPunct="1">
        <a:defRPr sz="5670" kern="1200">
          <a:solidFill>
            <a:schemeClr val="tx1"/>
          </a:solidFill>
          <a:latin typeface="+mn-lt"/>
          <a:ea typeface="+mn-ea"/>
          <a:cs typeface="+mn-cs"/>
        </a:defRPr>
      </a:lvl4pPr>
      <a:lvl5pPr marL="5760720" algn="l" defTabSz="2880360" rtl="0" eaLnBrk="1" latinLnBrk="0" hangingPunct="1">
        <a:defRPr sz="5670" kern="1200">
          <a:solidFill>
            <a:schemeClr val="tx1"/>
          </a:solidFill>
          <a:latin typeface="+mn-lt"/>
          <a:ea typeface="+mn-ea"/>
          <a:cs typeface="+mn-cs"/>
        </a:defRPr>
      </a:lvl5pPr>
      <a:lvl6pPr marL="7200900" algn="l" defTabSz="2880360" rtl="0" eaLnBrk="1" latinLnBrk="0" hangingPunct="1">
        <a:defRPr sz="5670" kern="1200">
          <a:solidFill>
            <a:schemeClr val="tx1"/>
          </a:solidFill>
          <a:latin typeface="+mn-lt"/>
          <a:ea typeface="+mn-ea"/>
          <a:cs typeface="+mn-cs"/>
        </a:defRPr>
      </a:lvl6pPr>
      <a:lvl7pPr marL="8641080" algn="l" defTabSz="2880360" rtl="0" eaLnBrk="1" latinLnBrk="0" hangingPunct="1">
        <a:defRPr sz="5670" kern="1200">
          <a:solidFill>
            <a:schemeClr val="tx1"/>
          </a:solidFill>
          <a:latin typeface="+mn-lt"/>
          <a:ea typeface="+mn-ea"/>
          <a:cs typeface="+mn-cs"/>
        </a:defRPr>
      </a:lvl7pPr>
      <a:lvl8pPr marL="10081260" algn="l" defTabSz="2880360" rtl="0" eaLnBrk="1" latinLnBrk="0" hangingPunct="1">
        <a:defRPr sz="5670" kern="1200">
          <a:solidFill>
            <a:schemeClr val="tx1"/>
          </a:solidFill>
          <a:latin typeface="+mn-lt"/>
          <a:ea typeface="+mn-ea"/>
          <a:cs typeface="+mn-cs"/>
        </a:defRPr>
      </a:lvl8pPr>
      <a:lvl9pPr marL="11521440" algn="l" defTabSz="2880360" rtl="0" eaLnBrk="1" latinLnBrk="0" hangingPunct="1">
        <a:defRPr sz="56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91E211-BE78-4421-8FA6-10E332C32F9B}"/>
              </a:ext>
            </a:extLst>
          </p:cNvPr>
          <p:cNvSpPr/>
          <p:nvPr/>
        </p:nvSpPr>
        <p:spPr>
          <a:xfrm>
            <a:off x="0" y="3232063"/>
            <a:ext cx="38404800" cy="19170737"/>
          </a:xfrm>
          <a:prstGeom prst="rect">
            <a:avLst/>
          </a:prstGeom>
          <a:solidFill>
            <a:srgbClr val="DBC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61"/>
          </a:p>
        </p:txBody>
      </p:sp>
      <p:sp>
        <p:nvSpPr>
          <p:cNvPr id="44" name="Rectangle 43">
            <a:extLst>
              <a:ext uri="{FF2B5EF4-FFF2-40B4-BE49-F238E27FC236}">
                <a16:creationId xmlns:a16="http://schemas.microsoft.com/office/drawing/2014/main" id="{E3EC9109-7D14-4E1A-8308-8A831314102E}"/>
              </a:ext>
            </a:extLst>
          </p:cNvPr>
          <p:cNvSpPr/>
          <p:nvPr/>
        </p:nvSpPr>
        <p:spPr>
          <a:xfrm>
            <a:off x="11146644" y="3487861"/>
            <a:ext cx="16226208" cy="18792324"/>
          </a:xfrm>
          <a:prstGeom prst="rect">
            <a:avLst/>
          </a:prstGeom>
          <a:ln w="63500"/>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p>
        </p:txBody>
      </p:sp>
      <p:sp>
        <p:nvSpPr>
          <p:cNvPr id="43" name="Rectangle 42">
            <a:extLst>
              <a:ext uri="{FF2B5EF4-FFF2-40B4-BE49-F238E27FC236}">
                <a16:creationId xmlns:a16="http://schemas.microsoft.com/office/drawing/2014/main" id="{C2033992-0376-4EAF-ABA6-B18494786BEA}"/>
              </a:ext>
            </a:extLst>
          </p:cNvPr>
          <p:cNvSpPr/>
          <p:nvPr/>
        </p:nvSpPr>
        <p:spPr>
          <a:xfrm>
            <a:off x="27782489" y="17309473"/>
            <a:ext cx="10273627" cy="4970712"/>
          </a:xfrm>
          <a:prstGeom prst="rect">
            <a:avLst/>
          </a:prstGeom>
          <a:ln w="63500"/>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p>
        </p:txBody>
      </p:sp>
      <p:sp>
        <p:nvSpPr>
          <p:cNvPr id="42" name="Rectangle 41">
            <a:extLst>
              <a:ext uri="{FF2B5EF4-FFF2-40B4-BE49-F238E27FC236}">
                <a16:creationId xmlns:a16="http://schemas.microsoft.com/office/drawing/2014/main" id="{E6180975-2C2E-47D6-873B-853A032CCE52}"/>
              </a:ext>
            </a:extLst>
          </p:cNvPr>
          <p:cNvSpPr/>
          <p:nvPr/>
        </p:nvSpPr>
        <p:spPr>
          <a:xfrm>
            <a:off x="27771754" y="12998348"/>
            <a:ext cx="10247984" cy="4108552"/>
          </a:xfrm>
          <a:prstGeom prst="rect">
            <a:avLst/>
          </a:prstGeom>
          <a:ln w="63500"/>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p>
        </p:txBody>
      </p:sp>
      <p:sp>
        <p:nvSpPr>
          <p:cNvPr id="41" name="Rectangle 40">
            <a:extLst>
              <a:ext uri="{FF2B5EF4-FFF2-40B4-BE49-F238E27FC236}">
                <a16:creationId xmlns:a16="http://schemas.microsoft.com/office/drawing/2014/main" id="{E2130288-482F-4DDF-8F9C-804B8F486F0D}"/>
              </a:ext>
            </a:extLst>
          </p:cNvPr>
          <p:cNvSpPr/>
          <p:nvPr/>
        </p:nvSpPr>
        <p:spPr>
          <a:xfrm>
            <a:off x="323749" y="3487997"/>
            <a:ext cx="10423993" cy="8722215"/>
          </a:xfrm>
          <a:prstGeom prst="rect">
            <a:avLst/>
          </a:prstGeom>
          <a:ln w="63500"/>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p>
        </p:txBody>
      </p:sp>
      <p:sp>
        <p:nvSpPr>
          <p:cNvPr id="38" name="Rectangle 37">
            <a:extLst>
              <a:ext uri="{FF2B5EF4-FFF2-40B4-BE49-F238E27FC236}">
                <a16:creationId xmlns:a16="http://schemas.microsoft.com/office/drawing/2014/main" id="{BD04D54A-B50A-4620-A532-9778019957BD}"/>
              </a:ext>
            </a:extLst>
          </p:cNvPr>
          <p:cNvSpPr/>
          <p:nvPr/>
        </p:nvSpPr>
        <p:spPr>
          <a:xfrm>
            <a:off x="282530" y="12394637"/>
            <a:ext cx="10465212" cy="9885548"/>
          </a:xfrm>
          <a:prstGeom prst="rect">
            <a:avLst/>
          </a:prstGeom>
          <a:ln w="63500"/>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a:p>
        </p:txBody>
      </p:sp>
      <p:sp>
        <p:nvSpPr>
          <p:cNvPr id="36" name="Rectangle 35">
            <a:extLst>
              <a:ext uri="{FF2B5EF4-FFF2-40B4-BE49-F238E27FC236}">
                <a16:creationId xmlns:a16="http://schemas.microsoft.com/office/drawing/2014/main" id="{1B6CA82E-4789-4E8E-8B7D-E062BD17DB7E}"/>
              </a:ext>
            </a:extLst>
          </p:cNvPr>
          <p:cNvSpPr/>
          <p:nvPr/>
        </p:nvSpPr>
        <p:spPr>
          <a:xfrm>
            <a:off x="27771754" y="3484351"/>
            <a:ext cx="10273627" cy="9333080"/>
          </a:xfrm>
          <a:prstGeom prst="rect">
            <a:avLst/>
          </a:prstGeom>
          <a:ln w="63500"/>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p>
        </p:txBody>
      </p:sp>
      <p:sp>
        <p:nvSpPr>
          <p:cNvPr id="2" name="Rectangle 1"/>
          <p:cNvSpPr/>
          <p:nvPr/>
        </p:nvSpPr>
        <p:spPr>
          <a:xfrm>
            <a:off x="0" y="13617"/>
            <a:ext cx="38404800" cy="3289818"/>
          </a:xfrm>
          <a:prstGeom prst="rect">
            <a:avLst/>
          </a:prstGeom>
          <a:solidFill>
            <a:schemeClr val="accent4">
              <a:lumMod val="60000"/>
              <a:lumOff val="40000"/>
              <a:alpha val="89804"/>
            </a:schemeClr>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30600" tIns="15298" rIns="30600" bIns="15298" numCol="1" spcCol="0" rtlCol="0" fromWordArt="0" anchor="ctr" anchorCtr="0" forceAA="0" compatLnSpc="1">
            <a:prstTxWarp prst="textNoShape">
              <a:avLst/>
            </a:prstTxWarp>
            <a:noAutofit/>
          </a:bodyP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highlight>
                <a:srgbClr val="FBFAFC"/>
              </a:highlight>
            </a:endParaRPr>
          </a:p>
        </p:txBody>
      </p:sp>
      <p:grpSp>
        <p:nvGrpSpPr>
          <p:cNvPr id="28" name="Group 27">
            <a:extLst>
              <a:ext uri="{FF2B5EF4-FFF2-40B4-BE49-F238E27FC236}">
                <a16:creationId xmlns:a16="http://schemas.microsoft.com/office/drawing/2014/main" id="{6BF8BCCB-46D8-42D4-83CA-1EBBC96C6EA9}"/>
              </a:ext>
            </a:extLst>
          </p:cNvPr>
          <p:cNvGrpSpPr/>
          <p:nvPr/>
        </p:nvGrpSpPr>
        <p:grpSpPr>
          <a:xfrm>
            <a:off x="18510660" y="10980047"/>
            <a:ext cx="1383484" cy="442714"/>
            <a:chOff x="1516050" y="5750774"/>
            <a:chExt cx="3607499" cy="1154399"/>
          </a:xfrm>
        </p:grpSpPr>
        <p:sp>
          <p:nvSpPr>
            <p:cNvPr id="29" name="Rectangle 28">
              <a:extLst>
                <a:ext uri="{FF2B5EF4-FFF2-40B4-BE49-F238E27FC236}">
                  <a16:creationId xmlns:a16="http://schemas.microsoft.com/office/drawing/2014/main" id="{7D070FF5-AA00-43C1-A33D-876ED2D68329}"/>
                </a:ext>
              </a:extLst>
            </p:cNvPr>
            <p:cNvSpPr/>
            <p:nvPr/>
          </p:nvSpPr>
          <p:spPr>
            <a:xfrm>
              <a:off x="1516050" y="5750774"/>
              <a:ext cx="3607499" cy="1154399"/>
            </a:xfrm>
            <a:prstGeom prst="rect">
              <a:avLst/>
            </a:pr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378"/>
            </a:p>
          </p:txBody>
        </p:sp>
        <p:sp>
          <p:nvSpPr>
            <p:cNvPr id="30" name="TextBox 29">
              <a:extLst>
                <a:ext uri="{FF2B5EF4-FFF2-40B4-BE49-F238E27FC236}">
                  <a16:creationId xmlns:a16="http://schemas.microsoft.com/office/drawing/2014/main" id="{90E7FED4-B865-4789-9E30-850D9A7CA9BD}"/>
                </a:ext>
              </a:extLst>
            </p:cNvPr>
            <p:cNvSpPr txBox="1"/>
            <p:nvPr/>
          </p:nvSpPr>
          <p:spPr>
            <a:xfrm>
              <a:off x="1516050" y="5750774"/>
              <a:ext cx="3607499" cy="1154399"/>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829" tIns="15829" rIns="15829" bIns="15829" numCol="1" spcCol="1270" anchor="ctr" anchorCtr="0">
              <a:noAutofit/>
            </a:bodyPr>
            <a:lstStyle/>
            <a:p>
              <a:pPr algn="ctr" defTabSz="1108055">
                <a:lnSpc>
                  <a:spcPct val="90000"/>
                </a:lnSpc>
                <a:spcBef>
                  <a:spcPct val="0"/>
                </a:spcBef>
                <a:spcAft>
                  <a:spcPct val="35000"/>
                </a:spcAft>
              </a:pPr>
              <a:endParaRPr lang="en-US" sz="2493"/>
            </a:p>
          </p:txBody>
        </p:sp>
      </p:grpSp>
      <p:sp>
        <p:nvSpPr>
          <p:cNvPr id="12" name="Rectangle 11">
            <a:extLst>
              <a:ext uri="{FF2B5EF4-FFF2-40B4-BE49-F238E27FC236}">
                <a16:creationId xmlns:a16="http://schemas.microsoft.com/office/drawing/2014/main" id="{90F9BAC9-1040-4964-78A2-372806501706}"/>
              </a:ext>
            </a:extLst>
          </p:cNvPr>
          <p:cNvSpPr/>
          <p:nvPr/>
        </p:nvSpPr>
        <p:spPr>
          <a:xfrm>
            <a:off x="0" y="-60991"/>
            <a:ext cx="38404800" cy="3108629"/>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30600" tIns="15298" rIns="30600" bIns="15298" numCol="1" spcCol="0" rtlCol="0" fromWordArt="0" anchor="ctr" anchorCtr="0" forceAA="0" compatLnSpc="1">
            <a:prstTxWarp prst="textNoShape">
              <a:avLst/>
            </a:prstTxWarp>
            <a:noAutofit/>
          </a:bodyPr>
          <a:lstStyle>
            <a:defPPr>
              <a:defRPr lang="en-US"/>
            </a:defPPr>
            <a:lvl1pPr marL="0" algn="l" defTabSz="914078" rtl="0" eaLnBrk="1" latinLnBrk="0" hangingPunct="1">
              <a:defRPr sz="1799" kern="1200">
                <a:solidFill>
                  <a:schemeClr val="tx1"/>
                </a:solidFill>
                <a:latin typeface="+mn-lt"/>
                <a:ea typeface="+mn-ea"/>
                <a:cs typeface="+mn-cs"/>
              </a:defRPr>
            </a:lvl1pPr>
            <a:lvl2pPr marL="457039" algn="l" defTabSz="914078" rtl="0" eaLnBrk="1" latinLnBrk="0" hangingPunct="1">
              <a:defRPr sz="1799" kern="1200">
                <a:solidFill>
                  <a:schemeClr val="tx1"/>
                </a:solidFill>
                <a:latin typeface="+mn-lt"/>
                <a:ea typeface="+mn-ea"/>
                <a:cs typeface="+mn-cs"/>
              </a:defRPr>
            </a:lvl2pPr>
            <a:lvl3pPr marL="914078" algn="l" defTabSz="914078" rtl="0" eaLnBrk="1" latinLnBrk="0" hangingPunct="1">
              <a:defRPr sz="1799" kern="1200">
                <a:solidFill>
                  <a:schemeClr val="tx1"/>
                </a:solidFill>
                <a:latin typeface="+mn-lt"/>
                <a:ea typeface="+mn-ea"/>
                <a:cs typeface="+mn-cs"/>
              </a:defRPr>
            </a:lvl3pPr>
            <a:lvl4pPr marL="1371117" algn="l" defTabSz="914078" rtl="0" eaLnBrk="1" latinLnBrk="0" hangingPunct="1">
              <a:defRPr sz="1799" kern="1200">
                <a:solidFill>
                  <a:schemeClr val="tx1"/>
                </a:solidFill>
                <a:latin typeface="+mn-lt"/>
                <a:ea typeface="+mn-ea"/>
                <a:cs typeface="+mn-cs"/>
              </a:defRPr>
            </a:lvl4pPr>
            <a:lvl5pPr marL="1828156" algn="l" defTabSz="914078" rtl="0" eaLnBrk="1" latinLnBrk="0" hangingPunct="1">
              <a:defRPr sz="1799" kern="1200">
                <a:solidFill>
                  <a:schemeClr val="tx1"/>
                </a:solidFill>
                <a:latin typeface="+mn-lt"/>
                <a:ea typeface="+mn-ea"/>
                <a:cs typeface="+mn-cs"/>
              </a:defRPr>
            </a:lvl5pPr>
            <a:lvl6pPr marL="2285195" algn="l" defTabSz="914078" rtl="0" eaLnBrk="1" latinLnBrk="0" hangingPunct="1">
              <a:defRPr sz="1799" kern="1200">
                <a:solidFill>
                  <a:schemeClr val="tx1"/>
                </a:solidFill>
                <a:latin typeface="+mn-lt"/>
                <a:ea typeface="+mn-ea"/>
                <a:cs typeface="+mn-cs"/>
              </a:defRPr>
            </a:lvl6pPr>
            <a:lvl7pPr marL="2742234" algn="l" defTabSz="914078" rtl="0" eaLnBrk="1" latinLnBrk="0" hangingPunct="1">
              <a:defRPr sz="1799" kern="1200">
                <a:solidFill>
                  <a:schemeClr val="tx1"/>
                </a:solidFill>
                <a:latin typeface="+mn-lt"/>
                <a:ea typeface="+mn-ea"/>
                <a:cs typeface="+mn-cs"/>
              </a:defRPr>
            </a:lvl7pPr>
            <a:lvl8pPr marL="3199273" algn="l" defTabSz="914078" rtl="0" eaLnBrk="1" latinLnBrk="0" hangingPunct="1">
              <a:defRPr sz="1799" kern="1200">
                <a:solidFill>
                  <a:schemeClr val="tx1"/>
                </a:solidFill>
                <a:latin typeface="+mn-lt"/>
                <a:ea typeface="+mn-ea"/>
                <a:cs typeface="+mn-cs"/>
              </a:defRPr>
            </a:lvl8pPr>
            <a:lvl9pPr marL="3656313" algn="l" defTabSz="914078" rtl="0" eaLnBrk="1" latinLnBrk="0" hangingPunct="1">
              <a:defRPr sz="1799" kern="1200">
                <a:solidFill>
                  <a:schemeClr val="tx1"/>
                </a:solidFill>
                <a:latin typeface="+mn-lt"/>
                <a:ea typeface="+mn-ea"/>
                <a:cs typeface="+mn-cs"/>
              </a:defRPr>
            </a:lvl9pPr>
          </a:lstStyle>
          <a:p>
            <a:pPr algn="ctr"/>
            <a:endParaRPr lang="en-US" sz="603" dirty="0">
              <a:solidFill>
                <a:schemeClr val="bg1"/>
              </a:solidFill>
            </a:endParaRPr>
          </a:p>
        </p:txBody>
      </p:sp>
      <p:sp>
        <p:nvSpPr>
          <p:cNvPr id="3" name="TextBox 2">
            <a:extLst>
              <a:ext uri="{FF2B5EF4-FFF2-40B4-BE49-F238E27FC236}">
                <a16:creationId xmlns:a16="http://schemas.microsoft.com/office/drawing/2014/main" id="{DBD5930E-A15E-7E84-2823-7398CF7E2084}"/>
              </a:ext>
            </a:extLst>
          </p:cNvPr>
          <p:cNvSpPr txBox="1"/>
          <p:nvPr/>
        </p:nvSpPr>
        <p:spPr>
          <a:xfrm>
            <a:off x="5661716" y="349339"/>
            <a:ext cx="28464854" cy="934717"/>
          </a:xfrm>
          <a:prstGeom prst="rect">
            <a:avLst/>
          </a:prstGeom>
          <a:noFill/>
        </p:spPr>
        <p:txBody>
          <a:bodyPr wrap="square" lIns="223936" tIns="111969" rIns="49004" bIns="111969" rtlCol="0" anchor="t">
            <a:spAutoFit/>
          </a:bodyPr>
          <a:lstStyle/>
          <a:p>
            <a:pPr marL="0" marR="0" algn="ctr">
              <a:lnSpc>
                <a:spcPct val="115000"/>
              </a:lnSpc>
              <a:spcAft>
                <a:spcPts val="800"/>
              </a:spcAft>
              <a:buNone/>
            </a:pPr>
            <a:r>
              <a:rPr lang="en-US" sz="4400" b="1" kern="100" dirty="0">
                <a:solidFill>
                  <a:srgbClr val="000000"/>
                </a:solidFill>
                <a:effectLst/>
                <a:latin typeface="Arial Narrow" panose="020B0604020202020204" pitchFamily="34" charset="0"/>
                <a:ea typeface="Aptos" panose="020B0004020202020204" pitchFamily="34" charset="0"/>
                <a:cs typeface="Arial Narrow" panose="020B0604020202020204" pitchFamily="34" charset="0"/>
              </a:rPr>
              <a:t>From Soviet-Era Protocols to Modern Burn Care: A Single-Center Experience with International Surgical Collaboration in Ukraine</a:t>
            </a:r>
            <a:r>
              <a:rPr lang="en-US" sz="4400" b="1" kern="0" dirty="0">
                <a:solidFill>
                  <a:srgbClr val="000000"/>
                </a:solidFill>
                <a:latin typeface="Arial Narrow" panose="020B0604020202020204" pitchFamily="34" charset="0"/>
                <a:ea typeface="Times New Roman" panose="02020603050405020304" pitchFamily="18" charset="0"/>
                <a:cs typeface="Arial Narrow" panose="020B0604020202020204" pitchFamily="34" charset="0"/>
              </a:rPr>
              <a:t> </a:t>
            </a:r>
            <a:endParaRPr lang="en-US" sz="4400" b="1" kern="100" dirty="0">
              <a:latin typeface="Arial Narrow" panose="020B0604020202020204" pitchFamily="34" charset="0"/>
              <a:ea typeface="DengXian" panose="02010600030101010101" pitchFamily="2" charset="-122"/>
              <a:cs typeface="Arial Narrow" panose="020B0604020202020204" pitchFamily="34" charset="0"/>
            </a:endParaRPr>
          </a:p>
        </p:txBody>
      </p:sp>
      <p:sp>
        <p:nvSpPr>
          <p:cNvPr id="4" name="TextBox 3">
            <a:extLst>
              <a:ext uri="{FF2B5EF4-FFF2-40B4-BE49-F238E27FC236}">
                <a16:creationId xmlns:a16="http://schemas.microsoft.com/office/drawing/2014/main" id="{E9BE8EC5-5525-A48A-BDF0-74125A90D13F}"/>
              </a:ext>
            </a:extLst>
          </p:cNvPr>
          <p:cNvSpPr txBox="1"/>
          <p:nvPr/>
        </p:nvSpPr>
        <p:spPr>
          <a:xfrm>
            <a:off x="6797273" y="1490962"/>
            <a:ext cx="26193741" cy="1410772"/>
          </a:xfrm>
          <a:prstGeom prst="rect">
            <a:avLst/>
          </a:prstGeom>
          <a:noFill/>
        </p:spPr>
        <p:txBody>
          <a:bodyPr wrap="square" lIns="56007" tIns="28004" rIns="56007" bIns="28004" rtlCol="0" anchor="t">
            <a:spAutoFit/>
          </a:bodyPr>
          <a:lstStyle/>
          <a:p>
            <a:pPr algn="ctr"/>
            <a:r>
              <a:rPr lang="en-US" sz="2400" dirty="0">
                <a:latin typeface="Arial" panose="020B0604020202020204" pitchFamily="34" charset="0"/>
                <a:cs typeface="Arial" panose="020B0604020202020204" pitchFamily="34" charset="0"/>
              </a:rPr>
              <a:t>Anastasiya Ivanko MS</a:t>
            </a:r>
            <a:r>
              <a:rPr lang="en-US" sz="2400" baseline="30000" dirty="0">
                <a:latin typeface="Arial" panose="020B0604020202020204" pitchFamily="34" charset="0"/>
                <a:cs typeface="Arial" panose="020B0604020202020204" pitchFamily="34" charset="0"/>
              </a:rPr>
              <a:t>1</a:t>
            </a:r>
            <a:r>
              <a:rPr lang="en-US" sz="2400" dirty="0">
                <a:latin typeface="Arial" panose="020B0604020202020204" pitchFamily="34" charset="0"/>
                <a:cs typeface="Arial" panose="020B0604020202020204" pitchFamily="34" charset="0"/>
              </a:rPr>
              <a:t>,</a:t>
            </a:r>
            <a:r>
              <a:rPr lang="en-US" sz="2400" baseline="300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Halyna Saian MD</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Mariana </a:t>
            </a:r>
            <a:r>
              <a:rPr lang="en-US" sz="2400" dirty="0" err="1">
                <a:latin typeface="Arial" panose="020B0604020202020204" pitchFamily="34" charset="0"/>
                <a:cs typeface="Arial" panose="020B0604020202020204" pitchFamily="34" charset="0"/>
              </a:rPr>
              <a:t>Svirchuk</a:t>
            </a:r>
            <a:r>
              <a:rPr lang="en-US" sz="2400" dirty="0">
                <a:latin typeface="Arial" panose="020B0604020202020204" pitchFamily="34" charset="0"/>
                <a:cs typeface="Arial" panose="020B0604020202020204" pitchFamily="34" charset="0"/>
              </a:rPr>
              <a:t> MBA</a:t>
            </a:r>
            <a:r>
              <a:rPr lang="en-US" sz="2400" baseline="30000" dirty="0">
                <a:latin typeface="Arial" panose="020B0604020202020204" pitchFamily="34" charset="0"/>
                <a:cs typeface="Arial" panose="020B0604020202020204" pitchFamily="34" charset="0"/>
              </a:rPr>
              <a:t>2</a:t>
            </a:r>
            <a:r>
              <a:rPr lang="en-US" sz="2400" kern="0" dirty="0">
                <a:effectLst/>
                <a:latin typeface="Arial" panose="020B0604020202020204" pitchFamily="34" charset="0"/>
                <a:ea typeface="Times New Roman" panose="02020603050405020304" pitchFamily="18" charset="0"/>
                <a:cs typeface="Arial" panose="020B0604020202020204" pitchFamily="34" charset="0"/>
              </a:rPr>
              <a:t>, Ivan Ryk MD</a:t>
            </a:r>
            <a:r>
              <a:rPr lang="en-US" sz="2400" kern="0" baseline="30000" dirty="0">
                <a:effectLst/>
                <a:latin typeface="Arial" panose="020B0604020202020204" pitchFamily="34" charset="0"/>
                <a:ea typeface="Times New Roman" panose="02020603050405020304" pitchFamily="18" charset="0"/>
                <a:cs typeface="Arial" panose="020B0604020202020204" pitchFamily="34" charset="0"/>
              </a:rPr>
              <a:t>2</a:t>
            </a:r>
            <a:r>
              <a:rPr lang="en-US" sz="2400" kern="0" dirty="0">
                <a:effectLst/>
                <a:latin typeface="Arial" panose="020B0604020202020204" pitchFamily="34" charset="0"/>
                <a:ea typeface="Times New Roman" panose="02020603050405020304" pitchFamily="18" charset="0"/>
                <a:cs typeface="Arial" panose="020B0604020202020204" pitchFamily="34" charset="0"/>
              </a:rPr>
              <a:t>, Vitaliy </a:t>
            </a:r>
            <a:r>
              <a:rPr lang="en-US" sz="2400" kern="0" dirty="0" err="1">
                <a:effectLst/>
                <a:latin typeface="Arial" panose="020B0604020202020204" pitchFamily="34" charset="0"/>
                <a:ea typeface="Times New Roman" panose="02020603050405020304" pitchFamily="18" charset="0"/>
                <a:cs typeface="Arial" panose="020B0604020202020204" pitchFamily="34" charset="0"/>
              </a:rPr>
              <a:t>Kolodiy</a:t>
            </a:r>
            <a:r>
              <a:rPr lang="en-US" sz="2400" kern="0" dirty="0">
                <a:effectLst/>
                <a:latin typeface="Arial" panose="020B0604020202020204" pitchFamily="34" charset="0"/>
                <a:ea typeface="Times New Roman" panose="02020603050405020304" pitchFamily="18" charset="0"/>
                <a:cs typeface="Arial" panose="020B0604020202020204" pitchFamily="34" charset="0"/>
              </a:rPr>
              <a:t> MD</a:t>
            </a:r>
            <a:r>
              <a:rPr lang="en-US" sz="2400" kern="0" baseline="30000" dirty="0">
                <a:effectLst/>
                <a:latin typeface="Arial" panose="020B0604020202020204" pitchFamily="34" charset="0"/>
                <a:ea typeface="Times New Roman" panose="02020603050405020304" pitchFamily="18" charset="0"/>
                <a:cs typeface="Arial" panose="020B0604020202020204" pitchFamily="34" charset="0"/>
              </a:rPr>
              <a:t>2</a:t>
            </a:r>
            <a:r>
              <a:rPr lang="en-US" sz="2400" dirty="0">
                <a:effectLst/>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M. Victoria P. Miles EMT-P, MD</a:t>
            </a:r>
            <a:r>
              <a:rPr lang="en-US" sz="2400" baseline="30000" dirty="0">
                <a:latin typeface="Arial" panose="020B0604020202020204" pitchFamily="34" charset="0"/>
                <a:cs typeface="Arial" panose="020B0604020202020204" pitchFamily="34" charset="0"/>
              </a:rPr>
              <a:t>1,3</a:t>
            </a:r>
            <a:r>
              <a:rPr lang="en-US" sz="2400" dirty="0">
                <a:latin typeface="Arial" panose="020B0604020202020204" pitchFamily="34" charset="0"/>
                <a:cs typeface="Arial" panose="020B0604020202020204" pitchFamily="34" charset="0"/>
              </a:rPr>
              <a:t>,  </a:t>
            </a:r>
          </a:p>
          <a:p>
            <a:pPr algn="ctr"/>
            <a:r>
              <a:rPr lang="en-US" sz="2400" dirty="0">
                <a:latin typeface="Arial" panose="020B0604020202020204" pitchFamily="34" charset="0"/>
                <a:cs typeface="Arial" panose="020B0604020202020204" pitchFamily="34" charset="0"/>
              </a:rPr>
              <a:t>Jonathan E. Schoen, MPH, MD, FACS, FABA</a:t>
            </a:r>
            <a:r>
              <a:rPr lang="en-US" sz="2400" baseline="30000" dirty="0">
                <a:latin typeface="Arial" panose="020B0604020202020204" pitchFamily="34" charset="0"/>
                <a:cs typeface="Arial" panose="020B0604020202020204" pitchFamily="34" charset="0"/>
              </a:rPr>
              <a:t>1,3</a:t>
            </a:r>
            <a:r>
              <a:rPr lang="en-US" sz="2400" dirty="0">
                <a:latin typeface="Arial" panose="020B0604020202020204" pitchFamily="34" charset="0"/>
                <a:cs typeface="Arial" panose="020B0604020202020204" pitchFamily="34" charset="0"/>
              </a:rPr>
              <a:t>, Jeffrey E. Carter, MD, FACS, FABA</a:t>
            </a:r>
            <a:r>
              <a:rPr lang="en-US" sz="2400" baseline="30000" dirty="0">
                <a:latin typeface="Arial" panose="020B0604020202020204" pitchFamily="34" charset="0"/>
                <a:cs typeface="Arial" panose="020B0604020202020204" pitchFamily="34" charset="0"/>
              </a:rPr>
              <a:t>1,3</a:t>
            </a:r>
            <a:endParaRPr lang="en-US" sz="2400" dirty="0">
              <a:latin typeface="Arial" panose="020B0604020202020204" pitchFamily="34" charset="0"/>
              <a:cs typeface="Arial" panose="020B0604020202020204" pitchFamily="34" charset="0"/>
            </a:endParaRPr>
          </a:p>
          <a:p>
            <a:pPr algn="ctr"/>
            <a:endParaRPr lang="en-US" sz="2000" dirty="0">
              <a:latin typeface="Arial" panose="020B0604020202020204" pitchFamily="34" charset="0"/>
              <a:cs typeface="Arial" panose="020B0604020202020204" pitchFamily="34" charset="0"/>
            </a:endParaRPr>
          </a:p>
          <a:p>
            <a:pPr marL="342900" lvl="0" indent="-342900" algn="ctr">
              <a:buAutoNum type="arabicPeriod"/>
            </a:pPr>
            <a:r>
              <a:rPr lang="en-US" sz="2000" dirty="0">
                <a:latin typeface="Arial" panose="020B0604020202020204" pitchFamily="34" charset="0"/>
                <a:cs typeface="Arial" panose="020B0604020202020204" pitchFamily="34" charset="0"/>
              </a:rPr>
              <a:t>Louisiana State University Health Sciences Center, School of Medicine, New Orleans;  2. First Medical Union Lviv Burn Center, Lviv Ukraine;  3.University Medical Center, New Orleans, Burn Center</a:t>
            </a:r>
          </a:p>
        </p:txBody>
      </p:sp>
      <p:sp>
        <p:nvSpPr>
          <p:cNvPr id="15" name="TextBox 14">
            <a:extLst>
              <a:ext uri="{FF2B5EF4-FFF2-40B4-BE49-F238E27FC236}">
                <a16:creationId xmlns:a16="http://schemas.microsoft.com/office/drawing/2014/main" id="{F2322428-7ED3-1CBE-3948-F7756D92F42C}"/>
              </a:ext>
            </a:extLst>
          </p:cNvPr>
          <p:cNvSpPr txBox="1"/>
          <p:nvPr/>
        </p:nvSpPr>
        <p:spPr>
          <a:xfrm>
            <a:off x="3373171" y="3676847"/>
            <a:ext cx="4325148" cy="534221"/>
          </a:xfrm>
          <a:prstGeom prst="rect">
            <a:avLst/>
          </a:prstGeom>
          <a:noFill/>
        </p:spPr>
        <p:txBody>
          <a:bodyPr wrap="square" lIns="48994" tIns="24497" rIns="48994" bIns="24497" rtlCol="0" anchor="t">
            <a:spAutoFit/>
          </a:bodyPr>
          <a:lstStyle/>
          <a:p>
            <a:pPr algn="ctr">
              <a:lnSpc>
                <a:spcPct val="90000"/>
              </a:lnSpc>
            </a:pPr>
            <a:r>
              <a:rPr lang="en-US" sz="3500" b="1" dirty="0">
                <a:solidFill>
                  <a:srgbClr val="461D7C"/>
                </a:solidFill>
                <a:latin typeface="Arial" panose="020B0604020202020204" pitchFamily="34" charset="0"/>
                <a:cs typeface="Arial" panose="020B0604020202020204" pitchFamily="34" charset="0"/>
              </a:rPr>
              <a:t>INTRODUCTION</a:t>
            </a:r>
          </a:p>
        </p:txBody>
      </p:sp>
      <p:sp>
        <p:nvSpPr>
          <p:cNvPr id="16" name="TextBox 15">
            <a:extLst>
              <a:ext uri="{FF2B5EF4-FFF2-40B4-BE49-F238E27FC236}">
                <a16:creationId xmlns:a16="http://schemas.microsoft.com/office/drawing/2014/main" id="{4760A6B0-1B5D-1E7D-D4B6-10B595C27274}"/>
              </a:ext>
            </a:extLst>
          </p:cNvPr>
          <p:cNvSpPr txBox="1"/>
          <p:nvPr/>
        </p:nvSpPr>
        <p:spPr>
          <a:xfrm>
            <a:off x="4157358" y="12519849"/>
            <a:ext cx="2687234" cy="595164"/>
          </a:xfrm>
          <a:prstGeom prst="rect">
            <a:avLst/>
          </a:prstGeom>
          <a:noFill/>
        </p:spPr>
        <p:txBody>
          <a:bodyPr rot="0" spcFirstLastPara="0" vertOverflow="overflow" horzOverflow="overflow" vert="horz" wrap="square" lIns="56007" tIns="28004" rIns="56007" bIns="28004" numCol="1" spcCol="0" rtlCol="0" fromWordArt="0" anchor="t" anchorCtr="0" forceAA="0" compatLnSpc="1">
            <a:prstTxWarp prst="textNoShape">
              <a:avLst/>
            </a:prstTxWarp>
            <a:spAutoFit/>
          </a:bodyPr>
          <a:lstStyle/>
          <a:p>
            <a:pPr algn="ctr"/>
            <a:r>
              <a:rPr lang="en-US" sz="3500" b="1" dirty="0">
                <a:solidFill>
                  <a:srgbClr val="461D7C"/>
                </a:solidFill>
                <a:latin typeface="Arial" panose="020B0604020202020204" pitchFamily="34" charset="0"/>
                <a:cs typeface="Arial" panose="020B0604020202020204" pitchFamily="34" charset="0"/>
              </a:rPr>
              <a:t>METHODS</a:t>
            </a:r>
          </a:p>
        </p:txBody>
      </p:sp>
      <p:sp>
        <p:nvSpPr>
          <p:cNvPr id="19" name="TextBox 18">
            <a:extLst>
              <a:ext uri="{FF2B5EF4-FFF2-40B4-BE49-F238E27FC236}">
                <a16:creationId xmlns:a16="http://schemas.microsoft.com/office/drawing/2014/main" id="{5D7F07FC-A1C6-40A4-80B5-33B175C17CFB}"/>
              </a:ext>
            </a:extLst>
          </p:cNvPr>
          <p:cNvSpPr txBox="1"/>
          <p:nvPr/>
        </p:nvSpPr>
        <p:spPr>
          <a:xfrm>
            <a:off x="16745648" y="3651704"/>
            <a:ext cx="5220074" cy="630942"/>
          </a:xfrm>
          <a:prstGeom prst="rect">
            <a:avLst/>
          </a:prstGeom>
          <a:noFill/>
        </p:spPr>
        <p:txBody>
          <a:bodyPr wrap="square" rtlCol="0">
            <a:spAutoFit/>
          </a:bodyPr>
          <a:lstStyle/>
          <a:p>
            <a:pPr algn="ctr"/>
            <a:r>
              <a:rPr lang="en-US" sz="3500" b="1" dirty="0">
                <a:solidFill>
                  <a:srgbClr val="461D7C"/>
                </a:solidFill>
                <a:latin typeface="Arial" panose="020B0604020202020204" pitchFamily="34" charset="0"/>
                <a:cs typeface="Arial" panose="020B0604020202020204" pitchFamily="34" charset="0"/>
              </a:rPr>
              <a:t>RESULTS</a:t>
            </a:r>
          </a:p>
        </p:txBody>
      </p:sp>
      <p:sp>
        <p:nvSpPr>
          <p:cNvPr id="20" name="TextBox 19">
            <a:extLst>
              <a:ext uri="{FF2B5EF4-FFF2-40B4-BE49-F238E27FC236}">
                <a16:creationId xmlns:a16="http://schemas.microsoft.com/office/drawing/2014/main" id="{710542A6-EA62-03A8-7D30-E19A2648F03D}"/>
              </a:ext>
            </a:extLst>
          </p:cNvPr>
          <p:cNvSpPr txBox="1"/>
          <p:nvPr/>
        </p:nvSpPr>
        <p:spPr>
          <a:xfrm>
            <a:off x="29164354" y="3668866"/>
            <a:ext cx="7448939" cy="588081"/>
          </a:xfrm>
          <a:prstGeom prst="rect">
            <a:avLst/>
          </a:prstGeom>
          <a:noFill/>
        </p:spPr>
        <p:txBody>
          <a:bodyPr wrap="square" lIns="48994" tIns="24497" rIns="48994" bIns="24497" rtlCol="0" anchor="t">
            <a:spAutoFit/>
          </a:bodyPr>
          <a:lstStyle/>
          <a:p>
            <a:pPr algn="ctr"/>
            <a:r>
              <a:rPr lang="en-US" sz="3500" b="1" dirty="0">
                <a:solidFill>
                  <a:srgbClr val="461D7C"/>
                </a:solidFill>
                <a:latin typeface="Arial" panose="020B0604020202020204" pitchFamily="34" charset="0"/>
                <a:cs typeface="Arial" panose="020B0604020202020204" pitchFamily="34" charset="0"/>
              </a:rPr>
              <a:t>DISCUSSION</a:t>
            </a:r>
          </a:p>
        </p:txBody>
      </p:sp>
      <p:sp>
        <p:nvSpPr>
          <p:cNvPr id="21" name="TextBox 20">
            <a:extLst>
              <a:ext uri="{FF2B5EF4-FFF2-40B4-BE49-F238E27FC236}">
                <a16:creationId xmlns:a16="http://schemas.microsoft.com/office/drawing/2014/main" id="{F6D96233-7D9C-8554-1888-318AD4D804EF}"/>
              </a:ext>
            </a:extLst>
          </p:cNvPr>
          <p:cNvSpPr txBox="1"/>
          <p:nvPr/>
        </p:nvSpPr>
        <p:spPr>
          <a:xfrm>
            <a:off x="30662608" y="13124460"/>
            <a:ext cx="4723141" cy="595164"/>
          </a:xfrm>
          <a:prstGeom prst="rect">
            <a:avLst/>
          </a:prstGeom>
          <a:noFill/>
        </p:spPr>
        <p:txBody>
          <a:bodyPr rot="0" spcFirstLastPara="0" vertOverflow="overflow" horzOverflow="overflow" vert="horz" wrap="square" lIns="56007" tIns="28004" rIns="56007" bIns="28004" numCol="1" spcCol="0" rtlCol="0" fromWordArt="0" anchor="t" anchorCtr="0" forceAA="0" compatLnSpc="1">
            <a:prstTxWarp prst="textNoShape">
              <a:avLst/>
            </a:prstTxWarp>
            <a:spAutoFit/>
          </a:bodyPr>
          <a:lstStyle/>
          <a:p>
            <a:pPr algn="ctr"/>
            <a:r>
              <a:rPr lang="en-US" sz="3500" b="1" dirty="0">
                <a:solidFill>
                  <a:srgbClr val="461D7C"/>
                </a:solidFill>
                <a:latin typeface="Arial" panose="020B0604020202020204" pitchFamily="34" charset="0"/>
                <a:cs typeface="Arial" panose="020B0604020202020204" pitchFamily="34" charset="0"/>
              </a:rPr>
              <a:t>CONCLUSIONS</a:t>
            </a:r>
          </a:p>
        </p:txBody>
      </p:sp>
      <p:sp>
        <p:nvSpPr>
          <p:cNvPr id="22" name="TextBox 21">
            <a:extLst>
              <a:ext uri="{FF2B5EF4-FFF2-40B4-BE49-F238E27FC236}">
                <a16:creationId xmlns:a16="http://schemas.microsoft.com/office/drawing/2014/main" id="{6DAC4DE0-0F3F-E24C-E8F3-5B95FFC18A25}"/>
              </a:ext>
            </a:extLst>
          </p:cNvPr>
          <p:cNvSpPr txBox="1"/>
          <p:nvPr/>
        </p:nvSpPr>
        <p:spPr>
          <a:xfrm>
            <a:off x="30747470" y="17413861"/>
            <a:ext cx="4553416" cy="425887"/>
          </a:xfrm>
          <a:prstGeom prst="rect">
            <a:avLst/>
          </a:prstGeom>
          <a:noFill/>
        </p:spPr>
        <p:txBody>
          <a:bodyPr rot="0" spcFirstLastPara="0" vertOverflow="overflow" horzOverflow="overflow" vert="horz" wrap="square" lIns="56007" tIns="28004" rIns="56007" bIns="28004" numCol="1" spcCol="0" rtlCol="0" fromWordArt="0" anchor="t" anchorCtr="0" forceAA="0" compatLnSpc="1">
            <a:prstTxWarp prst="textNoShape">
              <a:avLst/>
            </a:prstTxWarp>
            <a:spAutoFit/>
          </a:bodyPr>
          <a:lstStyle/>
          <a:p>
            <a:pPr algn="ctr"/>
            <a:r>
              <a:rPr lang="en-US" sz="2400" b="1" dirty="0">
                <a:solidFill>
                  <a:srgbClr val="461D7C"/>
                </a:solidFill>
                <a:latin typeface="Arial" panose="020B0604020202020204" pitchFamily="34" charset="0"/>
                <a:cs typeface="Arial" panose="020B0604020202020204" pitchFamily="34" charset="0"/>
              </a:rPr>
              <a:t>ACKNOWLEDGMENTS</a:t>
            </a:r>
          </a:p>
        </p:txBody>
      </p:sp>
      <p:sp>
        <p:nvSpPr>
          <p:cNvPr id="23" name="TextBox 22">
            <a:extLst>
              <a:ext uri="{FF2B5EF4-FFF2-40B4-BE49-F238E27FC236}">
                <a16:creationId xmlns:a16="http://schemas.microsoft.com/office/drawing/2014/main" id="{70E1EBAD-CF5C-A066-819A-DD68F606E098}"/>
              </a:ext>
            </a:extLst>
          </p:cNvPr>
          <p:cNvSpPr txBox="1"/>
          <p:nvPr/>
        </p:nvSpPr>
        <p:spPr>
          <a:xfrm>
            <a:off x="31739113" y="19301932"/>
            <a:ext cx="2570130" cy="366399"/>
          </a:xfrm>
          <a:prstGeom prst="rect">
            <a:avLst/>
          </a:prstGeom>
          <a:noFill/>
        </p:spPr>
        <p:txBody>
          <a:bodyPr wrap="square" lIns="42879" tIns="21439" rIns="42879" bIns="21439" rtlCol="0" anchor="t">
            <a:spAutoFit/>
          </a:bodyPr>
          <a:lstStyle/>
          <a:p>
            <a:pPr algn="ctr">
              <a:lnSpc>
                <a:spcPct val="90000"/>
              </a:lnSpc>
            </a:pPr>
            <a:r>
              <a:rPr lang="en-US" sz="2300" b="1" dirty="0">
                <a:solidFill>
                  <a:srgbClr val="461D7C"/>
                </a:solidFill>
                <a:latin typeface="Arial" panose="020B0604020202020204" pitchFamily="34" charset="0"/>
                <a:cs typeface="Arial" panose="020B0604020202020204" pitchFamily="34" charset="0"/>
              </a:rPr>
              <a:t>REFERENCES</a:t>
            </a:r>
          </a:p>
        </p:txBody>
      </p:sp>
      <p:sp>
        <p:nvSpPr>
          <p:cNvPr id="24" name="TextBox 23">
            <a:extLst>
              <a:ext uri="{FF2B5EF4-FFF2-40B4-BE49-F238E27FC236}">
                <a16:creationId xmlns:a16="http://schemas.microsoft.com/office/drawing/2014/main" id="{34CD184B-0F9F-CCA0-D573-1875D9652009}"/>
              </a:ext>
            </a:extLst>
          </p:cNvPr>
          <p:cNvSpPr txBox="1"/>
          <p:nvPr/>
        </p:nvSpPr>
        <p:spPr>
          <a:xfrm>
            <a:off x="27782489" y="17857512"/>
            <a:ext cx="10273627" cy="1287661"/>
          </a:xfrm>
          <a:prstGeom prst="rect">
            <a:avLst/>
          </a:prstGeom>
          <a:noFill/>
        </p:spPr>
        <p:txBody>
          <a:bodyPr rot="0" spcFirstLastPara="0" vertOverflow="overflow" horzOverflow="overflow" vert="horz" wrap="square" lIns="56007" tIns="28004" rIns="56007" bIns="28004" numCol="1" spcCol="0" rtlCol="0" fromWordArt="0" anchor="t" anchorCtr="0" forceAA="0" compatLnSpc="1">
            <a:prstTxWarp prst="textNoShape">
              <a:avLst/>
            </a:prstTxWarp>
            <a:spAutoFit/>
          </a:bodyPr>
          <a:lstStyle/>
          <a:p>
            <a:pPr algn="ctr"/>
            <a:r>
              <a:rPr lang="en-US" sz="2000" dirty="0">
                <a:latin typeface="Arial" panose="020B0604020202020204" pitchFamily="34" charset="0"/>
                <a:cs typeface="Arial" panose="020B0604020202020204" pitchFamily="34" charset="0"/>
              </a:rPr>
              <a:t>We thank our colleagues at the First Medical Union Lviv Burn Center for their leadership, resilience, and commitment to patient care under wartime austere conditions, without which this work would not have been possible.</a:t>
            </a:r>
          </a:p>
          <a:p>
            <a:pPr algn="ctr"/>
            <a:r>
              <a:rPr lang="en-US" sz="2000" i="1" dirty="0">
                <a:latin typeface="Arial" panose="020B0604020202020204" pitchFamily="34" charset="0"/>
                <a:cs typeface="Arial" panose="020B0604020202020204" pitchFamily="34" charset="0"/>
              </a:rPr>
              <a:t>This work was supported by the Spirit of Charity Foundation.</a:t>
            </a:r>
          </a:p>
        </p:txBody>
      </p:sp>
      <p:sp>
        <p:nvSpPr>
          <p:cNvPr id="25" name="TextBox 24">
            <a:extLst>
              <a:ext uri="{FF2B5EF4-FFF2-40B4-BE49-F238E27FC236}">
                <a16:creationId xmlns:a16="http://schemas.microsoft.com/office/drawing/2014/main" id="{E068B6D3-7AF1-09C4-EC57-D560E3B64AEB}"/>
              </a:ext>
            </a:extLst>
          </p:cNvPr>
          <p:cNvSpPr txBox="1"/>
          <p:nvPr/>
        </p:nvSpPr>
        <p:spPr>
          <a:xfrm rot="10800000" flipV="1">
            <a:off x="564911" y="4258486"/>
            <a:ext cx="10065532" cy="7848430"/>
          </a:xfrm>
          <a:prstGeom prst="rect">
            <a:avLst/>
          </a:prstGeom>
          <a:noFill/>
        </p:spPr>
        <p:txBody>
          <a:bodyPr wrap="square" rtlCol="0">
            <a:spAutoFit/>
          </a:bodyPr>
          <a:lstStyle/>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Russia’s full-scale invasion of Ukraine has produced a sustained and escalating burden of civilian trauma, including complex burn injuries.</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Prior to 2022, burn care in Ukraine was largely guided by </a:t>
            </a:r>
            <a:r>
              <a:rPr lang="en-US" sz="2600" b="1" dirty="0">
                <a:latin typeface="Arial" panose="020B0604020202020204" pitchFamily="34" charset="0"/>
                <a:cs typeface="Arial" panose="020B0604020202020204" pitchFamily="34" charset="0"/>
              </a:rPr>
              <a:t>Soviet-era protocols</a:t>
            </a:r>
            <a:r>
              <a:rPr lang="en-US" sz="2600" dirty="0">
                <a:latin typeface="Arial" panose="020B0604020202020204" pitchFamily="34" charset="0"/>
                <a:cs typeface="Arial" panose="020B0604020202020204" pitchFamily="34" charset="0"/>
              </a:rPr>
              <a:t>, with limited incorporation of contemporary evidence-based burn practices.</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Wartime demands exposed the need for rapid expansion of burn care capacity, standardized protocols, &amp; multidisciplinary treatment pathways.</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Beginning in late 2022, international surgical collaboration supported modernization of burn care at the First Medical Union Lviv Burn Center.</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These efforts occurred alongside a growing &amp; sustained pediatric burn burden, which had not been well characterized due to the absence of a unified national burn or trauma registry.</a:t>
            </a:r>
          </a:p>
        </p:txBody>
      </p:sp>
      <p:sp>
        <p:nvSpPr>
          <p:cNvPr id="26" name="Rectangle 14">
            <a:extLst>
              <a:ext uri="{FF2B5EF4-FFF2-40B4-BE49-F238E27FC236}">
                <a16:creationId xmlns:a16="http://schemas.microsoft.com/office/drawing/2014/main" id="{F2ABC7E2-30AA-7BDA-60BA-FD37CE0FA75A}"/>
              </a:ext>
            </a:extLst>
          </p:cNvPr>
          <p:cNvSpPr>
            <a:spLocks noChangeArrowheads="1"/>
          </p:cNvSpPr>
          <p:nvPr/>
        </p:nvSpPr>
        <p:spPr bwMode="auto">
          <a:xfrm>
            <a:off x="494036" y="13185780"/>
            <a:ext cx="10013878" cy="8456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3340" tIns="26670" rIns="53340" bIns="26670" numCol="1" anchor="ctr" anchorCtr="0" compatLnSpc="1">
            <a:prstTxWarp prst="textNoShape">
              <a:avLst/>
            </a:prstTxWarp>
            <a:spAutoFit/>
          </a:bodyPr>
          <a:lstStyle/>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A retrospective descriptive review was conducted using de-identified hospital records from the First Medical Union Lviv Burn Center. </a:t>
            </a:r>
          </a:p>
          <a:p>
            <a:pPr marL="457200" indent="-4572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Burn admissions from </a:t>
            </a:r>
            <a:r>
              <a:rPr lang="en-US" sz="2600" b="1" dirty="0">
                <a:latin typeface="Arial" panose="020B0604020202020204" pitchFamily="34" charset="0"/>
                <a:cs typeface="Arial" panose="020B0604020202020204" pitchFamily="34" charset="0"/>
              </a:rPr>
              <a:t>January 2022–December 2025</a:t>
            </a:r>
            <a:r>
              <a:rPr lang="en-US" sz="2600" dirty="0">
                <a:latin typeface="Arial" panose="020B0604020202020204" pitchFamily="34" charset="0"/>
                <a:cs typeface="Arial" panose="020B0604020202020204" pitchFamily="34" charset="0"/>
              </a:rPr>
              <a:t> were stratified by age group: pediatric </a:t>
            </a:r>
            <a:r>
              <a:rPr lang="en-US" sz="2600" b="1" dirty="0">
                <a:latin typeface="Arial" panose="020B0604020202020204" pitchFamily="34" charset="0"/>
                <a:cs typeface="Arial" panose="020B0604020202020204" pitchFamily="34" charset="0"/>
              </a:rPr>
              <a:t>&lt;18 years</a:t>
            </a:r>
            <a:r>
              <a:rPr lang="en-US" sz="2600" dirty="0">
                <a:latin typeface="Arial" panose="020B0604020202020204" pitchFamily="34" charset="0"/>
                <a:cs typeface="Arial" panose="020B0604020202020204" pitchFamily="34" charset="0"/>
              </a:rPr>
              <a:t> and adult </a:t>
            </a:r>
            <a:r>
              <a:rPr lang="en-US" sz="2600" b="1" dirty="0">
                <a:latin typeface="Arial" panose="020B0604020202020204" pitchFamily="34" charset="0"/>
                <a:cs typeface="Arial" panose="020B0604020202020204" pitchFamily="34" charset="0"/>
              </a:rPr>
              <a:t>≥18 years</a:t>
            </a:r>
            <a:r>
              <a:rPr lang="en-US" sz="2600" dirty="0">
                <a:latin typeface="Arial" panose="020B0604020202020204" pitchFamily="34" charset="0"/>
                <a:cs typeface="Arial" panose="020B0604020202020204" pitchFamily="34" charset="0"/>
              </a:rPr>
              <a:t>. Annual admission volumes were compared with pre-war annual averages from </a:t>
            </a:r>
            <a:r>
              <a:rPr lang="en-US" sz="2600" b="1" dirty="0">
                <a:latin typeface="Arial" panose="020B0604020202020204" pitchFamily="34" charset="0"/>
                <a:cs typeface="Arial" panose="020B0604020202020204" pitchFamily="34" charset="0"/>
              </a:rPr>
              <a:t>2015–2019</a:t>
            </a:r>
            <a:r>
              <a:rPr lang="en-US" sz="2600"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In parallel, clinical and system-level burn care adaptations implemented during the war were described, including changes supported by international collaboration, in-person observerships, training, and consultation.</a:t>
            </a:r>
          </a:p>
          <a:p>
            <a:pPr marL="457200" indent="-4572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Civilian casualty data were reviewed descriptively to contextualize admission trends during ongoing conflict escalation. </a:t>
            </a:r>
          </a:p>
          <a:p>
            <a:pPr marL="457200" indent="-4572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Because no national burn registry existed during the study period, analyses were limited to aggregate annual admission volumes and age-group stratification.</a:t>
            </a:r>
          </a:p>
        </p:txBody>
      </p:sp>
      <p:sp>
        <p:nvSpPr>
          <p:cNvPr id="65" name="Rectangle 6">
            <a:extLst>
              <a:ext uri="{FF2B5EF4-FFF2-40B4-BE49-F238E27FC236}">
                <a16:creationId xmlns:a16="http://schemas.microsoft.com/office/drawing/2014/main" id="{83EE010D-0C49-A38C-20D8-68CFA15A6CE9}"/>
              </a:ext>
            </a:extLst>
          </p:cNvPr>
          <p:cNvSpPr>
            <a:spLocks noChangeArrowheads="1"/>
          </p:cNvSpPr>
          <p:nvPr/>
        </p:nvSpPr>
        <p:spPr bwMode="auto">
          <a:xfrm>
            <a:off x="27937759" y="13690285"/>
            <a:ext cx="9902130" cy="325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3340" tIns="26670" rIns="53340" bIns="26670" numCol="1" anchor="ctr" anchorCtr="0" compatLnSpc="1">
            <a:prstTxWarp prst="textNoShape">
              <a:avLst/>
            </a:prstTxWarp>
            <a:spAutoFit/>
          </a:bodyPr>
          <a:lstStyle/>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International collaboration enabled </a:t>
            </a:r>
            <a:r>
              <a:rPr lang="en-US" sz="2600" b="1" dirty="0">
                <a:latin typeface="Arial" panose="020B0604020202020204" pitchFamily="34" charset="0"/>
                <a:cs typeface="Arial" panose="020B0604020202020204" pitchFamily="34" charset="0"/>
              </a:rPr>
              <a:t>rapid modernization of burn care delivery in Ukraine,</a:t>
            </a:r>
            <a:r>
              <a:rPr lang="en-US" sz="2600" dirty="0">
                <a:latin typeface="Arial" panose="020B0604020202020204" pitchFamily="34" charset="0"/>
                <a:cs typeface="Arial" panose="020B0604020202020204" pitchFamily="34" charset="0"/>
              </a:rPr>
              <a:t> but retrospective admission trends demonstrated that pediatric burn injuries remained a sustained and substantial burden as the war escalated.</a:t>
            </a:r>
          </a:p>
          <a:p>
            <a:pPr marL="342900" indent="-3429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Modern burn systems in conflict settings must therefore address not only acute surgical care, but also long-term pediatric rehabilitation, reconstruction, </a:t>
            </a:r>
            <a:r>
              <a:rPr lang="en-US" sz="2600" b="1" dirty="0">
                <a:latin typeface="Arial" panose="020B0604020202020204" pitchFamily="34" charset="0"/>
                <a:cs typeface="Arial" panose="020B0604020202020204" pitchFamily="34" charset="0"/>
              </a:rPr>
              <a:t>&amp; outcomes tracking. </a:t>
            </a:r>
            <a:endParaRPr lang="en-US" b="1" dirty="0"/>
          </a:p>
        </p:txBody>
      </p:sp>
      <p:sp>
        <p:nvSpPr>
          <p:cNvPr id="66" name="Rectangle 7">
            <a:extLst>
              <a:ext uri="{FF2B5EF4-FFF2-40B4-BE49-F238E27FC236}">
                <a16:creationId xmlns:a16="http://schemas.microsoft.com/office/drawing/2014/main" id="{ACD99A5F-7FE5-296D-165B-2AF1EC25C802}"/>
              </a:ext>
            </a:extLst>
          </p:cNvPr>
          <p:cNvSpPr>
            <a:spLocks noChangeArrowheads="1"/>
          </p:cNvSpPr>
          <p:nvPr/>
        </p:nvSpPr>
        <p:spPr bwMode="auto">
          <a:xfrm>
            <a:off x="27998718" y="4175863"/>
            <a:ext cx="9841171" cy="8456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3340" tIns="26670" rIns="53340" bIns="26670" numCol="1" anchor="ctr" anchorCtr="0" compatLnSpc="1">
            <a:prstTxWarp prst="textNoShape">
              <a:avLst/>
            </a:prstTxWarp>
            <a:spAutoFit/>
          </a:bodyPr>
          <a:lstStyle/>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International collaboration led to the </a:t>
            </a:r>
            <a:r>
              <a:rPr lang="en-US" sz="2600" b="1" dirty="0">
                <a:latin typeface="Arial" panose="020B0604020202020204" pitchFamily="34" charset="0"/>
                <a:cs typeface="Arial" panose="020B0604020202020204" pitchFamily="34" charset="0"/>
              </a:rPr>
              <a:t>implementation of contemporary burn care practices:</a:t>
            </a:r>
            <a:r>
              <a:rPr lang="en-US" sz="2600" dirty="0">
                <a:latin typeface="Arial" panose="020B0604020202020204" pitchFamily="34" charset="0"/>
                <a:cs typeface="Arial" panose="020B0604020202020204" pitchFamily="34" charset="0"/>
              </a:rPr>
              <a:t> early STSG, dermal substitutes, refined resuscitation, culture-directed antimicrobial therapy, &amp; multidisciplinary rehabilitation.</a:t>
            </a:r>
          </a:p>
          <a:p>
            <a:pPr marL="333356" indent="-333356" defTabSz="533370" eaLnBrk="0" fontAlgn="base" hangingPunct="0">
              <a:spcBef>
                <a:spcPct val="0"/>
              </a:spcBef>
              <a:spcAft>
                <a:spcPct val="0"/>
              </a:spcAft>
              <a:buFont typeface="Arial" panose="020B0604020202020204" pitchFamily="34" charset="0"/>
              <a:buChar char="•"/>
            </a:pPr>
            <a:endParaRPr lang="en-US" sz="2600" b="1"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Referral practices evolved beyond TBSA-based criteria to better incorporate burn depth, inhalation injury, &amp; associated trauma.</a:t>
            </a:r>
          </a:p>
          <a:p>
            <a:pPr defTabSz="533370" eaLnBrk="0" fontAlgn="base" hangingPunct="0">
              <a:spcBef>
                <a:spcPct val="0"/>
              </a:spcBef>
              <a:spcAft>
                <a:spcPct val="0"/>
              </a:spcAft>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The </a:t>
            </a:r>
            <a:r>
              <a:rPr lang="en-US" sz="2600" b="1" dirty="0">
                <a:latin typeface="Arial" panose="020B0604020202020204" pitchFamily="34" charset="0"/>
                <a:cs typeface="Arial" panose="020B0604020202020204" pitchFamily="34" charset="0"/>
              </a:rPr>
              <a:t>2024 Ministry-endorsed national guideline </a:t>
            </a:r>
            <a:r>
              <a:rPr lang="en-US" sz="2600" dirty="0">
                <a:latin typeface="Arial" panose="020B0604020202020204" pitchFamily="34" charset="0"/>
                <a:cs typeface="Arial" panose="020B0604020202020204" pitchFamily="34" charset="0"/>
              </a:rPr>
              <a:t>marks a shift from local practice change toward national standardization of burn care in Ukraine.</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The </a:t>
            </a:r>
            <a:r>
              <a:rPr lang="en-US" sz="2600" b="1" dirty="0">
                <a:latin typeface="Arial" panose="020B0604020202020204" pitchFamily="34" charset="0"/>
                <a:cs typeface="Arial" panose="020B0604020202020204" pitchFamily="34" charset="0"/>
              </a:rPr>
              <a:t>sustained pediatric burden </a:t>
            </a:r>
            <a:r>
              <a:rPr lang="en-US" sz="2600" dirty="0">
                <a:latin typeface="Arial" panose="020B0604020202020204" pitchFamily="34" charset="0"/>
                <a:cs typeface="Arial" panose="020B0604020202020204" pitchFamily="34" charset="0"/>
              </a:rPr>
              <a:t>underscores that wartime burn injury extends beyond acute survival.</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Children require longitudinal care pathways addressing growth-related contractures, scar management, functional recovery, psychosocial trauma, &amp; staged reconstruction.</a:t>
            </a:r>
          </a:p>
          <a:p>
            <a:pPr marL="333356" indent="-333356" defTabSz="533370" eaLnBrk="0" fontAlgn="base" hangingPunct="0">
              <a:spcBef>
                <a:spcPct val="0"/>
              </a:spcBef>
              <a:spcAft>
                <a:spcPct val="0"/>
              </a:spcAft>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33356" indent="-333356" defTabSz="533370" eaLnBrk="0" fontAlgn="base" hangingPunct="0">
              <a:spcBef>
                <a:spcPct val="0"/>
              </a:spcBef>
              <a:spcAft>
                <a:spcPct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Conflict-affected burn systems must therefore be designed for continuity of care, not only crisis response. </a:t>
            </a:r>
            <a:endParaRPr lang="en-US" altLang="en-US" sz="2600" dirty="0">
              <a:solidFill>
                <a:srgbClr val="000000"/>
              </a:solidFill>
              <a:latin typeface="Arial" panose="020B0604020202020204" pitchFamily="34" charset="0"/>
              <a:cs typeface="Arial" panose="020B0604020202020204" pitchFamily="34" charset="0"/>
            </a:endParaRPr>
          </a:p>
        </p:txBody>
      </p:sp>
      <p:pic>
        <p:nvPicPr>
          <p:cNvPr id="6" name="Picture 5" descr="A close-up of a logo&#10;&#10;Description automatically generated">
            <a:extLst>
              <a:ext uri="{FF2B5EF4-FFF2-40B4-BE49-F238E27FC236}">
                <a16:creationId xmlns:a16="http://schemas.microsoft.com/office/drawing/2014/main" id="{0D686F4F-3C93-D7E0-415A-6823D12883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62" y="422392"/>
            <a:ext cx="4464584" cy="1879136"/>
          </a:xfrm>
          <a:prstGeom prst="rect">
            <a:avLst/>
          </a:prstGeom>
        </p:spPr>
      </p:pic>
      <p:pic>
        <p:nvPicPr>
          <p:cNvPr id="31" name="Picture 30" descr="Generated image">
            <a:extLst>
              <a:ext uri="{FF2B5EF4-FFF2-40B4-BE49-F238E27FC236}">
                <a16:creationId xmlns:a16="http://schemas.microsoft.com/office/drawing/2014/main" id="{037C544F-C6EE-EF30-0F32-35596C49FC97}"/>
              </a:ext>
            </a:extLst>
          </p:cNvPr>
          <p:cNvPicPr>
            <a:picLocks noChangeAspect="1"/>
          </p:cNvPicPr>
          <p:nvPr/>
        </p:nvPicPr>
        <p:blipFill>
          <a:blip r:embed="rId4"/>
          <a:stretch>
            <a:fillRect/>
          </a:stretch>
        </p:blipFill>
        <p:spPr>
          <a:xfrm>
            <a:off x="11975485" y="4299010"/>
            <a:ext cx="14760400" cy="8298310"/>
          </a:xfrm>
          <a:prstGeom prst="rect">
            <a:avLst/>
          </a:prstGeom>
        </p:spPr>
      </p:pic>
      <p:pic>
        <p:nvPicPr>
          <p:cNvPr id="5" name="Picture 4" descr="TMO1_logo.jpg">
            <a:extLst>
              <a:ext uri="{FF2B5EF4-FFF2-40B4-BE49-F238E27FC236}">
                <a16:creationId xmlns:a16="http://schemas.microsoft.com/office/drawing/2014/main" id="{481F119F-8766-AAA6-3315-471E56F1881A}"/>
              </a:ext>
            </a:extLst>
          </p:cNvPr>
          <p:cNvPicPr>
            <a:picLocks noChangeAspect="1"/>
          </p:cNvPicPr>
          <p:nvPr/>
        </p:nvPicPr>
        <p:blipFill>
          <a:blip r:embed="rId5"/>
          <a:srcRect t="6899" b="5682"/>
          <a:stretch>
            <a:fillRect/>
          </a:stretch>
        </p:blipFill>
        <p:spPr>
          <a:xfrm>
            <a:off x="34993200" y="83131"/>
            <a:ext cx="3052181" cy="2668182"/>
          </a:xfrm>
          <a:prstGeom prst="rect">
            <a:avLst/>
          </a:prstGeom>
        </p:spPr>
      </p:pic>
      <p:pic>
        <p:nvPicPr>
          <p:cNvPr id="32" name="Picture 31">
            <a:extLst>
              <a:ext uri="{FF2B5EF4-FFF2-40B4-BE49-F238E27FC236}">
                <a16:creationId xmlns:a16="http://schemas.microsoft.com/office/drawing/2014/main" id="{02E69F41-850D-0C46-A9A7-29F650249CC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549996" y="12817431"/>
            <a:ext cx="15304808" cy="8604377"/>
          </a:xfrm>
          <a:prstGeom prst="rect">
            <a:avLst/>
          </a:prstGeom>
        </p:spPr>
      </p:pic>
      <p:sp>
        <p:nvSpPr>
          <p:cNvPr id="33" name="TextBox 32">
            <a:extLst>
              <a:ext uri="{FF2B5EF4-FFF2-40B4-BE49-F238E27FC236}">
                <a16:creationId xmlns:a16="http://schemas.microsoft.com/office/drawing/2014/main" id="{93E4D9A6-4587-1AA1-B4ED-A724CA92B529}"/>
              </a:ext>
            </a:extLst>
          </p:cNvPr>
          <p:cNvSpPr txBox="1"/>
          <p:nvPr/>
        </p:nvSpPr>
        <p:spPr>
          <a:xfrm>
            <a:off x="27861485" y="19644849"/>
            <a:ext cx="10022896" cy="2554545"/>
          </a:xfrm>
          <a:prstGeom prst="rect">
            <a:avLst/>
          </a:prstGeom>
          <a:noFill/>
        </p:spPr>
        <p:txBody>
          <a:bodyPr wrap="square" rtlCol="0">
            <a:spAutoFit/>
          </a:bodyPr>
          <a:lstStyle/>
          <a:p>
            <a:pPr marL="342900" indent="-342900">
              <a:buFont typeface="+mj-lt"/>
              <a:buAutoNum type="arabicPeriod"/>
            </a:pPr>
            <a:r>
              <a:rPr lang="en-US" sz="1600" dirty="0">
                <a:latin typeface="Arial" panose="020B0604020202020204" pitchFamily="34" charset="0"/>
                <a:cs typeface="Arial" panose="020B0604020202020204" pitchFamily="34" charset="0"/>
              </a:rPr>
              <a:t>WHO. </a:t>
            </a:r>
            <a:r>
              <a:rPr lang="en-US" sz="1600" i="1" dirty="0">
                <a:latin typeface="Arial" panose="020B0604020202020204" pitchFamily="34" charset="0"/>
                <a:cs typeface="Arial" panose="020B0604020202020204" pitchFamily="34" charset="0"/>
              </a:rPr>
              <a:t>Standards and Recommendations for Burns Care in Mass Casualty Incidents</a:t>
            </a:r>
            <a:r>
              <a:rPr lang="en-US" sz="1600" dirty="0">
                <a:latin typeface="Arial" panose="020B0604020202020204" pitchFamily="34" charset="0"/>
                <a:cs typeface="Arial" panose="020B0604020202020204" pitchFamily="34" charset="0"/>
              </a:rPr>
              <a:t>. WHO; 2024.</a:t>
            </a:r>
          </a:p>
          <a:p>
            <a:pPr marL="342900" indent="-342900">
              <a:buFont typeface="+mj-lt"/>
              <a:buAutoNum type="arabicPeriod"/>
            </a:pPr>
            <a:r>
              <a:rPr lang="en-US" sz="1600" dirty="0">
                <a:latin typeface="Arial" panose="020B0604020202020204" pitchFamily="34" charset="0"/>
                <a:cs typeface="Arial" panose="020B0604020202020204" pitchFamily="34" charset="0"/>
              </a:rPr>
              <a:t>ABA. </a:t>
            </a:r>
            <a:r>
              <a:rPr lang="en-US" sz="1600" i="1" dirty="0">
                <a:latin typeface="Arial" panose="020B0604020202020204" pitchFamily="34" charset="0"/>
                <a:cs typeface="Arial" panose="020B0604020202020204" pitchFamily="34" charset="0"/>
              </a:rPr>
              <a:t>Guidelines for Burn Patient Referral</a:t>
            </a:r>
            <a:r>
              <a:rPr lang="en-US" sz="1600" dirty="0">
                <a:latin typeface="Arial" panose="020B0604020202020204" pitchFamily="34" charset="0"/>
                <a:cs typeface="Arial" panose="020B0604020202020204" pitchFamily="34" charset="0"/>
              </a:rPr>
              <a:t>. ABA; 2022.</a:t>
            </a:r>
          </a:p>
          <a:p>
            <a:pPr marL="342900" indent="-342900">
              <a:buFont typeface="+mj-lt"/>
              <a:buAutoNum type="arabicPeriod"/>
            </a:pPr>
            <a:r>
              <a:rPr lang="en-US" sz="1600" dirty="0">
                <a:latin typeface="Arial" panose="020B0604020202020204" pitchFamily="34" charset="0"/>
                <a:cs typeface="Arial" panose="020B0604020202020204" pitchFamily="34" charset="0"/>
              </a:rPr>
              <a:t>ISBI Practice Guidelines Committee; Steering Subcommittee; Advisory Subcommittee. ISBI practice guidelines for burn care. </a:t>
            </a:r>
            <a:r>
              <a:rPr lang="en-US" sz="1600" i="1" dirty="0">
                <a:latin typeface="Arial" panose="020B0604020202020204" pitchFamily="34" charset="0"/>
                <a:cs typeface="Arial" panose="020B0604020202020204" pitchFamily="34" charset="0"/>
              </a:rPr>
              <a:t>Burns</a:t>
            </a:r>
            <a:r>
              <a:rPr lang="en-US" sz="1600" dirty="0">
                <a:latin typeface="Arial" panose="020B0604020202020204" pitchFamily="34" charset="0"/>
                <a:cs typeface="Arial" panose="020B0604020202020204" pitchFamily="34" charset="0"/>
              </a:rPr>
              <a:t>. 2016;42(5):953-1021. doi:10.1016/j.burns.2016.05.013.</a:t>
            </a:r>
          </a:p>
          <a:p>
            <a:pPr marL="342900" indent="-342900">
              <a:buFont typeface="+mj-lt"/>
              <a:buAutoNum type="arabicPeriod"/>
            </a:pPr>
            <a:r>
              <a:rPr lang="en-US" sz="1600" dirty="0">
                <a:latin typeface="Arial" panose="020B0604020202020204" pitchFamily="34" charset="0"/>
                <a:cs typeface="Arial" panose="020B0604020202020204" pitchFamily="34" charset="0"/>
              </a:rPr>
              <a:t>Ministry of Health of Ukraine. </a:t>
            </a:r>
            <a:r>
              <a:rPr lang="en-US" sz="1600" i="1" dirty="0">
                <a:latin typeface="Arial" panose="020B0604020202020204" pitchFamily="34" charset="0"/>
                <a:cs typeface="Arial" panose="020B0604020202020204" pitchFamily="34" charset="0"/>
              </a:rPr>
              <a:t>Opiky: klinichna nastanova, zasnovana </a:t>
            </a:r>
            <a:r>
              <a:rPr lang="en-US" sz="1600" i="1" dirty="0" err="1">
                <a:latin typeface="Arial" panose="020B0604020202020204" pitchFamily="34" charset="0"/>
                <a:cs typeface="Arial" panose="020B0604020202020204" pitchFamily="34" charset="0"/>
              </a:rPr>
              <a:t>na</a:t>
            </a:r>
            <a:r>
              <a:rPr lang="en-US" sz="1600" i="1" dirty="0">
                <a:latin typeface="Arial" panose="020B0604020202020204" pitchFamily="34" charset="0"/>
                <a:cs typeface="Arial" panose="020B0604020202020204" pitchFamily="34" charset="0"/>
              </a:rPr>
              <a:t> dokazakh</a:t>
            </a:r>
            <a:r>
              <a:rPr lang="en-US" sz="1600" dirty="0">
                <a:latin typeface="Arial" panose="020B0604020202020204" pitchFamily="34" charset="0"/>
                <a:cs typeface="Arial" panose="020B0604020202020204" pitchFamily="34" charset="0"/>
              </a:rPr>
              <a:t> [Burns: Evidence-Based Clinical Guideline]. Ministry of Health of Ukraine; 2023.</a:t>
            </a:r>
          </a:p>
          <a:p>
            <a:pPr marL="342900" indent="-342900">
              <a:buFont typeface="+mj-lt"/>
              <a:buAutoNum type="arabicPeriod"/>
            </a:pPr>
            <a:r>
              <a:rPr lang="en-US" sz="1600" dirty="0">
                <a:latin typeface="Arial" panose="020B0604020202020204" pitchFamily="34" charset="0"/>
                <a:cs typeface="Arial" panose="020B0604020202020204" pitchFamily="34" charset="0"/>
              </a:rPr>
              <a:t>Ma Y, Stewart G, Chipp E, Bache S. World burn care and the multidisciplinary team. </a:t>
            </a:r>
            <a:r>
              <a:rPr lang="en-US" sz="1600" i="1" dirty="0">
                <a:latin typeface="Arial" panose="020B0604020202020204" pitchFamily="34" charset="0"/>
                <a:cs typeface="Arial" panose="020B0604020202020204" pitchFamily="34" charset="0"/>
              </a:rPr>
              <a:t>Burns</a:t>
            </a:r>
            <a:r>
              <a:rPr lang="en-US" sz="1600" dirty="0">
                <a:latin typeface="Arial" panose="020B0604020202020204" pitchFamily="34" charset="0"/>
                <a:cs typeface="Arial" panose="020B0604020202020204" pitchFamily="34" charset="0"/>
              </a:rPr>
              <a:t>. 2025;51(4):107453. doi:10.1016/j.burns.2025.107453.</a:t>
            </a:r>
          </a:p>
          <a:p>
            <a:pPr marL="342900" indent="-342900">
              <a:buFont typeface="+mj-lt"/>
              <a:buAutoNum type="arabicPeriod"/>
            </a:pPr>
            <a:r>
              <a:rPr lang="en-US" sz="1600" dirty="0" err="1">
                <a:latin typeface="Arial" panose="020B0604020202020204" pitchFamily="34" charset="0"/>
                <a:cs typeface="Arial" panose="020B0604020202020204" pitchFamily="34" charset="0"/>
              </a:rPr>
              <a:t>Ucak</a:t>
            </a:r>
            <a:r>
              <a:rPr lang="en-US" sz="1600" dirty="0">
                <a:latin typeface="Arial" panose="020B0604020202020204" pitchFamily="34" charset="0"/>
                <a:cs typeface="Arial" panose="020B0604020202020204" pitchFamily="34" charset="0"/>
              </a:rPr>
              <a:t> M, </a:t>
            </a:r>
            <a:r>
              <a:rPr lang="en-US" sz="1600" dirty="0" err="1">
                <a:latin typeface="Arial" panose="020B0604020202020204" pitchFamily="34" charset="0"/>
                <a:cs typeface="Arial" panose="020B0604020202020204" pitchFamily="34" charset="0"/>
              </a:rPr>
              <a:t>Celikkaya</a:t>
            </a:r>
            <a:r>
              <a:rPr lang="en-US" sz="1600" dirty="0">
                <a:latin typeface="Arial" panose="020B0604020202020204" pitchFamily="34" charset="0"/>
                <a:cs typeface="Arial" panose="020B0604020202020204" pitchFamily="34" charset="0"/>
              </a:rPr>
              <a:t> ME. Surgical evaluation of flame burn injuries in Syrian civilians. </a:t>
            </a:r>
            <a:r>
              <a:rPr lang="en-US" sz="1600" i="1" dirty="0">
                <a:latin typeface="Arial" panose="020B0604020202020204" pitchFamily="34" charset="0"/>
                <a:cs typeface="Arial" panose="020B0604020202020204" pitchFamily="34" charset="0"/>
              </a:rPr>
              <a:t>J Burn Care Res</a:t>
            </a:r>
            <a:r>
              <a:rPr lang="en-US" sz="1600" dirty="0">
                <a:latin typeface="Arial" panose="020B0604020202020204" pitchFamily="34" charset="0"/>
                <a:cs typeface="Arial" panose="020B0604020202020204" pitchFamily="34" charset="0"/>
              </a:rPr>
              <a:t>. 2019;40(6):864-869. doi:10.1093/</a:t>
            </a:r>
            <a:r>
              <a:rPr lang="en-US" sz="1600" dirty="0" err="1">
                <a:latin typeface="Arial" panose="020B0604020202020204" pitchFamily="34" charset="0"/>
                <a:cs typeface="Arial" panose="020B0604020202020204" pitchFamily="34" charset="0"/>
              </a:rPr>
              <a:t>jbcr</a:t>
            </a:r>
            <a:r>
              <a:rPr lang="en-US" sz="1600" dirty="0">
                <a:latin typeface="Arial" panose="020B0604020202020204" pitchFamily="34" charset="0"/>
                <a:cs typeface="Arial" panose="020B0604020202020204" pitchFamily="34" charset="0"/>
              </a:rPr>
              <a:t>/irz086.</a:t>
            </a:r>
          </a:p>
        </p:txBody>
      </p:sp>
      <p:pic>
        <p:nvPicPr>
          <p:cNvPr id="8" name="Picture 2" descr="University Medical Center New Orleans - HIPEC Treatment">
            <a:extLst>
              <a:ext uri="{FF2B5EF4-FFF2-40B4-BE49-F238E27FC236}">
                <a16:creationId xmlns:a16="http://schemas.microsoft.com/office/drawing/2014/main" id="{CAB8BEA3-6755-9373-9BEA-B4CED5C20C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0952" y="1722532"/>
            <a:ext cx="1740023" cy="10324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4015FCD-7EA4-19F2-5A2D-8C95B08B9AE1}"/>
              </a:ext>
            </a:extLst>
          </p:cNvPr>
          <p:cNvPicPr>
            <a:picLocks noChangeAspect="1"/>
          </p:cNvPicPr>
          <p:nvPr/>
        </p:nvPicPr>
        <p:blipFill>
          <a:blip r:embed="rId8"/>
          <a:srcRect l="23558" t="27778" r="24224" b="29913"/>
          <a:stretch>
            <a:fillRect/>
          </a:stretch>
        </p:blipFill>
        <p:spPr>
          <a:xfrm>
            <a:off x="33238999" y="1874009"/>
            <a:ext cx="2041762" cy="1172647"/>
          </a:xfrm>
          <a:prstGeom prst="rect">
            <a:avLst/>
          </a:prstGeom>
        </p:spPr>
      </p:pic>
    </p:spTree>
    <p:extLst>
      <p:ext uri="{BB962C8B-B14F-4D97-AF65-F5344CB8AC3E}">
        <p14:creationId xmlns:p14="http://schemas.microsoft.com/office/powerpoint/2010/main" val="154316811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1882</TotalTime>
  <Words>750</Words>
  <Application>Microsoft Macintosh PowerPoint</Application>
  <PresentationFormat>Custom</PresentationFormat>
  <Paragraphs>54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Narrow</vt:lpstr>
      <vt:lpstr>Calibri</vt:lpstr>
      <vt:lpstr>Calibri Light</vt:lpstr>
      <vt:lpstr>Office 2013 - 2022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Ivanko, Anastasiya I.</dc:creator>
  <cp:lastModifiedBy>Ivanko, Anastasiya I.</cp:lastModifiedBy>
  <cp:revision>75</cp:revision>
  <dcterms:created xsi:type="dcterms:W3CDTF">2023-11-29T21:13:46Z</dcterms:created>
  <dcterms:modified xsi:type="dcterms:W3CDTF">2026-07-10T15:21:47Z</dcterms:modified>
</cp:coreProperties>
</file>