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
  </p:notesMasterIdLst>
  <p:sldIdLst>
    <p:sldId id="258" r:id="rId5"/>
  </p:sldIdLst>
  <p:sldSz cx="32918400" cy="21945600"/>
  <p:notesSz cx="6858000" cy="9144000"/>
  <p:defaultTextStyle>
    <a:defPPr>
      <a:defRPr lang="en-US"/>
    </a:defPPr>
    <a:lvl1pPr marL="0" algn="l" defTabSz="3134593" rtl="0" eaLnBrk="1" latinLnBrk="0" hangingPunct="1">
      <a:defRPr sz="6170" kern="1200">
        <a:solidFill>
          <a:schemeClr val="tx1"/>
        </a:solidFill>
        <a:latin typeface="+mn-lt"/>
        <a:ea typeface="+mn-ea"/>
        <a:cs typeface="+mn-cs"/>
      </a:defRPr>
    </a:lvl1pPr>
    <a:lvl2pPr marL="1567296" algn="l" defTabSz="3134593" rtl="0" eaLnBrk="1" latinLnBrk="0" hangingPunct="1">
      <a:defRPr sz="6170" kern="1200">
        <a:solidFill>
          <a:schemeClr val="tx1"/>
        </a:solidFill>
        <a:latin typeface="+mn-lt"/>
        <a:ea typeface="+mn-ea"/>
        <a:cs typeface="+mn-cs"/>
      </a:defRPr>
    </a:lvl2pPr>
    <a:lvl3pPr marL="3134593" algn="l" defTabSz="3134593" rtl="0" eaLnBrk="1" latinLnBrk="0" hangingPunct="1">
      <a:defRPr sz="6170" kern="1200">
        <a:solidFill>
          <a:schemeClr val="tx1"/>
        </a:solidFill>
        <a:latin typeface="+mn-lt"/>
        <a:ea typeface="+mn-ea"/>
        <a:cs typeface="+mn-cs"/>
      </a:defRPr>
    </a:lvl3pPr>
    <a:lvl4pPr marL="4701889" algn="l" defTabSz="3134593" rtl="0" eaLnBrk="1" latinLnBrk="0" hangingPunct="1">
      <a:defRPr sz="6170" kern="1200">
        <a:solidFill>
          <a:schemeClr val="tx1"/>
        </a:solidFill>
        <a:latin typeface="+mn-lt"/>
        <a:ea typeface="+mn-ea"/>
        <a:cs typeface="+mn-cs"/>
      </a:defRPr>
    </a:lvl4pPr>
    <a:lvl5pPr marL="6269186" algn="l" defTabSz="3134593" rtl="0" eaLnBrk="1" latinLnBrk="0" hangingPunct="1">
      <a:defRPr sz="6170" kern="1200">
        <a:solidFill>
          <a:schemeClr val="tx1"/>
        </a:solidFill>
        <a:latin typeface="+mn-lt"/>
        <a:ea typeface="+mn-ea"/>
        <a:cs typeface="+mn-cs"/>
      </a:defRPr>
    </a:lvl5pPr>
    <a:lvl6pPr marL="7836482" algn="l" defTabSz="3134593" rtl="0" eaLnBrk="1" latinLnBrk="0" hangingPunct="1">
      <a:defRPr sz="6170" kern="1200">
        <a:solidFill>
          <a:schemeClr val="tx1"/>
        </a:solidFill>
        <a:latin typeface="+mn-lt"/>
        <a:ea typeface="+mn-ea"/>
        <a:cs typeface="+mn-cs"/>
      </a:defRPr>
    </a:lvl6pPr>
    <a:lvl7pPr marL="9403780" algn="l" defTabSz="3134593" rtl="0" eaLnBrk="1" latinLnBrk="0" hangingPunct="1">
      <a:defRPr sz="6170" kern="1200">
        <a:solidFill>
          <a:schemeClr val="tx1"/>
        </a:solidFill>
        <a:latin typeface="+mn-lt"/>
        <a:ea typeface="+mn-ea"/>
        <a:cs typeface="+mn-cs"/>
      </a:defRPr>
    </a:lvl7pPr>
    <a:lvl8pPr marL="10971075" algn="l" defTabSz="3134593" rtl="0" eaLnBrk="1" latinLnBrk="0" hangingPunct="1">
      <a:defRPr sz="6170" kern="1200">
        <a:solidFill>
          <a:schemeClr val="tx1"/>
        </a:solidFill>
        <a:latin typeface="+mn-lt"/>
        <a:ea typeface="+mn-ea"/>
        <a:cs typeface="+mn-cs"/>
      </a:defRPr>
    </a:lvl8pPr>
    <a:lvl9pPr marL="12538373" algn="l" defTabSz="3134593" rtl="0" eaLnBrk="1" latinLnBrk="0" hangingPunct="1">
      <a:defRPr sz="617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0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ina Assanie-Shivji" initials="SA" lastIdx="1" clrIdx="0">
    <p:extLst>
      <p:ext uri="{19B8F6BF-5375-455C-9EA6-DF929625EA0E}">
        <p15:presenceInfo xmlns:p15="http://schemas.microsoft.com/office/powerpoint/2012/main" userId="591484391fd89357" providerId="Windows Live"/>
      </p:ext>
    </p:extLst>
  </p:cmAuthor>
  <p:cmAuthor id="2" name="Lindy Michelle Lutz" initials="LML" lastIdx="16" clrIdx="1">
    <p:extLst>
      <p:ext uri="{19B8F6BF-5375-455C-9EA6-DF929625EA0E}">
        <p15:presenceInfo xmlns:p15="http://schemas.microsoft.com/office/powerpoint/2012/main" userId="Lindy Michelle Lutz" providerId="None"/>
      </p:ext>
    </p:extLst>
  </p:cmAuthor>
  <p:cmAuthor id="3" name="CAMERON, ELIZABETH L CTR USAF AFMC USAFSAM/PHT" initials="CELCUAU" lastIdx="1" clrIdx="2">
    <p:extLst>
      <p:ext uri="{19B8F6BF-5375-455C-9EA6-DF929625EA0E}">
        <p15:presenceInfo xmlns:p15="http://schemas.microsoft.com/office/powerpoint/2012/main" userId="S-1-5-21-1271409858-1095883707-2794662393-9483347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3997"/>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0951" autoAdjust="0"/>
    <p:restoredTop sz="96336" autoAdjust="0"/>
  </p:normalViewPr>
  <p:slideViewPr>
    <p:cSldViewPr snapToGrid="0">
      <p:cViewPr varScale="1">
        <p:scale>
          <a:sx n="38" d="100"/>
          <a:sy n="38" d="100"/>
        </p:scale>
        <p:origin x="1820" y="76"/>
      </p:cViewPr>
      <p:guideLst>
        <p:guide orient="horz" pos="6912"/>
        <p:guide pos="10368"/>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Y, DEVIN C Lt Col USAF AFMC USAFSAM/PHRR" userId="6414f134-c509-4942-888c-9d27dcdc9ea5" providerId="ADAL" clId="{D4FCA4E0-94B3-4E6B-B800-B3E429C8F69F}"/>
    <pc:docChg chg="mod modSld modMainMaster">
      <pc:chgData name="KELLY, DEVIN C Lt Col USAF AFMC USAFSAM/PHRR" userId="6414f134-c509-4942-888c-9d27dcdc9ea5" providerId="ADAL" clId="{D4FCA4E0-94B3-4E6B-B800-B3E429C8F69F}" dt="2026-07-14T17:33:11.864" v="2"/>
      <pc:docMkLst>
        <pc:docMk/>
      </pc:docMkLst>
      <pc:sldChg chg="modSp mod">
        <pc:chgData name="KELLY, DEVIN C Lt Col USAF AFMC USAFSAM/PHRR" userId="6414f134-c509-4942-888c-9d27dcdc9ea5" providerId="ADAL" clId="{D4FCA4E0-94B3-4E6B-B800-B3E429C8F69F}" dt="2026-07-14T17:33:11.864" v="2"/>
        <pc:sldMkLst>
          <pc:docMk/>
          <pc:sldMk cId="150275226" sldId="258"/>
        </pc:sldMkLst>
        <pc:spChg chg="mod">
          <ac:chgData name="KELLY, DEVIN C Lt Col USAF AFMC USAFSAM/PHRR" userId="6414f134-c509-4942-888c-9d27dcdc9ea5" providerId="ADAL" clId="{D4FCA4E0-94B3-4E6B-B800-B3E429C8F69F}" dt="2026-07-14T17:33:11.864" v="2"/>
          <ac:spMkLst>
            <pc:docMk/>
            <pc:sldMk cId="150275226" sldId="258"/>
            <ac:spMk id="16" creationId="{00000000-0000-0000-0000-000000000000}"/>
          </ac:spMkLst>
        </pc:spChg>
      </pc:sldChg>
      <pc:sldMasterChg chg="delSp mod">
        <pc:chgData name="KELLY, DEVIN C Lt Col USAF AFMC USAFSAM/PHRR" userId="6414f134-c509-4942-888c-9d27dcdc9ea5" providerId="ADAL" clId="{D4FCA4E0-94B3-4E6B-B800-B3E429C8F69F}" dt="2026-07-08T14:07:29.238" v="0" actId="33475"/>
        <pc:sldMasterMkLst>
          <pc:docMk/>
          <pc:sldMasterMk cId="3284975285" sldId="2147483672"/>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D4B160-FB01-42F8-A2DF-94160CE36A03}" type="datetimeFigureOut">
              <a:rPr lang="en-US" smtClean="0"/>
              <a:t>7/14/2026</a:t>
            </a:fld>
            <a:endParaRPr lang="en-US"/>
          </a:p>
        </p:txBody>
      </p:sp>
      <p:sp>
        <p:nvSpPr>
          <p:cNvPr id="4" name="Slide Image Placeholder 3"/>
          <p:cNvSpPr>
            <a:spLocks noGrp="1" noRot="1" noChangeAspect="1"/>
          </p:cNvSpPr>
          <p:nvPr>
            <p:ph type="sldImg" idx="2"/>
          </p:nvPr>
        </p:nvSpPr>
        <p:spPr>
          <a:xfrm>
            <a:off x="1114425" y="1143000"/>
            <a:ext cx="4629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4B5DC-A34B-4456-8DF0-52F37E477924}" type="slidenum">
              <a:rPr lang="en-US" smtClean="0"/>
              <a:t>‹#›</a:t>
            </a:fld>
            <a:endParaRPr lang="en-US"/>
          </a:p>
        </p:txBody>
      </p:sp>
    </p:spTree>
    <p:extLst>
      <p:ext uri="{BB962C8B-B14F-4D97-AF65-F5344CB8AC3E}">
        <p14:creationId xmlns:p14="http://schemas.microsoft.com/office/powerpoint/2010/main" val="3155887176"/>
      </p:ext>
    </p:extLst>
  </p:cSld>
  <p:clrMap bg1="lt1" tx1="dk1" bg2="lt2" tx2="dk2" accent1="accent1" accent2="accent2" accent3="accent3" accent4="accent4" accent5="accent5" accent6="accent6" hlink="hlink" folHlink="folHlink"/>
  <p:notesStyle>
    <a:lvl1pPr marL="0" algn="l" defTabSz="783648" rtl="0" eaLnBrk="1" latinLnBrk="0" hangingPunct="1">
      <a:defRPr sz="1029" kern="1200">
        <a:solidFill>
          <a:schemeClr val="tx1"/>
        </a:solidFill>
        <a:latin typeface="+mn-lt"/>
        <a:ea typeface="+mn-ea"/>
        <a:cs typeface="+mn-cs"/>
      </a:defRPr>
    </a:lvl1pPr>
    <a:lvl2pPr marL="391824" algn="l" defTabSz="783648" rtl="0" eaLnBrk="1" latinLnBrk="0" hangingPunct="1">
      <a:defRPr sz="1029" kern="1200">
        <a:solidFill>
          <a:schemeClr val="tx1"/>
        </a:solidFill>
        <a:latin typeface="+mn-lt"/>
        <a:ea typeface="+mn-ea"/>
        <a:cs typeface="+mn-cs"/>
      </a:defRPr>
    </a:lvl2pPr>
    <a:lvl3pPr marL="783648" algn="l" defTabSz="783648" rtl="0" eaLnBrk="1" latinLnBrk="0" hangingPunct="1">
      <a:defRPr sz="1029" kern="1200">
        <a:solidFill>
          <a:schemeClr val="tx1"/>
        </a:solidFill>
        <a:latin typeface="+mn-lt"/>
        <a:ea typeface="+mn-ea"/>
        <a:cs typeface="+mn-cs"/>
      </a:defRPr>
    </a:lvl3pPr>
    <a:lvl4pPr marL="1175472" algn="l" defTabSz="783648" rtl="0" eaLnBrk="1" latinLnBrk="0" hangingPunct="1">
      <a:defRPr sz="1029" kern="1200">
        <a:solidFill>
          <a:schemeClr val="tx1"/>
        </a:solidFill>
        <a:latin typeface="+mn-lt"/>
        <a:ea typeface="+mn-ea"/>
        <a:cs typeface="+mn-cs"/>
      </a:defRPr>
    </a:lvl4pPr>
    <a:lvl5pPr marL="1567296" algn="l" defTabSz="783648" rtl="0" eaLnBrk="1" latinLnBrk="0" hangingPunct="1">
      <a:defRPr sz="1029" kern="1200">
        <a:solidFill>
          <a:schemeClr val="tx1"/>
        </a:solidFill>
        <a:latin typeface="+mn-lt"/>
        <a:ea typeface="+mn-ea"/>
        <a:cs typeface="+mn-cs"/>
      </a:defRPr>
    </a:lvl5pPr>
    <a:lvl6pPr marL="1959121" algn="l" defTabSz="783648" rtl="0" eaLnBrk="1" latinLnBrk="0" hangingPunct="1">
      <a:defRPr sz="1029" kern="1200">
        <a:solidFill>
          <a:schemeClr val="tx1"/>
        </a:solidFill>
        <a:latin typeface="+mn-lt"/>
        <a:ea typeface="+mn-ea"/>
        <a:cs typeface="+mn-cs"/>
      </a:defRPr>
    </a:lvl6pPr>
    <a:lvl7pPr marL="2350945" algn="l" defTabSz="783648" rtl="0" eaLnBrk="1" latinLnBrk="0" hangingPunct="1">
      <a:defRPr sz="1029" kern="1200">
        <a:solidFill>
          <a:schemeClr val="tx1"/>
        </a:solidFill>
        <a:latin typeface="+mn-lt"/>
        <a:ea typeface="+mn-ea"/>
        <a:cs typeface="+mn-cs"/>
      </a:defRPr>
    </a:lvl7pPr>
    <a:lvl8pPr marL="2742769" algn="l" defTabSz="783648" rtl="0" eaLnBrk="1" latinLnBrk="0" hangingPunct="1">
      <a:defRPr sz="1029" kern="1200">
        <a:solidFill>
          <a:schemeClr val="tx1"/>
        </a:solidFill>
        <a:latin typeface="+mn-lt"/>
        <a:ea typeface="+mn-ea"/>
        <a:cs typeface="+mn-cs"/>
      </a:defRPr>
    </a:lvl8pPr>
    <a:lvl9pPr marL="3134593" algn="l" defTabSz="783648" rtl="0" eaLnBrk="1" latinLnBrk="0" hangingPunct="1">
      <a:defRPr sz="10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4425" y="1143000"/>
            <a:ext cx="462915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A4B5DC-A34B-4456-8DF0-52F37E477924}" type="slidenum">
              <a:rPr lang="en-US" smtClean="0"/>
              <a:t>1</a:t>
            </a:fld>
            <a:endParaRPr lang="en-US"/>
          </a:p>
        </p:txBody>
      </p:sp>
    </p:spTree>
    <p:extLst>
      <p:ext uri="{BB962C8B-B14F-4D97-AF65-F5344CB8AC3E}">
        <p14:creationId xmlns:p14="http://schemas.microsoft.com/office/powerpoint/2010/main" val="1883216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3591562"/>
            <a:ext cx="27980640" cy="7640320"/>
          </a:xfrm>
        </p:spPr>
        <p:txBody>
          <a:bodyPr anchor="b"/>
          <a:lstStyle>
            <a:lvl1pPr algn="ctr">
              <a:defRPr sz="19200"/>
            </a:lvl1pPr>
          </a:lstStyle>
          <a:p>
            <a:r>
              <a:rPr lang="en-US"/>
              <a:t>Click to edit Master title style</a:t>
            </a:r>
            <a:endParaRPr lang="en-US" dirty="0"/>
          </a:p>
        </p:txBody>
      </p:sp>
      <p:sp>
        <p:nvSpPr>
          <p:cNvPr id="3" name="Subtitle 2"/>
          <p:cNvSpPr>
            <a:spLocks noGrp="1"/>
          </p:cNvSpPr>
          <p:nvPr>
            <p:ph type="subTitle" idx="1"/>
          </p:nvPr>
        </p:nvSpPr>
        <p:spPr>
          <a:xfrm>
            <a:off x="4114800" y="11526522"/>
            <a:ext cx="24688800" cy="5298438"/>
          </a:xfrm>
        </p:spPr>
        <p:txBody>
          <a:bodyPr/>
          <a:lstStyle>
            <a:lvl1pPr marL="0" indent="0" algn="ctr">
              <a:buNone/>
              <a:defRPr sz="7680"/>
            </a:lvl1pPr>
            <a:lvl2pPr marL="1463040" indent="0" algn="ctr">
              <a:buNone/>
              <a:defRPr sz="6400"/>
            </a:lvl2pPr>
            <a:lvl3pPr marL="2926080" indent="0" algn="ctr">
              <a:buNone/>
              <a:defRPr sz="5760"/>
            </a:lvl3pPr>
            <a:lvl4pPr marL="4389120" indent="0" algn="ctr">
              <a:buNone/>
              <a:defRPr sz="5120"/>
            </a:lvl4pPr>
            <a:lvl5pPr marL="5852160" indent="0" algn="ctr">
              <a:buNone/>
              <a:defRPr sz="5120"/>
            </a:lvl5pPr>
            <a:lvl6pPr marL="7315200" indent="0" algn="ctr">
              <a:buNone/>
              <a:defRPr sz="5120"/>
            </a:lvl6pPr>
            <a:lvl7pPr marL="8778240" indent="0" algn="ctr">
              <a:buNone/>
              <a:defRPr sz="5120"/>
            </a:lvl7pPr>
            <a:lvl8pPr marL="10241280" indent="0" algn="ctr">
              <a:buNone/>
              <a:defRPr sz="5120"/>
            </a:lvl8pPr>
            <a:lvl9pPr marL="11704320" indent="0" algn="ctr">
              <a:buNone/>
              <a:defRPr sz="51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7B979D-7A1B-474D-B3DF-7CEDFF9A4611}"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504D6C-DC5E-4ACF-9F42-D97B4787087F}" type="slidenum">
              <a:rPr lang="en-US" smtClean="0"/>
              <a:t>‹#›</a:t>
            </a:fld>
            <a:endParaRPr lang="en-US"/>
          </a:p>
        </p:txBody>
      </p:sp>
    </p:spTree>
    <p:extLst>
      <p:ext uri="{BB962C8B-B14F-4D97-AF65-F5344CB8AC3E}">
        <p14:creationId xmlns:p14="http://schemas.microsoft.com/office/powerpoint/2010/main" val="605921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7B979D-7A1B-474D-B3DF-7CEDFF9A4611}"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504D6C-DC5E-4ACF-9F42-D97B4787087F}" type="slidenum">
              <a:rPr lang="en-US" smtClean="0"/>
              <a:t>‹#›</a:t>
            </a:fld>
            <a:endParaRPr lang="en-US"/>
          </a:p>
        </p:txBody>
      </p:sp>
    </p:spTree>
    <p:extLst>
      <p:ext uri="{BB962C8B-B14F-4D97-AF65-F5344CB8AC3E}">
        <p14:creationId xmlns:p14="http://schemas.microsoft.com/office/powerpoint/2010/main" val="2062007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1168401"/>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1168401"/>
            <a:ext cx="20882610" cy="1859788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7B979D-7A1B-474D-B3DF-7CEDFF9A4611}"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504D6C-DC5E-4ACF-9F42-D97B4787087F}" type="slidenum">
              <a:rPr lang="en-US" smtClean="0"/>
              <a:t>‹#›</a:t>
            </a:fld>
            <a:endParaRPr lang="en-US"/>
          </a:p>
        </p:txBody>
      </p:sp>
    </p:spTree>
    <p:extLst>
      <p:ext uri="{BB962C8B-B14F-4D97-AF65-F5344CB8AC3E}">
        <p14:creationId xmlns:p14="http://schemas.microsoft.com/office/powerpoint/2010/main" val="639007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7B979D-7A1B-474D-B3DF-7CEDFF9A4611}"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504D6C-DC5E-4ACF-9F42-D97B4787087F}" type="slidenum">
              <a:rPr lang="en-US" smtClean="0"/>
              <a:t>‹#›</a:t>
            </a:fld>
            <a:endParaRPr lang="en-US"/>
          </a:p>
        </p:txBody>
      </p:sp>
    </p:spTree>
    <p:extLst>
      <p:ext uri="{BB962C8B-B14F-4D97-AF65-F5344CB8AC3E}">
        <p14:creationId xmlns:p14="http://schemas.microsoft.com/office/powerpoint/2010/main" val="1716400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5471167"/>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7" y="14686287"/>
            <a:ext cx="28392120" cy="4800598"/>
          </a:xfrm>
        </p:spPr>
        <p:txBody>
          <a:bodyPr/>
          <a:lstStyle>
            <a:lvl1pPr marL="0" indent="0">
              <a:buNone/>
              <a:defRPr sz="7680">
                <a:solidFill>
                  <a:schemeClr val="tx1"/>
                </a:solidFill>
              </a:defRPr>
            </a:lvl1pPr>
            <a:lvl2pPr marL="1463040" indent="0">
              <a:buNone/>
              <a:defRPr sz="6400">
                <a:solidFill>
                  <a:schemeClr val="tx1">
                    <a:tint val="75000"/>
                  </a:schemeClr>
                </a:solidFill>
              </a:defRPr>
            </a:lvl2pPr>
            <a:lvl3pPr marL="2926080" indent="0">
              <a:buNone/>
              <a:defRPr sz="5760">
                <a:solidFill>
                  <a:schemeClr val="tx1">
                    <a:tint val="75000"/>
                  </a:schemeClr>
                </a:solidFill>
              </a:defRPr>
            </a:lvl3pPr>
            <a:lvl4pPr marL="4389120" indent="0">
              <a:buNone/>
              <a:defRPr sz="5120">
                <a:solidFill>
                  <a:schemeClr val="tx1">
                    <a:tint val="75000"/>
                  </a:schemeClr>
                </a:solidFill>
              </a:defRPr>
            </a:lvl4pPr>
            <a:lvl5pPr marL="5852160" indent="0">
              <a:buNone/>
              <a:defRPr sz="5120">
                <a:solidFill>
                  <a:schemeClr val="tx1">
                    <a:tint val="75000"/>
                  </a:schemeClr>
                </a:solidFill>
              </a:defRPr>
            </a:lvl5pPr>
            <a:lvl6pPr marL="7315200" indent="0">
              <a:buNone/>
              <a:defRPr sz="5120">
                <a:solidFill>
                  <a:schemeClr val="tx1">
                    <a:tint val="75000"/>
                  </a:schemeClr>
                </a:solidFill>
              </a:defRPr>
            </a:lvl6pPr>
            <a:lvl7pPr marL="8778240" indent="0">
              <a:buNone/>
              <a:defRPr sz="5120">
                <a:solidFill>
                  <a:schemeClr val="tx1">
                    <a:tint val="75000"/>
                  </a:schemeClr>
                </a:solidFill>
              </a:defRPr>
            </a:lvl7pPr>
            <a:lvl8pPr marL="10241280" indent="0">
              <a:buNone/>
              <a:defRPr sz="5120">
                <a:solidFill>
                  <a:schemeClr val="tx1">
                    <a:tint val="75000"/>
                  </a:schemeClr>
                </a:solidFill>
              </a:defRPr>
            </a:lvl8pPr>
            <a:lvl9pPr marL="11704320" indent="0">
              <a:buNone/>
              <a:defRPr sz="51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87B979D-7A1B-474D-B3DF-7CEDFF9A4611}"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504D6C-DC5E-4ACF-9F42-D97B4787087F}" type="slidenum">
              <a:rPr lang="en-US" smtClean="0"/>
              <a:t>‹#›</a:t>
            </a:fld>
            <a:endParaRPr lang="en-US"/>
          </a:p>
        </p:txBody>
      </p:sp>
    </p:spTree>
    <p:extLst>
      <p:ext uri="{BB962C8B-B14F-4D97-AF65-F5344CB8AC3E}">
        <p14:creationId xmlns:p14="http://schemas.microsoft.com/office/powerpoint/2010/main" val="3069273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1"/>
            <a:ext cx="13990320" cy="139242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1"/>
            <a:ext cx="13990320" cy="139242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7B979D-7A1B-474D-B3DF-7CEDFF9A4611}"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504D6C-DC5E-4ACF-9F42-D97B4787087F}" type="slidenum">
              <a:rPr lang="en-US" smtClean="0"/>
              <a:t>‹#›</a:t>
            </a:fld>
            <a:endParaRPr lang="en-US"/>
          </a:p>
        </p:txBody>
      </p:sp>
    </p:spTree>
    <p:extLst>
      <p:ext uri="{BB962C8B-B14F-4D97-AF65-F5344CB8AC3E}">
        <p14:creationId xmlns:p14="http://schemas.microsoft.com/office/powerpoint/2010/main" val="3114139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5379722"/>
            <a:ext cx="13926024"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Edit Master text styles</a:t>
            </a:r>
          </a:p>
        </p:txBody>
      </p:sp>
      <p:sp>
        <p:nvSpPr>
          <p:cNvPr id="4" name="Content Placeholder 3"/>
          <p:cNvSpPr>
            <a:spLocks noGrp="1"/>
          </p:cNvSpPr>
          <p:nvPr>
            <p:ph sz="half" idx="2"/>
          </p:nvPr>
        </p:nvSpPr>
        <p:spPr>
          <a:xfrm>
            <a:off x="2267431" y="8016241"/>
            <a:ext cx="13926024" cy="117906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2"/>
            <a:ext cx="13994608"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Edit Master text styles</a:t>
            </a:r>
          </a:p>
        </p:txBody>
      </p:sp>
      <p:sp>
        <p:nvSpPr>
          <p:cNvPr id="6" name="Content Placeholder 5"/>
          <p:cNvSpPr>
            <a:spLocks noGrp="1"/>
          </p:cNvSpPr>
          <p:nvPr>
            <p:ph sz="quarter" idx="4"/>
          </p:nvPr>
        </p:nvSpPr>
        <p:spPr>
          <a:xfrm>
            <a:off x="16664942" y="8016241"/>
            <a:ext cx="13994608" cy="117906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87B979D-7A1B-474D-B3DF-7CEDFF9A4611}"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504D6C-DC5E-4ACF-9F42-D97B4787087F}" type="slidenum">
              <a:rPr lang="en-US" smtClean="0"/>
              <a:t>‹#›</a:t>
            </a:fld>
            <a:endParaRPr lang="en-US"/>
          </a:p>
        </p:txBody>
      </p:sp>
    </p:spTree>
    <p:extLst>
      <p:ext uri="{BB962C8B-B14F-4D97-AF65-F5344CB8AC3E}">
        <p14:creationId xmlns:p14="http://schemas.microsoft.com/office/powerpoint/2010/main" val="3491738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87B979D-7A1B-474D-B3DF-7CEDFF9A4611}"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504D6C-DC5E-4ACF-9F42-D97B4787087F}" type="slidenum">
              <a:rPr lang="en-US" smtClean="0"/>
              <a:t>‹#›</a:t>
            </a:fld>
            <a:endParaRPr lang="en-US"/>
          </a:p>
        </p:txBody>
      </p:sp>
    </p:spTree>
    <p:extLst>
      <p:ext uri="{BB962C8B-B14F-4D97-AF65-F5344CB8AC3E}">
        <p14:creationId xmlns:p14="http://schemas.microsoft.com/office/powerpoint/2010/main" val="2760807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7B979D-7A1B-474D-B3DF-7CEDFF9A4611}"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504D6C-DC5E-4ACF-9F42-D97B4787087F}" type="slidenum">
              <a:rPr lang="en-US" smtClean="0"/>
              <a:t>‹#›</a:t>
            </a:fld>
            <a:endParaRPr lang="en-US"/>
          </a:p>
        </p:txBody>
      </p:sp>
    </p:spTree>
    <p:extLst>
      <p:ext uri="{BB962C8B-B14F-4D97-AF65-F5344CB8AC3E}">
        <p14:creationId xmlns:p14="http://schemas.microsoft.com/office/powerpoint/2010/main" val="1604939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40"/>
            </a:lvl1pPr>
            <a:lvl2pPr>
              <a:defRPr sz="8960"/>
            </a:lvl2pPr>
            <a:lvl3pPr>
              <a:defRPr sz="7680"/>
            </a:lvl3pPr>
            <a:lvl4pPr>
              <a:defRPr sz="6400"/>
            </a:lvl4pPr>
            <a:lvl5pPr>
              <a:defRPr sz="6400"/>
            </a:lvl5pPr>
            <a:lvl6pPr>
              <a:defRPr sz="6400"/>
            </a:lvl6pPr>
            <a:lvl7pPr>
              <a:defRPr sz="6400"/>
            </a:lvl7pPr>
            <a:lvl8pPr>
              <a:defRPr sz="6400"/>
            </a:lvl8pPr>
            <a:lvl9pPr>
              <a:defRPr sz="6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1"/>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Edit Master text styles</a:t>
            </a:r>
          </a:p>
        </p:txBody>
      </p:sp>
      <p:sp>
        <p:nvSpPr>
          <p:cNvPr id="5" name="Date Placeholder 4"/>
          <p:cNvSpPr>
            <a:spLocks noGrp="1"/>
          </p:cNvSpPr>
          <p:nvPr>
            <p:ph type="dt" sz="half" idx="10"/>
          </p:nvPr>
        </p:nvSpPr>
        <p:spPr/>
        <p:txBody>
          <a:bodyPr/>
          <a:lstStyle/>
          <a:p>
            <a:fld id="{787B979D-7A1B-474D-B3DF-7CEDFF9A4611}"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504D6C-DC5E-4ACF-9F42-D97B4787087F}" type="slidenum">
              <a:rPr lang="en-US" smtClean="0"/>
              <a:t>‹#›</a:t>
            </a:fld>
            <a:endParaRPr lang="en-US"/>
          </a:p>
        </p:txBody>
      </p:sp>
    </p:spTree>
    <p:extLst>
      <p:ext uri="{BB962C8B-B14F-4D97-AF65-F5344CB8AC3E}">
        <p14:creationId xmlns:p14="http://schemas.microsoft.com/office/powerpoint/2010/main" val="2954225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40"/>
            </a:lvl1pPr>
            <a:lvl2pPr marL="1463040" indent="0">
              <a:buNone/>
              <a:defRPr sz="8960"/>
            </a:lvl2pPr>
            <a:lvl3pPr marL="2926080" indent="0">
              <a:buNone/>
              <a:defRPr sz="7680"/>
            </a:lvl3pPr>
            <a:lvl4pPr marL="4389120" indent="0">
              <a:buNone/>
              <a:defRPr sz="6400"/>
            </a:lvl4pPr>
            <a:lvl5pPr marL="5852160" indent="0">
              <a:buNone/>
              <a:defRPr sz="6400"/>
            </a:lvl5pPr>
            <a:lvl6pPr marL="7315200" indent="0">
              <a:buNone/>
              <a:defRPr sz="6400"/>
            </a:lvl6pPr>
            <a:lvl7pPr marL="8778240" indent="0">
              <a:buNone/>
              <a:defRPr sz="6400"/>
            </a:lvl7pPr>
            <a:lvl8pPr marL="10241280" indent="0">
              <a:buNone/>
              <a:defRPr sz="6400"/>
            </a:lvl8pPr>
            <a:lvl9pPr marL="11704320"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2267428" y="6583681"/>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Edit Master text styles</a:t>
            </a:r>
          </a:p>
        </p:txBody>
      </p:sp>
      <p:sp>
        <p:nvSpPr>
          <p:cNvPr id="5" name="Date Placeholder 4"/>
          <p:cNvSpPr>
            <a:spLocks noGrp="1"/>
          </p:cNvSpPr>
          <p:nvPr>
            <p:ph type="dt" sz="half" idx="10"/>
          </p:nvPr>
        </p:nvSpPr>
        <p:spPr/>
        <p:txBody>
          <a:bodyPr/>
          <a:lstStyle/>
          <a:p>
            <a:fld id="{787B979D-7A1B-474D-B3DF-7CEDFF9A4611}"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504D6C-DC5E-4ACF-9F42-D97B4787087F}" type="slidenum">
              <a:rPr lang="en-US" smtClean="0"/>
              <a:t>‹#›</a:t>
            </a:fld>
            <a:endParaRPr lang="en-US"/>
          </a:p>
        </p:txBody>
      </p:sp>
    </p:spTree>
    <p:extLst>
      <p:ext uri="{BB962C8B-B14F-4D97-AF65-F5344CB8AC3E}">
        <p14:creationId xmlns:p14="http://schemas.microsoft.com/office/powerpoint/2010/main" val="2505072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1"/>
            <a:ext cx="28392120" cy="1392428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91440" tIns="45720" rIns="91440" bIns="45720" rtlCol="0" anchor="ctr"/>
          <a:lstStyle>
            <a:lvl1pPr algn="l">
              <a:defRPr sz="3840">
                <a:solidFill>
                  <a:schemeClr val="tx1">
                    <a:tint val="75000"/>
                  </a:schemeClr>
                </a:solidFill>
              </a:defRPr>
            </a:lvl1pPr>
          </a:lstStyle>
          <a:p>
            <a:fld id="{787B979D-7A1B-474D-B3DF-7CEDFF9A4611}" type="datetimeFigureOut">
              <a:rPr lang="en-US" smtClean="0"/>
              <a:t>7/14/2026</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91440" tIns="45720" rIns="91440" bIns="45720" rtlCol="0" anchor="ctr"/>
          <a:lstStyle>
            <a:lvl1pPr algn="ctr">
              <a:defRPr sz="38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91440" tIns="45720" rIns="91440" bIns="45720" rtlCol="0" anchor="ctr"/>
          <a:lstStyle>
            <a:lvl1pPr algn="r">
              <a:defRPr sz="3840">
                <a:solidFill>
                  <a:schemeClr val="tx1">
                    <a:tint val="75000"/>
                  </a:schemeClr>
                </a:solidFill>
              </a:defRPr>
            </a:lvl1pPr>
          </a:lstStyle>
          <a:p>
            <a:fld id="{96504D6C-DC5E-4ACF-9F42-D97B4787087F}" type="slidenum">
              <a:rPr lang="en-US" smtClean="0"/>
              <a:t>‹#›</a:t>
            </a:fld>
            <a:endParaRPr lang="en-US"/>
          </a:p>
        </p:txBody>
      </p:sp>
    </p:spTree>
    <p:extLst>
      <p:ext uri="{BB962C8B-B14F-4D97-AF65-F5344CB8AC3E}">
        <p14:creationId xmlns:p14="http://schemas.microsoft.com/office/powerpoint/2010/main" val="32849752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926080" rtl="0" eaLnBrk="1" latinLnBrk="0" hangingPunct="1">
        <a:lnSpc>
          <a:spcPct val="90000"/>
        </a:lnSpc>
        <a:spcBef>
          <a:spcPct val="0"/>
        </a:spcBef>
        <a:buNone/>
        <a:defRPr sz="14080" kern="1200">
          <a:solidFill>
            <a:schemeClr val="tx1"/>
          </a:solidFill>
          <a:latin typeface="+mj-lt"/>
          <a:ea typeface="+mj-ea"/>
          <a:cs typeface="+mj-cs"/>
        </a:defRPr>
      </a:lvl1pPr>
    </p:titleStyle>
    <p:bodyStyle>
      <a:lvl1pPr marL="731520" indent="-731520" algn="l" defTabSz="2926080" rtl="0" eaLnBrk="1" latinLnBrk="0" hangingPunct="1">
        <a:lnSpc>
          <a:spcPct val="90000"/>
        </a:lnSpc>
        <a:spcBef>
          <a:spcPts val="3200"/>
        </a:spcBef>
        <a:buFont typeface="Arial" panose="020B0604020202020204" pitchFamily="34" charset="0"/>
        <a:buChar char="•"/>
        <a:defRPr sz="8960" kern="1200">
          <a:solidFill>
            <a:schemeClr val="tx1"/>
          </a:solidFill>
          <a:latin typeface="+mn-lt"/>
          <a:ea typeface="+mn-ea"/>
          <a:cs typeface="+mn-cs"/>
        </a:defRPr>
      </a:lvl1pPr>
      <a:lvl2pPr marL="2194560" indent="-731520" algn="l" defTabSz="2926080" rtl="0" eaLnBrk="1" latinLnBrk="0" hangingPunct="1">
        <a:lnSpc>
          <a:spcPct val="90000"/>
        </a:lnSpc>
        <a:spcBef>
          <a:spcPts val="1600"/>
        </a:spcBef>
        <a:buFont typeface="Arial" panose="020B0604020202020204" pitchFamily="34" charset="0"/>
        <a:buChar char="•"/>
        <a:defRPr sz="7680" kern="1200">
          <a:solidFill>
            <a:schemeClr val="tx1"/>
          </a:solidFill>
          <a:latin typeface="+mn-lt"/>
          <a:ea typeface="+mn-ea"/>
          <a:cs typeface="+mn-cs"/>
        </a:defRPr>
      </a:lvl2pPr>
      <a:lvl3pPr marL="3657600" indent="-731520" algn="l" defTabSz="2926080" rtl="0" eaLnBrk="1" latinLnBrk="0" hangingPunct="1">
        <a:lnSpc>
          <a:spcPct val="90000"/>
        </a:lnSpc>
        <a:spcBef>
          <a:spcPts val="1600"/>
        </a:spcBef>
        <a:buFont typeface="Arial" panose="020B0604020202020204" pitchFamily="34" charset="0"/>
        <a:buChar char="•"/>
        <a:defRPr sz="6400" kern="1200">
          <a:solidFill>
            <a:schemeClr val="tx1"/>
          </a:solidFill>
          <a:latin typeface="+mn-lt"/>
          <a:ea typeface="+mn-ea"/>
          <a:cs typeface="+mn-cs"/>
        </a:defRPr>
      </a:lvl3pPr>
      <a:lvl4pPr marL="51206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4pPr>
      <a:lvl5pPr marL="658368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5pPr>
      <a:lvl6pPr marL="804672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6pPr>
      <a:lvl7pPr marL="950976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7pPr>
      <a:lvl8pPr marL="1097280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8pPr>
      <a:lvl9pPr marL="124358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9pPr>
    </p:bodyStyle>
    <p:otherStyle>
      <a:defPPr>
        <a:defRPr lang="en-US"/>
      </a:defPPr>
      <a:lvl1pPr marL="0" algn="l" defTabSz="2926080" rtl="0" eaLnBrk="1" latinLnBrk="0" hangingPunct="1">
        <a:defRPr sz="5760" kern="1200">
          <a:solidFill>
            <a:schemeClr val="tx1"/>
          </a:solidFill>
          <a:latin typeface="+mn-lt"/>
          <a:ea typeface="+mn-ea"/>
          <a:cs typeface="+mn-cs"/>
        </a:defRPr>
      </a:lvl1pPr>
      <a:lvl2pPr marL="1463040" algn="l" defTabSz="2926080" rtl="0" eaLnBrk="1" latinLnBrk="0" hangingPunct="1">
        <a:defRPr sz="5760" kern="1200">
          <a:solidFill>
            <a:schemeClr val="tx1"/>
          </a:solidFill>
          <a:latin typeface="+mn-lt"/>
          <a:ea typeface="+mn-ea"/>
          <a:cs typeface="+mn-cs"/>
        </a:defRPr>
      </a:lvl2pPr>
      <a:lvl3pPr marL="2926080" algn="l" defTabSz="2926080" rtl="0" eaLnBrk="1" latinLnBrk="0" hangingPunct="1">
        <a:defRPr sz="5760" kern="1200">
          <a:solidFill>
            <a:schemeClr val="tx1"/>
          </a:solidFill>
          <a:latin typeface="+mn-lt"/>
          <a:ea typeface="+mn-ea"/>
          <a:cs typeface="+mn-cs"/>
        </a:defRPr>
      </a:lvl3pPr>
      <a:lvl4pPr marL="4389120" algn="l" defTabSz="2926080" rtl="0" eaLnBrk="1" latinLnBrk="0" hangingPunct="1">
        <a:defRPr sz="5760" kern="1200">
          <a:solidFill>
            <a:schemeClr val="tx1"/>
          </a:solidFill>
          <a:latin typeface="+mn-lt"/>
          <a:ea typeface="+mn-ea"/>
          <a:cs typeface="+mn-cs"/>
        </a:defRPr>
      </a:lvl4pPr>
      <a:lvl5pPr marL="5852160" algn="l" defTabSz="2926080" rtl="0" eaLnBrk="1" latinLnBrk="0" hangingPunct="1">
        <a:defRPr sz="5760" kern="1200">
          <a:solidFill>
            <a:schemeClr val="tx1"/>
          </a:solidFill>
          <a:latin typeface="+mn-lt"/>
          <a:ea typeface="+mn-ea"/>
          <a:cs typeface="+mn-cs"/>
        </a:defRPr>
      </a:lvl5pPr>
      <a:lvl6pPr marL="7315200" algn="l" defTabSz="2926080" rtl="0" eaLnBrk="1" latinLnBrk="0" hangingPunct="1">
        <a:defRPr sz="5760" kern="1200">
          <a:solidFill>
            <a:schemeClr val="tx1"/>
          </a:solidFill>
          <a:latin typeface="+mn-lt"/>
          <a:ea typeface="+mn-ea"/>
          <a:cs typeface="+mn-cs"/>
        </a:defRPr>
      </a:lvl6pPr>
      <a:lvl7pPr marL="8778240" algn="l" defTabSz="2926080" rtl="0" eaLnBrk="1" latinLnBrk="0" hangingPunct="1">
        <a:defRPr sz="5760" kern="1200">
          <a:solidFill>
            <a:schemeClr val="tx1"/>
          </a:solidFill>
          <a:latin typeface="+mn-lt"/>
          <a:ea typeface="+mn-ea"/>
          <a:cs typeface="+mn-cs"/>
        </a:defRPr>
      </a:lvl7pPr>
      <a:lvl8pPr marL="10241280" algn="l" defTabSz="2926080" rtl="0" eaLnBrk="1" latinLnBrk="0" hangingPunct="1">
        <a:defRPr sz="5760" kern="1200">
          <a:solidFill>
            <a:schemeClr val="tx1"/>
          </a:solidFill>
          <a:latin typeface="+mn-lt"/>
          <a:ea typeface="+mn-ea"/>
          <a:cs typeface="+mn-cs"/>
        </a:defRPr>
      </a:lvl8pPr>
      <a:lvl9pPr marL="11704320" algn="l" defTabSz="2926080" rtl="0" eaLnBrk="1" latinLnBrk="0" hangingPunct="1">
        <a:defRPr sz="5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39E3BADE-B42F-64D5-D170-AA78AF74572A}"/>
              </a:ext>
            </a:extLst>
          </p:cNvPr>
          <p:cNvGrpSpPr/>
          <p:nvPr/>
        </p:nvGrpSpPr>
        <p:grpSpPr>
          <a:xfrm>
            <a:off x="21747176" y="4375191"/>
            <a:ext cx="9131769" cy="3886400"/>
            <a:chOff x="21779663" y="4264368"/>
            <a:chExt cx="9131769" cy="3886400"/>
          </a:xfrm>
        </p:grpSpPr>
        <p:pic>
          <p:nvPicPr>
            <p:cNvPr id="4" name="Picture 3">
              <a:extLst>
                <a:ext uri="{FF2B5EF4-FFF2-40B4-BE49-F238E27FC236}">
                  <a16:creationId xmlns:a16="http://schemas.microsoft.com/office/drawing/2014/main" id="{ADC344A8-CC6D-34A0-53A4-3ECE3FE5CCB9}"/>
                </a:ext>
              </a:extLst>
            </p:cNvPr>
            <p:cNvPicPr>
              <a:picLocks noChangeAspect="1"/>
            </p:cNvPicPr>
            <p:nvPr/>
          </p:nvPicPr>
          <p:blipFill>
            <a:blip r:embed="rId3"/>
            <a:stretch>
              <a:fillRect/>
            </a:stretch>
          </p:blipFill>
          <p:spPr>
            <a:xfrm>
              <a:off x="21779663" y="4264368"/>
              <a:ext cx="4559534" cy="3886400"/>
            </a:xfrm>
            <a:prstGeom prst="rect">
              <a:avLst/>
            </a:prstGeom>
          </p:spPr>
        </p:pic>
        <p:pic>
          <p:nvPicPr>
            <p:cNvPr id="7" name="Picture 6">
              <a:extLst>
                <a:ext uri="{FF2B5EF4-FFF2-40B4-BE49-F238E27FC236}">
                  <a16:creationId xmlns:a16="http://schemas.microsoft.com/office/drawing/2014/main" id="{391D9A26-F3D8-601C-D28F-CDB3BE17B553}"/>
                </a:ext>
              </a:extLst>
            </p:cNvPr>
            <p:cNvPicPr>
              <a:picLocks noChangeAspect="1"/>
            </p:cNvPicPr>
            <p:nvPr/>
          </p:nvPicPr>
          <p:blipFill>
            <a:blip r:embed="rId4"/>
            <a:stretch>
              <a:fillRect/>
            </a:stretch>
          </p:blipFill>
          <p:spPr>
            <a:xfrm>
              <a:off x="26339197" y="5687380"/>
              <a:ext cx="4572235" cy="1562180"/>
            </a:xfrm>
            <a:prstGeom prst="rect">
              <a:avLst/>
            </a:prstGeom>
          </p:spPr>
        </p:pic>
      </p:grpSp>
      <p:sp>
        <p:nvSpPr>
          <p:cNvPr id="16" name="Slide Number Placeholder 5"/>
          <p:cNvSpPr txBox="1">
            <a:spLocks/>
          </p:cNvSpPr>
          <p:nvPr/>
        </p:nvSpPr>
        <p:spPr>
          <a:xfrm>
            <a:off x="708383" y="21239295"/>
            <a:ext cx="29339226" cy="488391"/>
          </a:xfrm>
          <a:prstGeom prst="rect">
            <a:avLst/>
          </a:prstGeom>
        </p:spPr>
        <p:txBody>
          <a:bodyPr/>
          <a:lstStyle>
            <a:defPPr>
              <a:defRPr lang="en-US"/>
            </a:defPPr>
            <a:lvl1pPr marL="0" algn="r" defTabSz="45720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280" dirty="0"/>
              <a:t>The views expressed are those of the authors and do not necessarily reflect the official policy or position of the Air Force, the Department of War, or the U.S. Government. DISTRIBUTION STATEMENT A: Cleared for public release. Distribution is unlimited. </a:t>
            </a:r>
            <a:r>
              <a:rPr lang="en-US" sz="1280"/>
              <a:t>AFRL/PA, AFRL-2026-1275, 10-Jul-2026</a:t>
            </a:r>
            <a:endParaRPr lang="en-US" sz="1280" dirty="0"/>
          </a:p>
        </p:txBody>
      </p:sp>
      <p:pic>
        <p:nvPicPr>
          <p:cNvPr id="21" name="Picture 2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
            <a:ext cx="32918400" cy="4944666"/>
          </a:xfrm>
          <a:prstGeom prst="rect">
            <a:avLst/>
          </a:prstGeom>
        </p:spPr>
      </p:pic>
      <p:grpSp>
        <p:nvGrpSpPr>
          <p:cNvPr id="24" name="Group 23"/>
          <p:cNvGrpSpPr/>
          <p:nvPr/>
        </p:nvGrpSpPr>
        <p:grpSpPr>
          <a:xfrm>
            <a:off x="993604" y="20704449"/>
            <a:ext cx="13460680" cy="581717"/>
            <a:chOff x="1435749" y="35282797"/>
            <a:chExt cx="16825850" cy="727146"/>
          </a:xfrm>
          <a:noFill/>
        </p:grpSpPr>
        <p:sp>
          <p:nvSpPr>
            <p:cNvPr id="25" name="Rectangle 24"/>
            <p:cNvSpPr/>
            <p:nvPr userDrawn="1"/>
          </p:nvSpPr>
          <p:spPr>
            <a:xfrm>
              <a:off x="1435749" y="35282797"/>
              <a:ext cx="16825850" cy="72714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936"/>
            </a:p>
          </p:txBody>
        </p:sp>
        <p:pic>
          <p:nvPicPr>
            <p:cNvPr id="26" name="Picture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435749" y="35326340"/>
              <a:ext cx="16825850" cy="335260"/>
            </a:xfrm>
            <a:prstGeom prst="rect">
              <a:avLst/>
            </a:prstGeom>
            <a:grpFill/>
          </p:spPr>
        </p:pic>
      </p:grpSp>
      <p:cxnSp>
        <p:nvCxnSpPr>
          <p:cNvPr id="27" name="Straight Connector 26"/>
          <p:cNvCxnSpPr/>
          <p:nvPr/>
        </p:nvCxnSpPr>
        <p:spPr>
          <a:xfrm flipV="1">
            <a:off x="14622554" y="21007491"/>
            <a:ext cx="17356668" cy="38883"/>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9442316" y="382815"/>
            <a:ext cx="2873258" cy="2876450"/>
          </a:xfrm>
          <a:prstGeom prst="rect">
            <a:avLst/>
          </a:prstGeom>
        </p:spPr>
      </p:pic>
      <p:pic>
        <p:nvPicPr>
          <p:cNvPr id="13" name="Picture 1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269454" y="495244"/>
            <a:ext cx="2804874" cy="2733494"/>
          </a:xfrm>
          <a:prstGeom prst="rect">
            <a:avLst/>
          </a:prstGeom>
        </p:spPr>
      </p:pic>
      <p:pic>
        <p:nvPicPr>
          <p:cNvPr id="14" name="Picture 13"/>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2940771" y="415643"/>
            <a:ext cx="2847301" cy="2813095"/>
          </a:xfrm>
          <a:prstGeom prst="rect">
            <a:avLst/>
          </a:prstGeom>
        </p:spPr>
      </p:pic>
      <p:sp>
        <p:nvSpPr>
          <p:cNvPr id="39" name="TextBox 38"/>
          <p:cNvSpPr txBox="1"/>
          <p:nvPr/>
        </p:nvSpPr>
        <p:spPr>
          <a:xfrm>
            <a:off x="0" y="189002"/>
            <a:ext cx="23360332" cy="3309111"/>
          </a:xfrm>
          <a:prstGeom prst="rect">
            <a:avLst/>
          </a:prstGeom>
          <a:noFill/>
        </p:spPr>
        <p:txBody>
          <a:bodyPr wrap="square" rtlCol="0">
            <a:spAutoFit/>
          </a:bodyPr>
          <a:lstStyle/>
          <a:p>
            <a:pPr algn="ctr"/>
            <a:r>
              <a:rPr lang="en-US" sz="46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Respiratory Illness at the United States Air Force Academy Field Training Site: A Cohort Field Investigation</a:t>
            </a:r>
          </a:p>
          <a:p>
            <a:pPr algn="ct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Lt Col Devin C. </a:t>
            </a: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Kelly</a:t>
            </a:r>
            <a:r>
              <a:rPr lang="en-US" sz="24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a,b</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Lt Col Keith T. </a:t>
            </a: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Beam</a:t>
            </a:r>
            <a:r>
              <a:rPr lang="en-US" sz="24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Lt Col Scott M. Boyd</a:t>
            </a:r>
            <a:r>
              <a:rPr lang="en-US" sz="2400"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Maj Hanna </a:t>
            </a: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Chang</a:t>
            </a:r>
            <a:r>
              <a:rPr lang="en-US" sz="24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Anthony C. Fries</a:t>
            </a:r>
            <a:r>
              <a:rPr lang="en-US" sz="2400"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James D. </a:t>
            </a: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Escobar</a:t>
            </a:r>
            <a:r>
              <a:rPr lang="en-US" sz="24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Emily A. </a:t>
            </a: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Adkins</a:t>
            </a:r>
            <a:r>
              <a:rPr lang="en-US" sz="24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Sarah M. Fryman-</a:t>
            </a: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Wynkoop</a:t>
            </a:r>
            <a:r>
              <a:rPr lang="en-US" sz="24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a,e</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Greg G. </a:t>
            </a: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Wolff</a:t>
            </a:r>
            <a:r>
              <a:rPr lang="en-US" sz="24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Alisa A. Simon</a:t>
            </a:r>
            <a:r>
              <a:rPr lang="en-US" sz="2400"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William </a:t>
            </a: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Gruner</a:t>
            </a:r>
            <a:r>
              <a:rPr lang="en-US" sz="24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a,f</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Vivian </a:t>
            </a: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Hogan</a:t>
            </a:r>
            <a:r>
              <a:rPr lang="en-US" sz="24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a,f</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Angie S. </a:t>
            </a:r>
            <a:r>
              <a:rPr lang="en-US" sz="24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Guinn</a:t>
            </a:r>
            <a:r>
              <a:rPr lang="en-US" sz="24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a,d</a:t>
            </a:r>
            <a:r>
              <a:rPr lang="en-US" sz="24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Lt Col Amber F. Britt</a:t>
            </a:r>
            <a:r>
              <a:rPr lang="en-US" sz="2400" baseline="300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p>
          <a:p>
            <a:pPr algn="ctr">
              <a:lnSpc>
                <a:spcPct val="150000"/>
              </a:lnSpc>
              <a:spcAft>
                <a:spcPts val="150"/>
              </a:spcAft>
            </a:pPr>
            <a:r>
              <a:rPr lang="en-US" sz="16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US" sz="16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United</a:t>
            </a:r>
            <a:r>
              <a:rPr lang="en-US" sz="1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States Air Force School of Aerospace Medicine, Public Health Department, Wright-Patterson Air Force Base, OH, United States 45433, USA, </a:t>
            </a:r>
            <a:r>
              <a:rPr lang="en-US" sz="16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t>
            </a:r>
            <a:r>
              <a:rPr lang="en-US" sz="16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Department</a:t>
            </a:r>
            <a:r>
              <a:rPr lang="en-US" sz="1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of Medicine, Uniformed Services University of the Health Sciences, 4301 Jones Bridge Road, Bethesda, MD 20814, USA; </a:t>
            </a:r>
            <a:r>
              <a:rPr lang="en-US" sz="16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US" sz="16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Department</a:t>
            </a:r>
            <a:r>
              <a:rPr lang="en-US" sz="1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of Preventive Medicine and Biostatistics, Uniformed Services University of the Health Sciences, 4301 Jones Bridge Road, Bethesda, MD 20814, USA, </a:t>
            </a:r>
            <a:r>
              <a:rPr lang="en-US" sz="16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r>
              <a:rPr lang="en-US" sz="16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VISTA</a:t>
            </a:r>
            <a:r>
              <a:rPr lang="en-US" sz="1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Innovative Solutions, LLC, Beavercreek, OH, United States 45431, USA, </a:t>
            </a:r>
            <a:r>
              <a:rPr lang="en-US" sz="16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n-US" sz="16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Venesco</a:t>
            </a:r>
            <a:r>
              <a:rPr lang="en-US" sz="1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LLC, Chantilly, VA, United States 20151, USA, </a:t>
            </a:r>
            <a:r>
              <a:rPr lang="en-US" sz="1600" baseline="300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t>
            </a:r>
            <a:r>
              <a:rPr lang="en-US" sz="1600"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JYG</a:t>
            </a:r>
            <a:r>
              <a:rPr lang="en-US" sz="16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Innovations LLC, Dayton, OH, United States 45414, USA</a:t>
            </a:r>
          </a:p>
        </p:txBody>
      </p:sp>
      <p:sp>
        <p:nvSpPr>
          <p:cNvPr id="47" name="TextBox 46"/>
          <p:cNvSpPr txBox="1"/>
          <p:nvPr/>
        </p:nvSpPr>
        <p:spPr>
          <a:xfrm>
            <a:off x="993603" y="12539295"/>
            <a:ext cx="10238800" cy="8700780"/>
          </a:xfrm>
          <a:prstGeom prst="rect">
            <a:avLst/>
          </a:prstGeom>
          <a:noFill/>
        </p:spPr>
        <p:txBody>
          <a:bodyPr wrap="square" rtlCol="0">
            <a:spAutoFit/>
          </a:bodyPr>
          <a:lstStyle/>
          <a:p>
            <a:pPr algn="just">
              <a:lnSpc>
                <a:spcPct val="120000"/>
              </a:lnSpc>
            </a:pPr>
            <a:r>
              <a:rPr lang="en-US" sz="2800" b="1" dirty="0">
                <a:latin typeface="Arial" panose="020B0604020202020204" pitchFamily="34" charset="0"/>
                <a:cs typeface="Arial" panose="020B0604020202020204" pitchFamily="34" charset="0"/>
              </a:rPr>
              <a:t>Study Design &amp; Population</a:t>
            </a:r>
          </a:p>
          <a:p>
            <a:pPr marL="457200" indent="-457200" algn="just">
              <a:lnSpc>
                <a:spcPct val="120000"/>
              </a:lnSpc>
              <a:buFont typeface="Arial" panose="020B0604020202020204" pitchFamily="34" charset="0"/>
              <a:buChar char="•"/>
            </a:pPr>
            <a:r>
              <a:rPr lang="en-US" sz="2800" b="1" dirty="0">
                <a:latin typeface="Arial" panose="020B0604020202020204" pitchFamily="34" charset="0"/>
                <a:cs typeface="Arial" panose="020B0604020202020204" pitchFamily="34" charset="0"/>
              </a:rPr>
              <a:t>Design: </a:t>
            </a:r>
            <a:r>
              <a:rPr lang="en-US" sz="2800" dirty="0">
                <a:latin typeface="Arial" panose="020B0604020202020204" pitchFamily="34" charset="0"/>
                <a:cs typeface="Arial" panose="020B0604020202020204" pitchFamily="34" charset="0"/>
              </a:rPr>
              <a:t>Prospective cohort study.</a:t>
            </a:r>
          </a:p>
          <a:p>
            <a:pPr marL="457200" indent="-457200" algn="just">
              <a:lnSpc>
                <a:spcPct val="120000"/>
              </a:lnSpc>
              <a:buFont typeface="Arial" panose="020B0604020202020204" pitchFamily="34" charset="0"/>
              <a:buChar char="•"/>
            </a:pPr>
            <a:r>
              <a:rPr lang="en-US" sz="2800" b="1" dirty="0">
                <a:latin typeface="Arial" panose="020B0604020202020204" pitchFamily="34" charset="0"/>
                <a:cs typeface="Arial" panose="020B0604020202020204" pitchFamily="34" charset="0"/>
              </a:rPr>
              <a:t>Population: </a:t>
            </a:r>
            <a:r>
              <a:rPr lang="en-US" sz="2800" dirty="0">
                <a:latin typeface="Arial" panose="020B0604020202020204" pitchFamily="34" charset="0"/>
                <a:cs typeface="Arial" panose="020B0604020202020204" pitchFamily="34" charset="0"/>
              </a:rPr>
              <a:t>Basic cadets at the USAFA Jacks Valley field training site (July 2025). Non-trainees (permanent/temporary party) were excluded.</a:t>
            </a:r>
          </a:p>
          <a:p>
            <a:pPr marL="457200" indent="-457200" algn="just">
              <a:lnSpc>
                <a:spcPct val="120000"/>
              </a:lnSpc>
              <a:buFont typeface="Arial" panose="020B0604020202020204" pitchFamily="34" charset="0"/>
              <a:buChar char="•"/>
            </a:pPr>
            <a:r>
              <a:rPr lang="en-US" sz="2800" b="1" dirty="0">
                <a:latin typeface="Arial" panose="020B0604020202020204" pitchFamily="34" charset="0"/>
                <a:cs typeface="Arial" panose="020B0604020202020204" pitchFamily="34" charset="0"/>
              </a:rPr>
              <a:t>Case Definition: </a:t>
            </a:r>
            <a:r>
              <a:rPr lang="en-US" sz="2800" dirty="0">
                <a:latin typeface="Arial" panose="020B0604020202020204" pitchFamily="34" charset="0"/>
                <a:cs typeface="Arial" panose="020B0604020202020204" pitchFamily="34" charset="0"/>
              </a:rPr>
              <a:t>Any basic cadet presenting to the aid station (14–24 July 2025) with acute respiratory illness (e.g., cough, sore throat, conjunctivitis), with or without fever (≥38.0°C). Non-ill cadets served as the comparison.</a:t>
            </a:r>
          </a:p>
          <a:p>
            <a:pPr algn="just">
              <a:lnSpc>
                <a:spcPct val="120000"/>
              </a:lnSpc>
            </a:pPr>
            <a:r>
              <a:rPr lang="en-US" sz="2800" b="1" dirty="0">
                <a:latin typeface="Arial" panose="020B0604020202020204" pitchFamily="34" charset="0"/>
                <a:cs typeface="Arial" panose="020B0604020202020204" pitchFamily="34" charset="0"/>
              </a:rPr>
              <a:t>Data Collection</a:t>
            </a:r>
          </a:p>
          <a:p>
            <a:pPr marL="457200" indent="-457200" algn="just">
              <a:lnSpc>
                <a:spcPct val="120000"/>
              </a:lnSpc>
              <a:buFont typeface="Arial" panose="020B0604020202020204" pitchFamily="34" charset="0"/>
              <a:buChar char="•"/>
            </a:pPr>
            <a:r>
              <a:rPr lang="en-US" sz="2800" b="1" dirty="0">
                <a:latin typeface="Arial" panose="020B0604020202020204" pitchFamily="34" charset="0"/>
                <a:cs typeface="Arial" panose="020B0604020202020204" pitchFamily="34" charset="0"/>
              </a:rPr>
              <a:t>Pathogen Surveillance: </a:t>
            </a:r>
            <a:r>
              <a:rPr lang="en-US" sz="2800" dirty="0">
                <a:latin typeface="Arial" panose="020B0604020202020204" pitchFamily="34" charset="0"/>
                <a:cs typeface="Arial" panose="020B0604020202020204" pitchFamily="34" charset="0"/>
              </a:rPr>
              <a:t>Completed questionnaires and underwent testing for respiratory pathogens.</a:t>
            </a:r>
          </a:p>
          <a:p>
            <a:pPr marL="457200" indent="-457200" algn="just">
              <a:lnSpc>
                <a:spcPct val="120000"/>
              </a:lnSpc>
              <a:buFont typeface="Arial" panose="020B0604020202020204" pitchFamily="34" charset="0"/>
              <a:buChar char="•"/>
            </a:pPr>
            <a:r>
              <a:rPr lang="en-US" sz="2800" b="1" dirty="0">
                <a:latin typeface="Arial" panose="020B0604020202020204" pitchFamily="34" charset="0"/>
                <a:cs typeface="Arial" panose="020B0604020202020204" pitchFamily="34" charset="0"/>
              </a:rPr>
              <a:t>Environmental Monitoring: </a:t>
            </a:r>
          </a:p>
          <a:p>
            <a:pPr marL="2024496" lvl="1" indent="-457200" algn="just">
              <a:lnSpc>
                <a:spcPct val="120000"/>
              </a:lnSpc>
              <a:buFont typeface="Arial" panose="020B0604020202020204" pitchFamily="34" charset="0"/>
              <a:buChar char="•"/>
            </a:pPr>
            <a:r>
              <a:rPr lang="en-US" sz="2800" dirty="0">
                <a:latin typeface="Arial" panose="020B0604020202020204" pitchFamily="34" charset="0"/>
                <a:cs typeface="Arial" panose="020B0604020202020204" pitchFamily="34" charset="0"/>
              </a:rPr>
              <a:t>PM:  Located at the Jacks Valley dining facility.</a:t>
            </a:r>
          </a:p>
          <a:p>
            <a:pPr marL="2024496" lvl="1" indent="-457200" algn="just">
              <a:lnSpc>
                <a:spcPct val="120000"/>
              </a:lnSpc>
              <a:buFont typeface="Arial" panose="020B0604020202020204" pitchFamily="34" charset="0"/>
              <a:buChar char="•"/>
            </a:pPr>
            <a:r>
              <a:rPr lang="en-US" sz="2800" dirty="0">
                <a:latin typeface="Arial" panose="020B0604020202020204" pitchFamily="34" charset="0"/>
                <a:cs typeface="Arial" panose="020B0604020202020204" pitchFamily="34" charset="0"/>
              </a:rPr>
              <a:t>O</a:t>
            </a:r>
            <a:r>
              <a:rPr lang="en-US" sz="2800" baseline="-25000" dirty="0">
                <a:latin typeface="Arial" panose="020B0604020202020204" pitchFamily="34" charset="0"/>
                <a:cs typeface="Arial" panose="020B0604020202020204" pitchFamily="34" charset="0"/>
              </a:rPr>
              <a:t>3</a:t>
            </a:r>
            <a:r>
              <a:rPr lang="en-US" sz="2800" dirty="0">
                <a:latin typeface="Arial" panose="020B0604020202020204" pitchFamily="34" charset="0"/>
                <a:cs typeface="Arial" panose="020B0604020202020204" pitchFamily="34" charset="0"/>
              </a:rPr>
              <a:t>: Measured via existing meter at airfield.</a:t>
            </a:r>
          </a:p>
          <a:p>
            <a:pPr algn="just">
              <a:lnSpc>
                <a:spcPct val="120000"/>
              </a:lnSpc>
            </a:pPr>
            <a:endParaRPr lang="en-US" sz="2800" dirty="0">
              <a:latin typeface="Arial" panose="020B0604020202020204" pitchFamily="34" charset="0"/>
              <a:cs typeface="Arial" panose="020B0604020202020204" pitchFamily="34" charset="0"/>
            </a:endParaRPr>
          </a:p>
          <a:p>
            <a:pPr algn="just">
              <a:lnSpc>
                <a:spcPct val="120000"/>
              </a:lnSpc>
            </a:pPr>
            <a:endParaRPr lang="en-US" sz="2000" dirty="0">
              <a:latin typeface="Arial" panose="020B0604020202020204" pitchFamily="34" charset="0"/>
              <a:cs typeface="Arial" panose="020B0604020202020204" pitchFamily="34" charset="0"/>
            </a:endParaRPr>
          </a:p>
        </p:txBody>
      </p:sp>
      <p:sp>
        <p:nvSpPr>
          <p:cNvPr id="35" name="TextBox 34"/>
          <p:cNvSpPr txBox="1"/>
          <p:nvPr/>
        </p:nvSpPr>
        <p:spPr>
          <a:xfrm>
            <a:off x="11334820" y="4337342"/>
            <a:ext cx="10145134" cy="4181337"/>
          </a:xfrm>
          <a:prstGeom prst="rect">
            <a:avLst/>
          </a:prstGeom>
          <a:noFill/>
        </p:spPr>
        <p:txBody>
          <a:bodyPr wrap="square" rtlCol="0">
            <a:spAutoFit/>
          </a:bodyPr>
          <a:lstStyle/>
          <a:p>
            <a:pPr algn="just">
              <a:lnSpc>
                <a:spcPct val="120000"/>
              </a:lnSpc>
            </a:pPr>
            <a:r>
              <a:rPr lang="en-US" sz="2800" b="1" dirty="0">
                <a:latin typeface="Arial" panose="020B0604020202020204" pitchFamily="34" charset="0"/>
                <a:cs typeface="Arial" panose="020B0604020202020204" pitchFamily="34" charset="0"/>
              </a:rPr>
              <a:t>Statistical Analysis</a:t>
            </a:r>
          </a:p>
          <a:p>
            <a:pPr marL="457200" indent="-457200" algn="just">
              <a:lnSpc>
                <a:spcPct val="120000"/>
              </a:lnSpc>
              <a:buFont typeface="Arial" panose="020B0604020202020204" pitchFamily="34" charset="0"/>
              <a:buChar char="•"/>
            </a:pPr>
            <a:r>
              <a:rPr lang="en-US" sz="2800" b="1" dirty="0">
                <a:latin typeface="Arial" panose="020B0604020202020204" pitchFamily="34" charset="0"/>
                <a:cs typeface="Arial" panose="020B0604020202020204" pitchFamily="34" charset="0"/>
              </a:rPr>
              <a:t>Exposure Modeling: </a:t>
            </a:r>
            <a:r>
              <a:rPr lang="en-US" sz="2800" dirty="0">
                <a:latin typeface="Arial" panose="020B0604020202020204" pitchFamily="34" charset="0"/>
                <a:cs typeface="Arial" panose="020B0604020202020204" pitchFamily="34" charset="0"/>
              </a:rPr>
              <a:t>Air quality exposures were analyzed using one-day lag (peak AQI from the day prior to symptoms).</a:t>
            </a:r>
          </a:p>
          <a:p>
            <a:pPr marL="457200" indent="-457200" algn="just">
              <a:lnSpc>
                <a:spcPct val="120000"/>
              </a:lnSpc>
              <a:buFont typeface="Arial" panose="020B0604020202020204" pitchFamily="34" charset="0"/>
              <a:buChar char="•"/>
            </a:pPr>
            <a:r>
              <a:rPr lang="en-US" sz="2800" b="1" dirty="0">
                <a:latin typeface="Arial" panose="020B0604020202020204" pitchFamily="34" charset="0"/>
                <a:cs typeface="Arial" panose="020B0604020202020204" pitchFamily="34" charset="0"/>
              </a:rPr>
              <a:t>Time-to-Event: </a:t>
            </a:r>
            <a:r>
              <a:rPr lang="en-US" sz="2800" dirty="0">
                <a:latin typeface="Arial" panose="020B0604020202020204" pitchFamily="34" charset="0"/>
                <a:cs typeface="Arial" panose="020B0604020202020204" pitchFamily="34" charset="0"/>
              </a:rPr>
              <a:t>Person-days were calculated from 13 July to symptom onset or right-censored at 23 July.</a:t>
            </a:r>
          </a:p>
          <a:p>
            <a:pPr marL="457200" indent="-457200" algn="just">
              <a:lnSpc>
                <a:spcPct val="120000"/>
              </a:lnSpc>
              <a:buFont typeface="Arial" panose="020B0604020202020204" pitchFamily="34" charset="0"/>
              <a:buChar char="•"/>
            </a:pPr>
            <a:r>
              <a:rPr lang="en-US" sz="2800" b="1" dirty="0">
                <a:latin typeface="Arial" panose="020B0604020202020204" pitchFamily="34" charset="0"/>
                <a:cs typeface="Arial" panose="020B0604020202020204" pitchFamily="34" charset="0"/>
              </a:rPr>
              <a:t>Multivariable Modeling: </a:t>
            </a:r>
            <a:r>
              <a:rPr lang="en-US" sz="2800" dirty="0">
                <a:latin typeface="Arial" panose="020B0604020202020204" pitchFamily="34" charset="0"/>
                <a:cs typeface="Arial" panose="020B0604020202020204" pitchFamily="34" charset="0"/>
              </a:rPr>
              <a:t>Two Cox proportional hazards models (95% CI; = 0.05) controlled for confounding.</a:t>
            </a:r>
          </a:p>
        </p:txBody>
      </p:sp>
      <p:sp>
        <p:nvSpPr>
          <p:cNvPr id="240" name="TextBox 239"/>
          <p:cNvSpPr txBox="1"/>
          <p:nvPr/>
        </p:nvSpPr>
        <p:spPr>
          <a:xfrm>
            <a:off x="993603" y="4337342"/>
            <a:ext cx="10238800" cy="7800790"/>
          </a:xfrm>
          <a:prstGeom prst="rect">
            <a:avLst/>
          </a:prstGeom>
          <a:noFill/>
        </p:spPr>
        <p:txBody>
          <a:bodyPr wrap="square" rtlCol="0">
            <a:spAutoFit/>
          </a:bodyPr>
          <a:lstStyle/>
          <a:p>
            <a:pPr algn="just">
              <a:lnSpc>
                <a:spcPct val="120000"/>
              </a:lnSpc>
            </a:pPr>
            <a:r>
              <a:rPr lang="en-US" sz="2800" b="1" dirty="0">
                <a:latin typeface="Arial" panose="020B0604020202020204" pitchFamily="34" charset="0"/>
                <a:cs typeface="Arial" panose="020B0604020202020204" pitchFamily="34" charset="0"/>
              </a:rPr>
              <a:t>The Challenge: </a:t>
            </a:r>
            <a:r>
              <a:rPr lang="en-US" sz="2800" dirty="0">
                <a:latin typeface="Arial" panose="020B0604020202020204" pitchFamily="34" charset="0"/>
                <a:cs typeface="Arial" panose="020B0604020202020204" pitchFamily="34" charset="0"/>
              </a:rPr>
              <a:t>High rates of respiratory illness historically disrupt Basic Cadet Training (BCT) at the U.S. Air Force Academy (USAFA) Jacks Valley field site, threatening training efficacy and basic cadet welfare.</a:t>
            </a:r>
          </a:p>
          <a:p>
            <a:pPr algn="just">
              <a:lnSpc>
                <a:spcPct val="120000"/>
              </a:lnSpc>
            </a:pPr>
            <a:r>
              <a:rPr lang="en-US" sz="2800" b="1" dirty="0">
                <a:latin typeface="Arial" panose="020B0604020202020204" pitchFamily="34" charset="0"/>
                <a:cs typeface="Arial" panose="020B0604020202020204" pitchFamily="34" charset="0"/>
              </a:rPr>
              <a:t>Historical Context: </a:t>
            </a:r>
            <a:r>
              <a:rPr lang="en-US" sz="2800" dirty="0">
                <a:latin typeface="Arial" panose="020B0604020202020204" pitchFamily="34" charset="0"/>
                <a:cs typeface="Arial" panose="020B0604020202020204" pitchFamily="34" charset="0"/>
              </a:rPr>
              <a:t>Prior USAFA investigations (2007–2009, 2024) identified a high burden of infectious respiratory illness, with rhinovirus dominant outside pandemic years.</a:t>
            </a:r>
          </a:p>
          <a:p>
            <a:pPr algn="just">
              <a:lnSpc>
                <a:spcPct val="120000"/>
              </a:lnSpc>
            </a:pPr>
            <a:r>
              <a:rPr lang="en-US" sz="2800" b="1" dirty="0">
                <a:latin typeface="Arial" panose="020B0604020202020204" pitchFamily="34" charset="0"/>
                <a:cs typeface="Arial" panose="020B0604020202020204" pitchFamily="34" charset="0"/>
              </a:rPr>
              <a:t>Risk Factors: </a:t>
            </a:r>
            <a:r>
              <a:rPr lang="en-US" sz="2800" dirty="0">
                <a:latin typeface="Arial" panose="020B0604020202020204" pitchFamily="34" charset="0"/>
                <a:cs typeface="Arial" panose="020B0604020202020204" pitchFamily="34" charset="0"/>
              </a:rPr>
              <a:t>Known contributors in military training include crowded housing, stress, and sleep deprivation. At Jacks Valley, cadets sleep in high-density containers (~16 personnel per 354 sq. ft.).</a:t>
            </a:r>
          </a:p>
          <a:p>
            <a:pPr algn="just">
              <a:lnSpc>
                <a:spcPct val="120000"/>
              </a:lnSpc>
            </a:pPr>
            <a:r>
              <a:rPr lang="en-US" sz="2800" b="1" dirty="0">
                <a:latin typeface="Arial" panose="020B0604020202020204" pitchFamily="34" charset="0"/>
                <a:cs typeface="Arial" panose="020B0604020202020204" pitchFamily="34" charset="0"/>
              </a:rPr>
              <a:t>Environmental Variable: </a:t>
            </a:r>
            <a:r>
              <a:rPr lang="en-US" sz="2800" dirty="0">
                <a:latin typeface="Arial" panose="020B0604020202020204" pitchFamily="34" charset="0"/>
                <a:cs typeface="Arial" panose="020B0604020202020204" pitchFamily="34" charset="0"/>
              </a:rPr>
              <a:t>Review of 20-year regional air quality data revealed elevated July ozone (O</a:t>
            </a:r>
            <a:r>
              <a:rPr lang="en-US" sz="2800" baseline="-25000" dirty="0">
                <a:latin typeface="Arial" panose="020B0604020202020204" pitchFamily="34" charset="0"/>
                <a:cs typeface="Arial" panose="020B0604020202020204" pitchFamily="34" charset="0"/>
              </a:rPr>
              <a:t>3</a:t>
            </a:r>
            <a:r>
              <a:rPr lang="en-US" sz="2800" dirty="0">
                <a:latin typeface="Arial" panose="020B0604020202020204" pitchFamily="34" charset="0"/>
                <a:cs typeface="Arial" panose="020B0604020202020204" pitchFamily="34" charset="0"/>
              </a:rPr>
              <a:t>) and particulate matter (PM), prompting the inclusion of ambient air quality metrics in this study.</a:t>
            </a:r>
          </a:p>
        </p:txBody>
      </p:sp>
      <p:sp>
        <p:nvSpPr>
          <p:cNvPr id="281" name="Text Box 7">
            <a:extLst>
              <a:ext uri="{FF2B5EF4-FFF2-40B4-BE49-F238E27FC236}">
                <a16:creationId xmlns:a16="http://schemas.microsoft.com/office/drawing/2014/main" id="{2F128809-CEE4-492D-959E-D2004A68DFF2}"/>
              </a:ext>
            </a:extLst>
          </p:cNvPr>
          <p:cNvSpPr txBox="1">
            <a:spLocks noChangeArrowheads="1"/>
          </p:cNvSpPr>
          <p:nvPr/>
        </p:nvSpPr>
        <p:spPr bwMode="auto">
          <a:xfrm>
            <a:off x="21834087" y="3656305"/>
            <a:ext cx="10145135" cy="514383"/>
          </a:xfrm>
          <a:prstGeom prst="rect">
            <a:avLst/>
          </a:prstGeom>
          <a:solidFill>
            <a:srgbClr val="0D4D8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52214" tIns="26104" rIns="52214" bIns="26104">
            <a:spAutoFit/>
          </a:bodyPr>
          <a:lstStyle>
            <a:lvl1pPr defTabSz="1001713" eaLnBrk="0" hangingPunct="0">
              <a:spcBef>
                <a:spcPct val="20000"/>
              </a:spcBef>
              <a:buChar char="•"/>
              <a:defRPr sz="3200">
                <a:solidFill>
                  <a:schemeClr val="tx1"/>
                </a:solidFill>
                <a:latin typeface="Arial" charset="0"/>
              </a:defRPr>
            </a:lvl1pPr>
            <a:lvl2pPr marL="742950" indent="-285750" defTabSz="1001713" eaLnBrk="0" hangingPunct="0">
              <a:spcBef>
                <a:spcPct val="20000"/>
              </a:spcBef>
              <a:buChar char="–"/>
              <a:defRPr sz="3200">
                <a:solidFill>
                  <a:schemeClr val="tx1"/>
                </a:solidFill>
                <a:latin typeface="Arial" charset="0"/>
              </a:defRPr>
            </a:lvl2pPr>
            <a:lvl3pPr marL="1143000" indent="-228600" defTabSz="1001713" eaLnBrk="0" hangingPunct="0">
              <a:spcBef>
                <a:spcPct val="20000"/>
              </a:spcBef>
              <a:buChar char="•"/>
              <a:defRPr sz="2600">
                <a:solidFill>
                  <a:schemeClr val="tx1"/>
                </a:solidFill>
                <a:latin typeface="Arial" charset="0"/>
              </a:defRPr>
            </a:lvl3pPr>
            <a:lvl4pPr marL="1600200" indent="-228600" defTabSz="1001713" eaLnBrk="0" hangingPunct="0">
              <a:spcBef>
                <a:spcPct val="20000"/>
              </a:spcBef>
              <a:buChar char="–"/>
              <a:defRPr sz="2100">
                <a:solidFill>
                  <a:schemeClr val="tx1"/>
                </a:solidFill>
                <a:latin typeface="Arial" charset="0"/>
              </a:defRPr>
            </a:lvl4pPr>
            <a:lvl5pPr marL="2057400" indent="-228600" defTabSz="1001713" eaLnBrk="0" hangingPunct="0">
              <a:spcBef>
                <a:spcPct val="20000"/>
              </a:spcBef>
              <a:buChar char="»"/>
              <a:defRPr sz="2100">
                <a:solidFill>
                  <a:schemeClr val="tx1"/>
                </a:solidFill>
                <a:latin typeface="Arial" charset="0"/>
              </a:defRPr>
            </a:lvl5pPr>
            <a:lvl6pPr marL="2514600" indent="-228600" defTabSz="1001713" eaLnBrk="0" fontAlgn="base" hangingPunct="0">
              <a:spcBef>
                <a:spcPct val="20000"/>
              </a:spcBef>
              <a:spcAft>
                <a:spcPct val="0"/>
              </a:spcAft>
              <a:buChar char="»"/>
              <a:defRPr sz="2100">
                <a:solidFill>
                  <a:schemeClr val="tx1"/>
                </a:solidFill>
                <a:latin typeface="Arial" charset="0"/>
              </a:defRPr>
            </a:lvl6pPr>
            <a:lvl7pPr marL="2971800" indent="-228600" defTabSz="1001713" eaLnBrk="0" fontAlgn="base" hangingPunct="0">
              <a:spcBef>
                <a:spcPct val="20000"/>
              </a:spcBef>
              <a:spcAft>
                <a:spcPct val="0"/>
              </a:spcAft>
              <a:buChar char="»"/>
              <a:defRPr sz="2100">
                <a:solidFill>
                  <a:schemeClr val="tx1"/>
                </a:solidFill>
                <a:latin typeface="Arial" charset="0"/>
              </a:defRPr>
            </a:lvl7pPr>
            <a:lvl8pPr marL="3429000" indent="-228600" defTabSz="1001713" eaLnBrk="0" fontAlgn="base" hangingPunct="0">
              <a:spcBef>
                <a:spcPct val="20000"/>
              </a:spcBef>
              <a:spcAft>
                <a:spcPct val="0"/>
              </a:spcAft>
              <a:buChar char="»"/>
              <a:defRPr sz="2100">
                <a:solidFill>
                  <a:schemeClr val="tx1"/>
                </a:solidFill>
                <a:latin typeface="Arial" charset="0"/>
              </a:defRPr>
            </a:lvl8pPr>
            <a:lvl9pPr marL="3886200" indent="-228600" defTabSz="1001713" eaLnBrk="0" fontAlgn="base" hangingPunct="0">
              <a:spcBef>
                <a:spcPct val="20000"/>
              </a:spcBef>
              <a:spcAft>
                <a:spcPct val="0"/>
              </a:spcAft>
              <a:buChar char="»"/>
              <a:defRPr sz="2100">
                <a:solidFill>
                  <a:schemeClr val="tx1"/>
                </a:solidFill>
                <a:latin typeface="Arial" charset="0"/>
              </a:defRPr>
            </a:lvl9pPr>
          </a:lstStyle>
          <a:p>
            <a:pPr algn="ctr">
              <a:spcBef>
                <a:spcPct val="50000"/>
              </a:spcBef>
              <a:buFontTx/>
              <a:buNone/>
            </a:pPr>
            <a:r>
              <a:rPr lang="en-US" altLang="en-US" sz="3000" b="1" dirty="0">
                <a:solidFill>
                  <a:schemeClr val="bg1"/>
                </a:solidFill>
                <a:latin typeface="Arial" panose="020B0604020202020204" pitchFamily="34" charset="0"/>
                <a:cs typeface="Arial" panose="020B0604020202020204" pitchFamily="34" charset="0"/>
              </a:rPr>
              <a:t>RESULTS</a:t>
            </a:r>
          </a:p>
        </p:txBody>
      </p:sp>
      <p:sp>
        <p:nvSpPr>
          <p:cNvPr id="282" name="Text Box 7">
            <a:extLst>
              <a:ext uri="{FF2B5EF4-FFF2-40B4-BE49-F238E27FC236}">
                <a16:creationId xmlns:a16="http://schemas.microsoft.com/office/drawing/2014/main" id="{5C7E3FA8-91C5-4CAF-B06E-AEAE05AA4705}"/>
              </a:ext>
            </a:extLst>
          </p:cNvPr>
          <p:cNvSpPr txBox="1">
            <a:spLocks noChangeArrowheads="1"/>
          </p:cNvSpPr>
          <p:nvPr/>
        </p:nvSpPr>
        <p:spPr bwMode="auto">
          <a:xfrm>
            <a:off x="1087268" y="3652184"/>
            <a:ext cx="10145135" cy="514383"/>
          </a:xfrm>
          <a:prstGeom prst="rect">
            <a:avLst/>
          </a:prstGeom>
          <a:solidFill>
            <a:srgbClr val="0D4D8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52214" tIns="26104" rIns="52214" bIns="26104">
            <a:spAutoFit/>
          </a:bodyPr>
          <a:lstStyle>
            <a:lvl1pPr defTabSz="1001713" eaLnBrk="0" hangingPunct="0">
              <a:spcBef>
                <a:spcPct val="20000"/>
              </a:spcBef>
              <a:buChar char="•"/>
              <a:defRPr sz="3200">
                <a:solidFill>
                  <a:schemeClr val="tx1"/>
                </a:solidFill>
                <a:latin typeface="Arial" charset="0"/>
              </a:defRPr>
            </a:lvl1pPr>
            <a:lvl2pPr marL="742950" indent="-285750" defTabSz="1001713" eaLnBrk="0" hangingPunct="0">
              <a:spcBef>
                <a:spcPct val="20000"/>
              </a:spcBef>
              <a:buChar char="–"/>
              <a:defRPr sz="3200">
                <a:solidFill>
                  <a:schemeClr val="tx1"/>
                </a:solidFill>
                <a:latin typeface="Arial" charset="0"/>
              </a:defRPr>
            </a:lvl2pPr>
            <a:lvl3pPr marL="1143000" indent="-228600" defTabSz="1001713" eaLnBrk="0" hangingPunct="0">
              <a:spcBef>
                <a:spcPct val="20000"/>
              </a:spcBef>
              <a:buChar char="•"/>
              <a:defRPr sz="2600">
                <a:solidFill>
                  <a:schemeClr val="tx1"/>
                </a:solidFill>
                <a:latin typeface="Arial" charset="0"/>
              </a:defRPr>
            </a:lvl3pPr>
            <a:lvl4pPr marL="1600200" indent="-228600" defTabSz="1001713" eaLnBrk="0" hangingPunct="0">
              <a:spcBef>
                <a:spcPct val="20000"/>
              </a:spcBef>
              <a:buChar char="–"/>
              <a:defRPr sz="2100">
                <a:solidFill>
                  <a:schemeClr val="tx1"/>
                </a:solidFill>
                <a:latin typeface="Arial" charset="0"/>
              </a:defRPr>
            </a:lvl4pPr>
            <a:lvl5pPr marL="2057400" indent="-228600" defTabSz="1001713" eaLnBrk="0" hangingPunct="0">
              <a:spcBef>
                <a:spcPct val="20000"/>
              </a:spcBef>
              <a:buChar char="»"/>
              <a:defRPr sz="2100">
                <a:solidFill>
                  <a:schemeClr val="tx1"/>
                </a:solidFill>
                <a:latin typeface="Arial" charset="0"/>
              </a:defRPr>
            </a:lvl5pPr>
            <a:lvl6pPr marL="2514600" indent="-228600" defTabSz="1001713" eaLnBrk="0" fontAlgn="base" hangingPunct="0">
              <a:spcBef>
                <a:spcPct val="20000"/>
              </a:spcBef>
              <a:spcAft>
                <a:spcPct val="0"/>
              </a:spcAft>
              <a:buChar char="»"/>
              <a:defRPr sz="2100">
                <a:solidFill>
                  <a:schemeClr val="tx1"/>
                </a:solidFill>
                <a:latin typeface="Arial" charset="0"/>
              </a:defRPr>
            </a:lvl6pPr>
            <a:lvl7pPr marL="2971800" indent="-228600" defTabSz="1001713" eaLnBrk="0" fontAlgn="base" hangingPunct="0">
              <a:spcBef>
                <a:spcPct val="20000"/>
              </a:spcBef>
              <a:spcAft>
                <a:spcPct val="0"/>
              </a:spcAft>
              <a:buChar char="»"/>
              <a:defRPr sz="2100">
                <a:solidFill>
                  <a:schemeClr val="tx1"/>
                </a:solidFill>
                <a:latin typeface="Arial" charset="0"/>
              </a:defRPr>
            </a:lvl7pPr>
            <a:lvl8pPr marL="3429000" indent="-228600" defTabSz="1001713" eaLnBrk="0" fontAlgn="base" hangingPunct="0">
              <a:spcBef>
                <a:spcPct val="20000"/>
              </a:spcBef>
              <a:spcAft>
                <a:spcPct val="0"/>
              </a:spcAft>
              <a:buChar char="»"/>
              <a:defRPr sz="2100">
                <a:solidFill>
                  <a:schemeClr val="tx1"/>
                </a:solidFill>
                <a:latin typeface="Arial" charset="0"/>
              </a:defRPr>
            </a:lvl8pPr>
            <a:lvl9pPr marL="3886200" indent="-228600" defTabSz="1001713" eaLnBrk="0" fontAlgn="base" hangingPunct="0">
              <a:spcBef>
                <a:spcPct val="20000"/>
              </a:spcBef>
              <a:spcAft>
                <a:spcPct val="0"/>
              </a:spcAft>
              <a:buChar char="»"/>
              <a:defRPr sz="2100">
                <a:solidFill>
                  <a:schemeClr val="tx1"/>
                </a:solidFill>
                <a:latin typeface="Arial" charset="0"/>
              </a:defRPr>
            </a:lvl9pPr>
          </a:lstStyle>
          <a:p>
            <a:pPr algn="ctr">
              <a:spcBef>
                <a:spcPct val="50000"/>
              </a:spcBef>
              <a:buFontTx/>
              <a:buNone/>
            </a:pPr>
            <a:r>
              <a:rPr lang="en-US" altLang="en-US" sz="3000" b="1" dirty="0">
                <a:solidFill>
                  <a:schemeClr val="bg1"/>
                </a:solidFill>
                <a:latin typeface="Arial" panose="020B0604020202020204" pitchFamily="34" charset="0"/>
                <a:cs typeface="Arial" panose="020B0604020202020204" pitchFamily="34" charset="0"/>
              </a:rPr>
              <a:t>INTRODUCTION</a:t>
            </a:r>
          </a:p>
        </p:txBody>
      </p:sp>
      <p:sp>
        <p:nvSpPr>
          <p:cNvPr id="283" name="Text Box 7">
            <a:extLst>
              <a:ext uri="{FF2B5EF4-FFF2-40B4-BE49-F238E27FC236}">
                <a16:creationId xmlns:a16="http://schemas.microsoft.com/office/drawing/2014/main" id="{7BA07A5D-EF95-4EC3-A931-39F7265EC383}"/>
              </a:ext>
            </a:extLst>
          </p:cNvPr>
          <p:cNvSpPr txBox="1">
            <a:spLocks noChangeArrowheads="1"/>
          </p:cNvSpPr>
          <p:nvPr/>
        </p:nvSpPr>
        <p:spPr bwMode="auto">
          <a:xfrm>
            <a:off x="11376020" y="8704171"/>
            <a:ext cx="10145135" cy="514383"/>
          </a:xfrm>
          <a:prstGeom prst="rect">
            <a:avLst/>
          </a:prstGeom>
          <a:solidFill>
            <a:srgbClr val="0D4D8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52214" tIns="26104" rIns="52214" bIns="26104">
            <a:spAutoFit/>
          </a:bodyPr>
          <a:lstStyle>
            <a:lvl1pPr defTabSz="1001713" eaLnBrk="0" hangingPunct="0">
              <a:spcBef>
                <a:spcPct val="20000"/>
              </a:spcBef>
              <a:buChar char="•"/>
              <a:defRPr sz="3200">
                <a:solidFill>
                  <a:schemeClr val="tx1"/>
                </a:solidFill>
                <a:latin typeface="Arial" charset="0"/>
              </a:defRPr>
            </a:lvl1pPr>
            <a:lvl2pPr marL="742950" indent="-285750" defTabSz="1001713" eaLnBrk="0" hangingPunct="0">
              <a:spcBef>
                <a:spcPct val="20000"/>
              </a:spcBef>
              <a:buChar char="–"/>
              <a:defRPr sz="3200">
                <a:solidFill>
                  <a:schemeClr val="tx1"/>
                </a:solidFill>
                <a:latin typeface="Arial" charset="0"/>
              </a:defRPr>
            </a:lvl2pPr>
            <a:lvl3pPr marL="1143000" indent="-228600" defTabSz="1001713" eaLnBrk="0" hangingPunct="0">
              <a:spcBef>
                <a:spcPct val="20000"/>
              </a:spcBef>
              <a:buChar char="•"/>
              <a:defRPr sz="2600">
                <a:solidFill>
                  <a:schemeClr val="tx1"/>
                </a:solidFill>
                <a:latin typeface="Arial" charset="0"/>
              </a:defRPr>
            </a:lvl3pPr>
            <a:lvl4pPr marL="1600200" indent="-228600" defTabSz="1001713" eaLnBrk="0" hangingPunct="0">
              <a:spcBef>
                <a:spcPct val="20000"/>
              </a:spcBef>
              <a:buChar char="–"/>
              <a:defRPr sz="2100">
                <a:solidFill>
                  <a:schemeClr val="tx1"/>
                </a:solidFill>
                <a:latin typeface="Arial" charset="0"/>
              </a:defRPr>
            </a:lvl4pPr>
            <a:lvl5pPr marL="2057400" indent="-228600" defTabSz="1001713" eaLnBrk="0" hangingPunct="0">
              <a:spcBef>
                <a:spcPct val="20000"/>
              </a:spcBef>
              <a:buChar char="»"/>
              <a:defRPr sz="2100">
                <a:solidFill>
                  <a:schemeClr val="tx1"/>
                </a:solidFill>
                <a:latin typeface="Arial" charset="0"/>
              </a:defRPr>
            </a:lvl5pPr>
            <a:lvl6pPr marL="2514600" indent="-228600" defTabSz="1001713" eaLnBrk="0" fontAlgn="base" hangingPunct="0">
              <a:spcBef>
                <a:spcPct val="20000"/>
              </a:spcBef>
              <a:spcAft>
                <a:spcPct val="0"/>
              </a:spcAft>
              <a:buChar char="»"/>
              <a:defRPr sz="2100">
                <a:solidFill>
                  <a:schemeClr val="tx1"/>
                </a:solidFill>
                <a:latin typeface="Arial" charset="0"/>
              </a:defRPr>
            </a:lvl6pPr>
            <a:lvl7pPr marL="2971800" indent="-228600" defTabSz="1001713" eaLnBrk="0" fontAlgn="base" hangingPunct="0">
              <a:spcBef>
                <a:spcPct val="20000"/>
              </a:spcBef>
              <a:spcAft>
                <a:spcPct val="0"/>
              </a:spcAft>
              <a:buChar char="»"/>
              <a:defRPr sz="2100">
                <a:solidFill>
                  <a:schemeClr val="tx1"/>
                </a:solidFill>
                <a:latin typeface="Arial" charset="0"/>
              </a:defRPr>
            </a:lvl7pPr>
            <a:lvl8pPr marL="3429000" indent="-228600" defTabSz="1001713" eaLnBrk="0" fontAlgn="base" hangingPunct="0">
              <a:spcBef>
                <a:spcPct val="20000"/>
              </a:spcBef>
              <a:spcAft>
                <a:spcPct val="0"/>
              </a:spcAft>
              <a:buChar char="»"/>
              <a:defRPr sz="2100">
                <a:solidFill>
                  <a:schemeClr val="tx1"/>
                </a:solidFill>
                <a:latin typeface="Arial" charset="0"/>
              </a:defRPr>
            </a:lvl8pPr>
            <a:lvl9pPr marL="3886200" indent="-228600" defTabSz="1001713" eaLnBrk="0" fontAlgn="base" hangingPunct="0">
              <a:spcBef>
                <a:spcPct val="20000"/>
              </a:spcBef>
              <a:spcAft>
                <a:spcPct val="0"/>
              </a:spcAft>
              <a:buChar char="»"/>
              <a:defRPr sz="2100">
                <a:solidFill>
                  <a:schemeClr val="tx1"/>
                </a:solidFill>
                <a:latin typeface="Arial" charset="0"/>
              </a:defRPr>
            </a:lvl9pPr>
          </a:lstStyle>
          <a:p>
            <a:pPr algn="ctr">
              <a:spcBef>
                <a:spcPct val="50000"/>
              </a:spcBef>
              <a:buFontTx/>
              <a:buNone/>
            </a:pPr>
            <a:r>
              <a:rPr lang="en-US" altLang="en-US" sz="3000" b="1" dirty="0">
                <a:solidFill>
                  <a:schemeClr val="bg1"/>
                </a:solidFill>
                <a:latin typeface="Arial" panose="020B0604020202020204" pitchFamily="34" charset="0"/>
                <a:cs typeface="Arial" panose="020B0604020202020204" pitchFamily="34" charset="0"/>
              </a:rPr>
              <a:t>RESULTS</a:t>
            </a:r>
          </a:p>
        </p:txBody>
      </p:sp>
      <p:sp>
        <p:nvSpPr>
          <p:cNvPr id="284" name="Text Box 7">
            <a:extLst>
              <a:ext uri="{FF2B5EF4-FFF2-40B4-BE49-F238E27FC236}">
                <a16:creationId xmlns:a16="http://schemas.microsoft.com/office/drawing/2014/main" id="{3B384070-C902-4BD8-A4CC-580A949D0B53}"/>
              </a:ext>
            </a:extLst>
          </p:cNvPr>
          <p:cNvSpPr txBox="1">
            <a:spLocks noChangeArrowheads="1"/>
          </p:cNvSpPr>
          <p:nvPr/>
        </p:nvSpPr>
        <p:spPr bwMode="auto">
          <a:xfrm>
            <a:off x="993603" y="12064430"/>
            <a:ext cx="10238800" cy="514383"/>
          </a:xfrm>
          <a:prstGeom prst="rect">
            <a:avLst/>
          </a:prstGeom>
          <a:solidFill>
            <a:srgbClr val="0D4D8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52214" tIns="26104" rIns="52214" bIns="26104">
            <a:spAutoFit/>
          </a:bodyPr>
          <a:lstStyle>
            <a:lvl1pPr defTabSz="1001713" eaLnBrk="0" hangingPunct="0">
              <a:spcBef>
                <a:spcPct val="20000"/>
              </a:spcBef>
              <a:buChar char="•"/>
              <a:defRPr sz="3200">
                <a:solidFill>
                  <a:schemeClr val="tx1"/>
                </a:solidFill>
                <a:latin typeface="Arial" charset="0"/>
              </a:defRPr>
            </a:lvl1pPr>
            <a:lvl2pPr marL="742950" indent="-285750" defTabSz="1001713" eaLnBrk="0" hangingPunct="0">
              <a:spcBef>
                <a:spcPct val="20000"/>
              </a:spcBef>
              <a:buChar char="–"/>
              <a:defRPr sz="3200">
                <a:solidFill>
                  <a:schemeClr val="tx1"/>
                </a:solidFill>
                <a:latin typeface="Arial" charset="0"/>
              </a:defRPr>
            </a:lvl2pPr>
            <a:lvl3pPr marL="1143000" indent="-228600" defTabSz="1001713" eaLnBrk="0" hangingPunct="0">
              <a:spcBef>
                <a:spcPct val="20000"/>
              </a:spcBef>
              <a:buChar char="•"/>
              <a:defRPr sz="2600">
                <a:solidFill>
                  <a:schemeClr val="tx1"/>
                </a:solidFill>
                <a:latin typeface="Arial" charset="0"/>
              </a:defRPr>
            </a:lvl3pPr>
            <a:lvl4pPr marL="1600200" indent="-228600" defTabSz="1001713" eaLnBrk="0" hangingPunct="0">
              <a:spcBef>
                <a:spcPct val="20000"/>
              </a:spcBef>
              <a:buChar char="–"/>
              <a:defRPr sz="2100">
                <a:solidFill>
                  <a:schemeClr val="tx1"/>
                </a:solidFill>
                <a:latin typeface="Arial" charset="0"/>
              </a:defRPr>
            </a:lvl4pPr>
            <a:lvl5pPr marL="2057400" indent="-228600" defTabSz="1001713" eaLnBrk="0" hangingPunct="0">
              <a:spcBef>
                <a:spcPct val="20000"/>
              </a:spcBef>
              <a:buChar char="»"/>
              <a:defRPr sz="2100">
                <a:solidFill>
                  <a:schemeClr val="tx1"/>
                </a:solidFill>
                <a:latin typeface="Arial" charset="0"/>
              </a:defRPr>
            </a:lvl5pPr>
            <a:lvl6pPr marL="2514600" indent="-228600" defTabSz="1001713" eaLnBrk="0" fontAlgn="base" hangingPunct="0">
              <a:spcBef>
                <a:spcPct val="20000"/>
              </a:spcBef>
              <a:spcAft>
                <a:spcPct val="0"/>
              </a:spcAft>
              <a:buChar char="»"/>
              <a:defRPr sz="2100">
                <a:solidFill>
                  <a:schemeClr val="tx1"/>
                </a:solidFill>
                <a:latin typeface="Arial" charset="0"/>
              </a:defRPr>
            </a:lvl6pPr>
            <a:lvl7pPr marL="2971800" indent="-228600" defTabSz="1001713" eaLnBrk="0" fontAlgn="base" hangingPunct="0">
              <a:spcBef>
                <a:spcPct val="20000"/>
              </a:spcBef>
              <a:spcAft>
                <a:spcPct val="0"/>
              </a:spcAft>
              <a:buChar char="»"/>
              <a:defRPr sz="2100">
                <a:solidFill>
                  <a:schemeClr val="tx1"/>
                </a:solidFill>
                <a:latin typeface="Arial" charset="0"/>
              </a:defRPr>
            </a:lvl7pPr>
            <a:lvl8pPr marL="3429000" indent="-228600" defTabSz="1001713" eaLnBrk="0" fontAlgn="base" hangingPunct="0">
              <a:spcBef>
                <a:spcPct val="20000"/>
              </a:spcBef>
              <a:spcAft>
                <a:spcPct val="0"/>
              </a:spcAft>
              <a:buChar char="»"/>
              <a:defRPr sz="2100">
                <a:solidFill>
                  <a:schemeClr val="tx1"/>
                </a:solidFill>
                <a:latin typeface="Arial" charset="0"/>
              </a:defRPr>
            </a:lvl8pPr>
            <a:lvl9pPr marL="3886200" indent="-228600" defTabSz="1001713" eaLnBrk="0" fontAlgn="base" hangingPunct="0">
              <a:spcBef>
                <a:spcPct val="20000"/>
              </a:spcBef>
              <a:spcAft>
                <a:spcPct val="0"/>
              </a:spcAft>
              <a:buChar char="»"/>
              <a:defRPr sz="2100">
                <a:solidFill>
                  <a:schemeClr val="tx1"/>
                </a:solidFill>
                <a:latin typeface="Arial" charset="0"/>
              </a:defRPr>
            </a:lvl9pPr>
          </a:lstStyle>
          <a:p>
            <a:pPr algn="ctr">
              <a:spcBef>
                <a:spcPct val="50000"/>
              </a:spcBef>
              <a:buFontTx/>
              <a:buNone/>
            </a:pPr>
            <a:r>
              <a:rPr lang="en-US" altLang="en-US" sz="3000" b="1" dirty="0">
                <a:solidFill>
                  <a:schemeClr val="bg1"/>
                </a:solidFill>
                <a:latin typeface="Arial" panose="020B0604020202020204" pitchFamily="34" charset="0"/>
                <a:cs typeface="Arial" panose="020B0604020202020204" pitchFamily="34" charset="0"/>
              </a:rPr>
              <a:t>MATERIALS AND METHODS</a:t>
            </a:r>
          </a:p>
        </p:txBody>
      </p:sp>
      <p:sp>
        <p:nvSpPr>
          <p:cNvPr id="285" name="Text Box 7">
            <a:extLst>
              <a:ext uri="{FF2B5EF4-FFF2-40B4-BE49-F238E27FC236}">
                <a16:creationId xmlns:a16="http://schemas.microsoft.com/office/drawing/2014/main" id="{DF649FA7-EFCE-4C98-ADD8-58DABD61C281}"/>
              </a:ext>
            </a:extLst>
          </p:cNvPr>
          <p:cNvSpPr txBox="1">
            <a:spLocks noChangeArrowheads="1"/>
          </p:cNvSpPr>
          <p:nvPr/>
        </p:nvSpPr>
        <p:spPr bwMode="auto">
          <a:xfrm>
            <a:off x="21685999" y="14481492"/>
            <a:ext cx="10145135" cy="514383"/>
          </a:xfrm>
          <a:prstGeom prst="rect">
            <a:avLst/>
          </a:prstGeom>
          <a:solidFill>
            <a:srgbClr val="0D4D8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52214" tIns="26104" rIns="52214" bIns="26104">
            <a:spAutoFit/>
          </a:bodyPr>
          <a:lstStyle>
            <a:lvl1pPr defTabSz="1001713" eaLnBrk="0" hangingPunct="0">
              <a:spcBef>
                <a:spcPct val="20000"/>
              </a:spcBef>
              <a:buChar char="•"/>
              <a:defRPr sz="3200">
                <a:solidFill>
                  <a:schemeClr val="tx1"/>
                </a:solidFill>
                <a:latin typeface="Arial" charset="0"/>
              </a:defRPr>
            </a:lvl1pPr>
            <a:lvl2pPr marL="742950" indent="-285750" defTabSz="1001713" eaLnBrk="0" hangingPunct="0">
              <a:spcBef>
                <a:spcPct val="20000"/>
              </a:spcBef>
              <a:buChar char="–"/>
              <a:defRPr sz="3200">
                <a:solidFill>
                  <a:schemeClr val="tx1"/>
                </a:solidFill>
                <a:latin typeface="Arial" charset="0"/>
              </a:defRPr>
            </a:lvl2pPr>
            <a:lvl3pPr marL="1143000" indent="-228600" defTabSz="1001713" eaLnBrk="0" hangingPunct="0">
              <a:spcBef>
                <a:spcPct val="20000"/>
              </a:spcBef>
              <a:buChar char="•"/>
              <a:defRPr sz="2600">
                <a:solidFill>
                  <a:schemeClr val="tx1"/>
                </a:solidFill>
                <a:latin typeface="Arial" charset="0"/>
              </a:defRPr>
            </a:lvl3pPr>
            <a:lvl4pPr marL="1600200" indent="-228600" defTabSz="1001713" eaLnBrk="0" hangingPunct="0">
              <a:spcBef>
                <a:spcPct val="20000"/>
              </a:spcBef>
              <a:buChar char="–"/>
              <a:defRPr sz="2100">
                <a:solidFill>
                  <a:schemeClr val="tx1"/>
                </a:solidFill>
                <a:latin typeface="Arial" charset="0"/>
              </a:defRPr>
            </a:lvl4pPr>
            <a:lvl5pPr marL="2057400" indent="-228600" defTabSz="1001713" eaLnBrk="0" hangingPunct="0">
              <a:spcBef>
                <a:spcPct val="20000"/>
              </a:spcBef>
              <a:buChar char="»"/>
              <a:defRPr sz="2100">
                <a:solidFill>
                  <a:schemeClr val="tx1"/>
                </a:solidFill>
                <a:latin typeface="Arial" charset="0"/>
              </a:defRPr>
            </a:lvl5pPr>
            <a:lvl6pPr marL="2514600" indent="-228600" defTabSz="1001713" eaLnBrk="0" fontAlgn="base" hangingPunct="0">
              <a:spcBef>
                <a:spcPct val="20000"/>
              </a:spcBef>
              <a:spcAft>
                <a:spcPct val="0"/>
              </a:spcAft>
              <a:buChar char="»"/>
              <a:defRPr sz="2100">
                <a:solidFill>
                  <a:schemeClr val="tx1"/>
                </a:solidFill>
                <a:latin typeface="Arial" charset="0"/>
              </a:defRPr>
            </a:lvl6pPr>
            <a:lvl7pPr marL="2971800" indent="-228600" defTabSz="1001713" eaLnBrk="0" fontAlgn="base" hangingPunct="0">
              <a:spcBef>
                <a:spcPct val="20000"/>
              </a:spcBef>
              <a:spcAft>
                <a:spcPct val="0"/>
              </a:spcAft>
              <a:buChar char="»"/>
              <a:defRPr sz="2100">
                <a:solidFill>
                  <a:schemeClr val="tx1"/>
                </a:solidFill>
                <a:latin typeface="Arial" charset="0"/>
              </a:defRPr>
            </a:lvl7pPr>
            <a:lvl8pPr marL="3429000" indent="-228600" defTabSz="1001713" eaLnBrk="0" fontAlgn="base" hangingPunct="0">
              <a:spcBef>
                <a:spcPct val="20000"/>
              </a:spcBef>
              <a:spcAft>
                <a:spcPct val="0"/>
              </a:spcAft>
              <a:buChar char="»"/>
              <a:defRPr sz="2100">
                <a:solidFill>
                  <a:schemeClr val="tx1"/>
                </a:solidFill>
                <a:latin typeface="Arial" charset="0"/>
              </a:defRPr>
            </a:lvl8pPr>
            <a:lvl9pPr marL="3886200" indent="-228600" defTabSz="1001713" eaLnBrk="0" fontAlgn="base" hangingPunct="0">
              <a:spcBef>
                <a:spcPct val="20000"/>
              </a:spcBef>
              <a:spcAft>
                <a:spcPct val="0"/>
              </a:spcAft>
              <a:buChar char="»"/>
              <a:defRPr sz="2100">
                <a:solidFill>
                  <a:schemeClr val="tx1"/>
                </a:solidFill>
                <a:latin typeface="Arial" charset="0"/>
              </a:defRPr>
            </a:lvl9pPr>
          </a:lstStyle>
          <a:p>
            <a:pPr algn="ctr">
              <a:spcBef>
                <a:spcPct val="50000"/>
              </a:spcBef>
              <a:buFontTx/>
              <a:buNone/>
            </a:pPr>
            <a:r>
              <a:rPr lang="en-US" altLang="en-US" sz="3000" b="1" dirty="0">
                <a:solidFill>
                  <a:schemeClr val="bg1"/>
                </a:solidFill>
                <a:latin typeface="Arial" panose="020B0604020202020204" pitchFamily="34" charset="0"/>
                <a:cs typeface="Arial" panose="020B0604020202020204" pitchFamily="34" charset="0"/>
              </a:rPr>
              <a:t>CONCLUSIONS</a:t>
            </a:r>
          </a:p>
        </p:txBody>
      </p:sp>
      <p:sp>
        <p:nvSpPr>
          <p:cNvPr id="286" name="TextBox 285">
            <a:extLst>
              <a:ext uri="{FF2B5EF4-FFF2-40B4-BE49-F238E27FC236}">
                <a16:creationId xmlns:a16="http://schemas.microsoft.com/office/drawing/2014/main" id="{113D4F9D-1E5B-46F8-9527-83CB0617B48B}"/>
              </a:ext>
            </a:extLst>
          </p:cNvPr>
          <p:cNvSpPr txBox="1"/>
          <p:nvPr/>
        </p:nvSpPr>
        <p:spPr>
          <a:xfrm>
            <a:off x="21685998" y="13702390"/>
            <a:ext cx="10145135" cy="430887"/>
          </a:xfrm>
          <a:prstGeom prst="rect">
            <a:avLst/>
          </a:prstGeom>
          <a:noFill/>
          <a:ln>
            <a:solidFill>
              <a:schemeClr val="accent6">
                <a:lumMod val="50000"/>
              </a:schemeClr>
            </a:solidFill>
          </a:ln>
        </p:spPr>
        <p:txBody>
          <a:bodyPr wrap="square" rtlCol="0">
            <a:spAutoFit/>
          </a:bodyPr>
          <a:lstStyle/>
          <a:p>
            <a:pPr algn="just"/>
            <a:r>
              <a:rPr lang="en-US" sz="2200" b="1" dirty="0">
                <a:latin typeface="Arial" panose="020B0604020202020204" pitchFamily="34" charset="0"/>
                <a:cs typeface="Arial" panose="020B0604020202020204" pitchFamily="34" charset="0"/>
              </a:rPr>
              <a:t>Table 1</a:t>
            </a:r>
            <a:r>
              <a:rPr lang="en-US" sz="2200" dirty="0">
                <a:latin typeface="Arial" panose="020B0604020202020204" pitchFamily="34" charset="0"/>
                <a:cs typeface="Arial" panose="020B0604020202020204" pitchFamily="34" charset="0"/>
              </a:rPr>
              <a:t>. Select Adjusted Hazard Ratios for Respiratory Illness Cases (Model 1)</a:t>
            </a:r>
          </a:p>
        </p:txBody>
      </p:sp>
      <p:sp>
        <p:nvSpPr>
          <p:cNvPr id="287" name="TextBox 286">
            <a:extLst>
              <a:ext uri="{FF2B5EF4-FFF2-40B4-BE49-F238E27FC236}">
                <a16:creationId xmlns:a16="http://schemas.microsoft.com/office/drawing/2014/main" id="{4D64BB7A-C6FB-4F26-8C3D-9F0C346D7DC4}"/>
              </a:ext>
            </a:extLst>
          </p:cNvPr>
          <p:cNvSpPr txBox="1"/>
          <p:nvPr/>
        </p:nvSpPr>
        <p:spPr>
          <a:xfrm>
            <a:off x="21747176" y="15057548"/>
            <a:ext cx="10145134" cy="3664273"/>
          </a:xfrm>
          <a:prstGeom prst="rect">
            <a:avLst/>
          </a:prstGeom>
          <a:noFill/>
        </p:spPr>
        <p:txBody>
          <a:bodyPr wrap="square" rtlCol="0">
            <a:spAutoFit/>
          </a:bodyPr>
          <a:lstStyle/>
          <a:p>
            <a:pPr marL="457200" indent="-457200" algn="just">
              <a:lnSpc>
                <a:spcPct val="120000"/>
              </a:lnSpc>
              <a:buFont typeface="Arial" panose="020B0604020202020204" pitchFamily="34" charset="0"/>
              <a:buChar char="•"/>
            </a:pPr>
            <a:r>
              <a:rPr lang="en-US" sz="2800" dirty="0">
                <a:latin typeface="Arial" panose="020B0604020202020204" pitchFamily="34" charset="0"/>
                <a:cs typeface="Arial" panose="020B0604020202020204" pitchFamily="34" charset="0"/>
              </a:rPr>
              <a:t>Nearly 38% of basic cadets developed respiratory illnesses driven by rhinovirus.</a:t>
            </a:r>
          </a:p>
          <a:p>
            <a:pPr marL="457200" indent="-457200" algn="just">
              <a:lnSpc>
                <a:spcPct val="120000"/>
              </a:lnSpc>
              <a:buFont typeface="Arial" panose="020B0604020202020204" pitchFamily="34" charset="0"/>
              <a:buChar char="•"/>
            </a:pPr>
            <a:r>
              <a:rPr lang="en-US" sz="2800" dirty="0">
                <a:latin typeface="Arial" panose="020B0604020202020204" pitchFamily="34" charset="0"/>
                <a:cs typeface="Arial" panose="020B0604020202020204" pitchFamily="34" charset="0"/>
              </a:rPr>
              <a:t>Respiratory illness was associated with PM, O</a:t>
            </a:r>
            <a:r>
              <a:rPr lang="en-US" sz="2800" baseline="-25000" dirty="0">
                <a:latin typeface="Arial" panose="020B0604020202020204" pitchFamily="34" charset="0"/>
                <a:cs typeface="Arial" panose="020B0604020202020204" pitchFamily="34" charset="0"/>
              </a:rPr>
              <a:t>3</a:t>
            </a:r>
            <a:r>
              <a:rPr lang="en-US" sz="2800" dirty="0">
                <a:latin typeface="Arial" panose="020B0604020202020204" pitchFamily="34" charset="0"/>
                <a:cs typeface="Arial" panose="020B0604020202020204" pitchFamily="34" charset="0"/>
              </a:rPr>
              <a:t>, and lower physical fitness levels.</a:t>
            </a:r>
          </a:p>
          <a:p>
            <a:pPr marL="457200" indent="-457200" algn="just">
              <a:lnSpc>
                <a:spcPct val="120000"/>
              </a:lnSpc>
              <a:buFont typeface="Arial" panose="020B0604020202020204" pitchFamily="34" charset="0"/>
              <a:buChar char="•"/>
            </a:pPr>
            <a:r>
              <a:rPr lang="en-US" sz="2800" dirty="0">
                <a:latin typeface="Arial" panose="020B0604020202020204" pitchFamily="34" charset="0"/>
                <a:cs typeface="Arial" panose="020B0604020202020204" pitchFamily="34" charset="0"/>
              </a:rPr>
              <a:t>Targeted control strategies: increase living space, enhance indoor air quality, enforce strict hygiene practices, cohort symptomatic cadets, and reduce PM at the field site.</a:t>
            </a:r>
            <a:endParaRPr lang="en-US" sz="2800" dirty="0">
              <a:solidFill>
                <a:srgbClr val="FF0000"/>
              </a:solidFill>
              <a:latin typeface="Arial" panose="020B0604020202020204" pitchFamily="34" charset="0"/>
              <a:cs typeface="Arial" panose="020B0604020202020204" pitchFamily="34" charset="0"/>
            </a:endParaRPr>
          </a:p>
        </p:txBody>
      </p:sp>
      <p:sp>
        <p:nvSpPr>
          <p:cNvPr id="22" name="Text Box 7">
            <a:extLst>
              <a:ext uri="{FF2B5EF4-FFF2-40B4-BE49-F238E27FC236}">
                <a16:creationId xmlns:a16="http://schemas.microsoft.com/office/drawing/2014/main" id="{5ADBC934-7626-DB6E-B95A-05537D6EE2DB}"/>
              </a:ext>
            </a:extLst>
          </p:cNvPr>
          <p:cNvSpPr txBox="1">
            <a:spLocks noChangeArrowheads="1"/>
          </p:cNvSpPr>
          <p:nvPr/>
        </p:nvSpPr>
        <p:spPr bwMode="auto">
          <a:xfrm>
            <a:off x="21834087" y="19131709"/>
            <a:ext cx="10145135" cy="514383"/>
          </a:xfrm>
          <a:prstGeom prst="rect">
            <a:avLst/>
          </a:prstGeom>
          <a:solidFill>
            <a:srgbClr val="0D4D8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52214" tIns="26104" rIns="52214" bIns="26104">
            <a:spAutoFit/>
          </a:bodyPr>
          <a:lstStyle>
            <a:lvl1pPr defTabSz="1001713" eaLnBrk="0" hangingPunct="0">
              <a:spcBef>
                <a:spcPct val="20000"/>
              </a:spcBef>
              <a:buChar char="•"/>
              <a:defRPr sz="3200">
                <a:solidFill>
                  <a:schemeClr val="tx1"/>
                </a:solidFill>
                <a:latin typeface="Arial" charset="0"/>
              </a:defRPr>
            </a:lvl1pPr>
            <a:lvl2pPr marL="742950" indent="-285750" defTabSz="1001713" eaLnBrk="0" hangingPunct="0">
              <a:spcBef>
                <a:spcPct val="20000"/>
              </a:spcBef>
              <a:buChar char="–"/>
              <a:defRPr sz="3200">
                <a:solidFill>
                  <a:schemeClr val="tx1"/>
                </a:solidFill>
                <a:latin typeface="Arial" charset="0"/>
              </a:defRPr>
            </a:lvl2pPr>
            <a:lvl3pPr marL="1143000" indent="-228600" defTabSz="1001713" eaLnBrk="0" hangingPunct="0">
              <a:spcBef>
                <a:spcPct val="20000"/>
              </a:spcBef>
              <a:buChar char="•"/>
              <a:defRPr sz="2600">
                <a:solidFill>
                  <a:schemeClr val="tx1"/>
                </a:solidFill>
                <a:latin typeface="Arial" charset="0"/>
              </a:defRPr>
            </a:lvl3pPr>
            <a:lvl4pPr marL="1600200" indent="-228600" defTabSz="1001713" eaLnBrk="0" hangingPunct="0">
              <a:spcBef>
                <a:spcPct val="20000"/>
              </a:spcBef>
              <a:buChar char="–"/>
              <a:defRPr sz="2100">
                <a:solidFill>
                  <a:schemeClr val="tx1"/>
                </a:solidFill>
                <a:latin typeface="Arial" charset="0"/>
              </a:defRPr>
            </a:lvl4pPr>
            <a:lvl5pPr marL="2057400" indent="-228600" defTabSz="1001713" eaLnBrk="0" hangingPunct="0">
              <a:spcBef>
                <a:spcPct val="20000"/>
              </a:spcBef>
              <a:buChar char="»"/>
              <a:defRPr sz="2100">
                <a:solidFill>
                  <a:schemeClr val="tx1"/>
                </a:solidFill>
                <a:latin typeface="Arial" charset="0"/>
              </a:defRPr>
            </a:lvl5pPr>
            <a:lvl6pPr marL="2514600" indent="-228600" defTabSz="1001713" eaLnBrk="0" fontAlgn="base" hangingPunct="0">
              <a:spcBef>
                <a:spcPct val="20000"/>
              </a:spcBef>
              <a:spcAft>
                <a:spcPct val="0"/>
              </a:spcAft>
              <a:buChar char="»"/>
              <a:defRPr sz="2100">
                <a:solidFill>
                  <a:schemeClr val="tx1"/>
                </a:solidFill>
                <a:latin typeface="Arial" charset="0"/>
              </a:defRPr>
            </a:lvl6pPr>
            <a:lvl7pPr marL="2971800" indent="-228600" defTabSz="1001713" eaLnBrk="0" fontAlgn="base" hangingPunct="0">
              <a:spcBef>
                <a:spcPct val="20000"/>
              </a:spcBef>
              <a:spcAft>
                <a:spcPct val="0"/>
              </a:spcAft>
              <a:buChar char="»"/>
              <a:defRPr sz="2100">
                <a:solidFill>
                  <a:schemeClr val="tx1"/>
                </a:solidFill>
                <a:latin typeface="Arial" charset="0"/>
              </a:defRPr>
            </a:lvl7pPr>
            <a:lvl8pPr marL="3429000" indent="-228600" defTabSz="1001713" eaLnBrk="0" fontAlgn="base" hangingPunct="0">
              <a:spcBef>
                <a:spcPct val="20000"/>
              </a:spcBef>
              <a:spcAft>
                <a:spcPct val="0"/>
              </a:spcAft>
              <a:buChar char="»"/>
              <a:defRPr sz="2100">
                <a:solidFill>
                  <a:schemeClr val="tx1"/>
                </a:solidFill>
                <a:latin typeface="Arial" charset="0"/>
              </a:defRPr>
            </a:lvl8pPr>
            <a:lvl9pPr marL="3886200" indent="-228600" defTabSz="1001713" eaLnBrk="0" fontAlgn="base" hangingPunct="0">
              <a:spcBef>
                <a:spcPct val="20000"/>
              </a:spcBef>
              <a:spcAft>
                <a:spcPct val="0"/>
              </a:spcAft>
              <a:buChar char="»"/>
              <a:defRPr sz="2100">
                <a:solidFill>
                  <a:schemeClr val="tx1"/>
                </a:solidFill>
                <a:latin typeface="Arial" charset="0"/>
              </a:defRPr>
            </a:lvl9pPr>
          </a:lstStyle>
          <a:p>
            <a:pPr algn="ctr">
              <a:spcBef>
                <a:spcPct val="50000"/>
              </a:spcBef>
              <a:buFontTx/>
              <a:buNone/>
            </a:pPr>
            <a:r>
              <a:rPr lang="en-US" altLang="en-US" sz="3000" b="1" dirty="0">
                <a:solidFill>
                  <a:schemeClr val="bg1"/>
                </a:solidFill>
                <a:latin typeface="Arial" panose="020B0604020202020204" pitchFamily="34" charset="0"/>
                <a:cs typeface="Arial" panose="020B0604020202020204" pitchFamily="34" charset="0"/>
              </a:rPr>
              <a:t>REFERENCES</a:t>
            </a:r>
          </a:p>
        </p:txBody>
      </p:sp>
      <p:sp>
        <p:nvSpPr>
          <p:cNvPr id="23" name="TextBox 22">
            <a:extLst>
              <a:ext uri="{FF2B5EF4-FFF2-40B4-BE49-F238E27FC236}">
                <a16:creationId xmlns:a16="http://schemas.microsoft.com/office/drawing/2014/main" id="{7421E324-8816-2349-0C2E-D21462E5C352}"/>
              </a:ext>
            </a:extLst>
          </p:cNvPr>
          <p:cNvSpPr txBox="1"/>
          <p:nvPr/>
        </p:nvSpPr>
        <p:spPr>
          <a:xfrm>
            <a:off x="21779663" y="19833679"/>
            <a:ext cx="10145134" cy="523220"/>
          </a:xfrm>
          <a:prstGeom prst="rect">
            <a:avLst/>
          </a:prstGeom>
          <a:noFill/>
        </p:spPr>
        <p:txBody>
          <a:bodyPr wrap="square" rtlCol="0">
            <a:spAutoFit/>
          </a:bodyPr>
          <a:lstStyle/>
          <a:p>
            <a:pPr lvl="0" algn="ctr"/>
            <a:r>
              <a:rPr lang="en-US" sz="2800" dirty="0">
                <a:latin typeface="Arial" panose="020B0604020202020204" pitchFamily="34" charset="0"/>
                <a:cs typeface="Arial" panose="020B0604020202020204" pitchFamily="34" charset="0"/>
              </a:rPr>
              <a:t>See Handout</a:t>
            </a:r>
          </a:p>
        </p:txBody>
      </p:sp>
      <p:pic>
        <p:nvPicPr>
          <p:cNvPr id="9" name="Picture 8">
            <a:extLst>
              <a:ext uri="{FF2B5EF4-FFF2-40B4-BE49-F238E27FC236}">
                <a16:creationId xmlns:a16="http://schemas.microsoft.com/office/drawing/2014/main" id="{C3422007-4A90-60DE-F75F-9DD40DFB384D}"/>
              </a:ext>
            </a:extLst>
          </p:cNvPr>
          <p:cNvPicPr>
            <a:picLocks noChangeAspect="1"/>
          </p:cNvPicPr>
          <p:nvPr/>
        </p:nvPicPr>
        <p:blipFill>
          <a:blip r:embed="rId10"/>
          <a:stretch>
            <a:fillRect/>
          </a:stretch>
        </p:blipFill>
        <p:spPr>
          <a:xfrm>
            <a:off x="11454092" y="15059280"/>
            <a:ext cx="9695142" cy="4709868"/>
          </a:xfrm>
          <a:prstGeom prst="rect">
            <a:avLst/>
          </a:prstGeom>
        </p:spPr>
      </p:pic>
      <p:sp>
        <p:nvSpPr>
          <p:cNvPr id="10" name="TextBox 9">
            <a:extLst>
              <a:ext uri="{FF2B5EF4-FFF2-40B4-BE49-F238E27FC236}">
                <a16:creationId xmlns:a16="http://schemas.microsoft.com/office/drawing/2014/main" id="{6619B416-42B5-D076-57E0-00A940F50D59}"/>
              </a:ext>
            </a:extLst>
          </p:cNvPr>
          <p:cNvSpPr txBox="1"/>
          <p:nvPr/>
        </p:nvSpPr>
        <p:spPr>
          <a:xfrm>
            <a:off x="11386630" y="20047485"/>
            <a:ext cx="10145135" cy="430887"/>
          </a:xfrm>
          <a:prstGeom prst="rect">
            <a:avLst/>
          </a:prstGeom>
          <a:noFill/>
          <a:ln>
            <a:solidFill>
              <a:schemeClr val="accent6">
                <a:lumMod val="50000"/>
              </a:schemeClr>
            </a:solidFill>
          </a:ln>
        </p:spPr>
        <p:txBody>
          <a:bodyPr wrap="square" rtlCol="0">
            <a:spAutoFit/>
          </a:bodyPr>
          <a:lstStyle/>
          <a:p>
            <a:pPr algn="just"/>
            <a:r>
              <a:rPr lang="en-US" sz="2200" b="1" dirty="0">
                <a:latin typeface="Arial" panose="020B0604020202020204" pitchFamily="34" charset="0"/>
                <a:cs typeface="Arial" panose="020B0604020202020204" pitchFamily="34" charset="0"/>
              </a:rPr>
              <a:t>Figure 2</a:t>
            </a:r>
            <a:r>
              <a:rPr lang="en-US" sz="2200" dirty="0">
                <a:latin typeface="Arial" panose="020B0604020202020204" pitchFamily="34" charset="0"/>
                <a:cs typeface="Arial" panose="020B0604020202020204" pitchFamily="34" charset="0"/>
              </a:rPr>
              <a:t>. Respiratory Illness at Jacks Valley, by Visit and Symptom Onset Date</a:t>
            </a:r>
          </a:p>
        </p:txBody>
      </p:sp>
      <p:sp>
        <p:nvSpPr>
          <p:cNvPr id="31" name="TextBox 30">
            <a:extLst>
              <a:ext uri="{FF2B5EF4-FFF2-40B4-BE49-F238E27FC236}">
                <a16:creationId xmlns:a16="http://schemas.microsoft.com/office/drawing/2014/main" id="{283DDEA2-0795-6F0A-8CCC-DCF5B8970622}"/>
              </a:ext>
            </a:extLst>
          </p:cNvPr>
          <p:cNvSpPr txBox="1"/>
          <p:nvPr/>
        </p:nvSpPr>
        <p:spPr>
          <a:xfrm>
            <a:off x="11376019" y="14402316"/>
            <a:ext cx="10145135" cy="430887"/>
          </a:xfrm>
          <a:prstGeom prst="rect">
            <a:avLst/>
          </a:prstGeom>
          <a:noFill/>
          <a:ln>
            <a:solidFill>
              <a:schemeClr val="accent6">
                <a:lumMod val="50000"/>
              </a:schemeClr>
            </a:solidFill>
          </a:ln>
        </p:spPr>
        <p:txBody>
          <a:bodyPr wrap="square" rtlCol="0">
            <a:spAutoFit/>
          </a:bodyPr>
          <a:lstStyle/>
          <a:p>
            <a:pPr algn="just"/>
            <a:r>
              <a:rPr lang="en-US" sz="2200" b="1" dirty="0">
                <a:latin typeface="Arial" panose="020B0604020202020204" pitchFamily="34" charset="0"/>
                <a:cs typeface="Arial" panose="020B0604020202020204" pitchFamily="34" charset="0"/>
              </a:rPr>
              <a:t>Figure 1</a:t>
            </a:r>
            <a:r>
              <a:rPr lang="en-US" sz="2200" dirty="0">
                <a:latin typeface="Arial" panose="020B0604020202020204" pitchFamily="34" charset="0"/>
                <a:cs typeface="Arial" panose="020B0604020202020204" pitchFamily="34" charset="0"/>
              </a:rPr>
              <a:t>. Air Quality Index at Jacks Valley, 2025</a:t>
            </a:r>
          </a:p>
        </p:txBody>
      </p:sp>
      <p:sp>
        <p:nvSpPr>
          <p:cNvPr id="2" name="TextBox 1">
            <a:extLst>
              <a:ext uri="{FF2B5EF4-FFF2-40B4-BE49-F238E27FC236}">
                <a16:creationId xmlns:a16="http://schemas.microsoft.com/office/drawing/2014/main" id="{06A2352E-4C7D-0B3F-2EC9-F39755041A61}"/>
              </a:ext>
            </a:extLst>
          </p:cNvPr>
          <p:cNvSpPr txBox="1"/>
          <p:nvPr/>
        </p:nvSpPr>
        <p:spPr>
          <a:xfrm>
            <a:off x="21685998" y="8107820"/>
            <a:ext cx="10145135" cy="430887"/>
          </a:xfrm>
          <a:prstGeom prst="rect">
            <a:avLst/>
          </a:prstGeom>
          <a:noFill/>
          <a:ln>
            <a:solidFill>
              <a:schemeClr val="accent6">
                <a:lumMod val="50000"/>
              </a:schemeClr>
            </a:solidFill>
          </a:ln>
        </p:spPr>
        <p:txBody>
          <a:bodyPr wrap="square" rtlCol="0">
            <a:spAutoFit/>
          </a:bodyPr>
          <a:lstStyle/>
          <a:p>
            <a:pPr algn="just"/>
            <a:r>
              <a:rPr lang="en-US" sz="2200" b="1" dirty="0">
                <a:latin typeface="Arial" panose="020B0604020202020204" pitchFamily="34" charset="0"/>
                <a:cs typeface="Arial" panose="020B0604020202020204" pitchFamily="34" charset="0"/>
              </a:rPr>
              <a:t>Figure 3</a:t>
            </a:r>
            <a:r>
              <a:rPr lang="en-US" sz="2200" dirty="0">
                <a:latin typeface="Arial" panose="020B0604020202020204" pitchFamily="34" charset="0"/>
                <a:cs typeface="Arial" panose="020B0604020202020204" pitchFamily="34" charset="0"/>
              </a:rPr>
              <a:t>. Respiratory Pathogens Identified at Jacks Valley, 2025</a:t>
            </a:r>
          </a:p>
        </p:txBody>
      </p:sp>
      <p:pic>
        <p:nvPicPr>
          <p:cNvPr id="5" name="Picture 4">
            <a:extLst>
              <a:ext uri="{FF2B5EF4-FFF2-40B4-BE49-F238E27FC236}">
                <a16:creationId xmlns:a16="http://schemas.microsoft.com/office/drawing/2014/main" id="{3C51DEEC-3C9F-DB37-1892-6EB006C8F975}"/>
              </a:ext>
            </a:extLst>
          </p:cNvPr>
          <p:cNvPicPr>
            <a:picLocks noChangeAspect="1"/>
          </p:cNvPicPr>
          <p:nvPr/>
        </p:nvPicPr>
        <p:blipFill>
          <a:blip r:embed="rId11"/>
          <a:stretch>
            <a:fillRect/>
          </a:stretch>
        </p:blipFill>
        <p:spPr>
          <a:xfrm>
            <a:off x="12314215" y="9279602"/>
            <a:ext cx="8289972" cy="5061666"/>
          </a:xfrm>
          <a:prstGeom prst="rect">
            <a:avLst/>
          </a:prstGeom>
        </p:spPr>
      </p:pic>
      <p:pic>
        <p:nvPicPr>
          <p:cNvPr id="15" name="Picture 14">
            <a:extLst>
              <a:ext uri="{FF2B5EF4-FFF2-40B4-BE49-F238E27FC236}">
                <a16:creationId xmlns:a16="http://schemas.microsoft.com/office/drawing/2014/main" id="{2EF9E4B8-17AE-8E27-56C4-FE50DE14E6A3}"/>
              </a:ext>
            </a:extLst>
          </p:cNvPr>
          <p:cNvPicPr>
            <a:picLocks noChangeAspect="1"/>
          </p:cNvPicPr>
          <p:nvPr/>
        </p:nvPicPr>
        <p:blipFill>
          <a:blip r:embed="rId12"/>
          <a:stretch>
            <a:fillRect/>
          </a:stretch>
        </p:blipFill>
        <p:spPr>
          <a:xfrm>
            <a:off x="21602661" y="8790710"/>
            <a:ext cx="10506706" cy="4826286"/>
          </a:xfrm>
          <a:prstGeom prst="rect">
            <a:avLst/>
          </a:prstGeom>
        </p:spPr>
      </p:pic>
      <p:sp>
        <p:nvSpPr>
          <p:cNvPr id="3" name="Text Box 7">
            <a:extLst>
              <a:ext uri="{FF2B5EF4-FFF2-40B4-BE49-F238E27FC236}">
                <a16:creationId xmlns:a16="http://schemas.microsoft.com/office/drawing/2014/main" id="{0F824F42-4005-ACB7-4BBA-23F393B4EB50}"/>
              </a:ext>
            </a:extLst>
          </p:cNvPr>
          <p:cNvSpPr txBox="1">
            <a:spLocks noChangeArrowheads="1"/>
          </p:cNvSpPr>
          <p:nvPr/>
        </p:nvSpPr>
        <p:spPr bwMode="auto">
          <a:xfrm>
            <a:off x="11413845" y="3649438"/>
            <a:ext cx="10238800" cy="514383"/>
          </a:xfrm>
          <a:prstGeom prst="rect">
            <a:avLst/>
          </a:prstGeom>
          <a:solidFill>
            <a:srgbClr val="0D4D8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52214" tIns="26104" rIns="52214" bIns="26104">
            <a:spAutoFit/>
          </a:bodyPr>
          <a:lstStyle>
            <a:lvl1pPr defTabSz="1001713" eaLnBrk="0" hangingPunct="0">
              <a:spcBef>
                <a:spcPct val="20000"/>
              </a:spcBef>
              <a:buChar char="•"/>
              <a:defRPr sz="3200">
                <a:solidFill>
                  <a:schemeClr val="tx1"/>
                </a:solidFill>
                <a:latin typeface="Arial" charset="0"/>
              </a:defRPr>
            </a:lvl1pPr>
            <a:lvl2pPr marL="742950" indent="-285750" defTabSz="1001713" eaLnBrk="0" hangingPunct="0">
              <a:spcBef>
                <a:spcPct val="20000"/>
              </a:spcBef>
              <a:buChar char="–"/>
              <a:defRPr sz="3200">
                <a:solidFill>
                  <a:schemeClr val="tx1"/>
                </a:solidFill>
                <a:latin typeface="Arial" charset="0"/>
              </a:defRPr>
            </a:lvl2pPr>
            <a:lvl3pPr marL="1143000" indent="-228600" defTabSz="1001713" eaLnBrk="0" hangingPunct="0">
              <a:spcBef>
                <a:spcPct val="20000"/>
              </a:spcBef>
              <a:buChar char="•"/>
              <a:defRPr sz="2600">
                <a:solidFill>
                  <a:schemeClr val="tx1"/>
                </a:solidFill>
                <a:latin typeface="Arial" charset="0"/>
              </a:defRPr>
            </a:lvl3pPr>
            <a:lvl4pPr marL="1600200" indent="-228600" defTabSz="1001713" eaLnBrk="0" hangingPunct="0">
              <a:spcBef>
                <a:spcPct val="20000"/>
              </a:spcBef>
              <a:buChar char="–"/>
              <a:defRPr sz="2100">
                <a:solidFill>
                  <a:schemeClr val="tx1"/>
                </a:solidFill>
                <a:latin typeface="Arial" charset="0"/>
              </a:defRPr>
            </a:lvl4pPr>
            <a:lvl5pPr marL="2057400" indent="-228600" defTabSz="1001713" eaLnBrk="0" hangingPunct="0">
              <a:spcBef>
                <a:spcPct val="20000"/>
              </a:spcBef>
              <a:buChar char="»"/>
              <a:defRPr sz="2100">
                <a:solidFill>
                  <a:schemeClr val="tx1"/>
                </a:solidFill>
                <a:latin typeface="Arial" charset="0"/>
              </a:defRPr>
            </a:lvl5pPr>
            <a:lvl6pPr marL="2514600" indent="-228600" defTabSz="1001713" eaLnBrk="0" fontAlgn="base" hangingPunct="0">
              <a:spcBef>
                <a:spcPct val="20000"/>
              </a:spcBef>
              <a:spcAft>
                <a:spcPct val="0"/>
              </a:spcAft>
              <a:buChar char="»"/>
              <a:defRPr sz="2100">
                <a:solidFill>
                  <a:schemeClr val="tx1"/>
                </a:solidFill>
                <a:latin typeface="Arial" charset="0"/>
              </a:defRPr>
            </a:lvl6pPr>
            <a:lvl7pPr marL="2971800" indent="-228600" defTabSz="1001713" eaLnBrk="0" fontAlgn="base" hangingPunct="0">
              <a:spcBef>
                <a:spcPct val="20000"/>
              </a:spcBef>
              <a:spcAft>
                <a:spcPct val="0"/>
              </a:spcAft>
              <a:buChar char="»"/>
              <a:defRPr sz="2100">
                <a:solidFill>
                  <a:schemeClr val="tx1"/>
                </a:solidFill>
                <a:latin typeface="Arial" charset="0"/>
              </a:defRPr>
            </a:lvl7pPr>
            <a:lvl8pPr marL="3429000" indent="-228600" defTabSz="1001713" eaLnBrk="0" fontAlgn="base" hangingPunct="0">
              <a:spcBef>
                <a:spcPct val="20000"/>
              </a:spcBef>
              <a:spcAft>
                <a:spcPct val="0"/>
              </a:spcAft>
              <a:buChar char="»"/>
              <a:defRPr sz="2100">
                <a:solidFill>
                  <a:schemeClr val="tx1"/>
                </a:solidFill>
                <a:latin typeface="Arial" charset="0"/>
              </a:defRPr>
            </a:lvl8pPr>
            <a:lvl9pPr marL="3886200" indent="-228600" defTabSz="1001713" eaLnBrk="0" fontAlgn="base" hangingPunct="0">
              <a:spcBef>
                <a:spcPct val="20000"/>
              </a:spcBef>
              <a:spcAft>
                <a:spcPct val="0"/>
              </a:spcAft>
              <a:buChar char="»"/>
              <a:defRPr sz="2100">
                <a:solidFill>
                  <a:schemeClr val="tx1"/>
                </a:solidFill>
                <a:latin typeface="Arial" charset="0"/>
              </a:defRPr>
            </a:lvl9pPr>
          </a:lstStyle>
          <a:p>
            <a:pPr algn="ctr">
              <a:spcBef>
                <a:spcPct val="50000"/>
              </a:spcBef>
              <a:buFontTx/>
              <a:buNone/>
            </a:pPr>
            <a:r>
              <a:rPr lang="en-US" altLang="en-US" sz="3000" b="1" dirty="0">
                <a:solidFill>
                  <a:schemeClr val="bg1"/>
                </a:solidFill>
                <a:latin typeface="Arial" panose="020B0604020202020204" pitchFamily="34" charset="0"/>
                <a:cs typeface="Arial" panose="020B0604020202020204" pitchFamily="34" charset="0"/>
              </a:rPr>
              <a:t>MATERIALS AND METHODS CONTINUED</a:t>
            </a:r>
          </a:p>
        </p:txBody>
      </p:sp>
    </p:spTree>
    <p:extLst>
      <p:ext uri="{BB962C8B-B14F-4D97-AF65-F5344CB8AC3E}">
        <p14:creationId xmlns:p14="http://schemas.microsoft.com/office/powerpoint/2010/main" val="1502752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ch Retinal Vein Occlusion in a C-17 Loadmaster_A Case Report.pptx" id="{DF4D0289-5E33-41F3-980B-E92543EDD296}" vid="{383EF705-9644-45F1-A995-2FEBB77CCC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6D4C872F062524893A83ABA91EAB934" ma:contentTypeVersion="4" ma:contentTypeDescription="Create a new document." ma:contentTypeScope="" ma:versionID="c294eb12a041b44313ff894764d64b56">
  <xsd:schema xmlns:xsd="http://www.w3.org/2001/XMLSchema" xmlns:xs="http://www.w3.org/2001/XMLSchema" xmlns:p="http://schemas.microsoft.com/office/2006/metadata/properties" xmlns:ns2="13178556-6b10-4932-bf13-2d288da743b6" targetNamespace="http://schemas.microsoft.com/office/2006/metadata/properties" ma:root="true" ma:fieldsID="e4ca325f54d264a5292544af999c49ee" ns2:_="">
    <xsd:import namespace="13178556-6b10-4932-bf13-2d288da743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178556-6b10-4932-bf13-2d288da743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7B8178-1093-4912-8792-09C064B87E2F}">
  <ds:schemaRefs>
    <ds:schemaRef ds:uri="http://schemas.microsoft.com/sharepoint/v3/contenttype/forms"/>
  </ds:schemaRefs>
</ds:datastoreItem>
</file>

<file path=customXml/itemProps2.xml><?xml version="1.0" encoding="utf-8"?>
<ds:datastoreItem xmlns:ds="http://schemas.openxmlformats.org/officeDocument/2006/customXml" ds:itemID="{87E20DB6-0AEC-4ED9-8F82-A0DDC8454411}">
  <ds:schemaRefs>
    <ds:schemaRef ds:uri="http://purl.org/dc/elements/1.1/"/>
    <ds:schemaRef ds:uri="13178556-6b10-4932-bf13-2d288da743b6"/>
    <ds:schemaRef ds:uri="http://schemas.microsoft.com/office/infopath/2007/PartnerControls"/>
    <ds:schemaRef ds:uri="http://schemas.microsoft.com/office/2006/documentManagement/types"/>
    <ds:schemaRef ds:uri="http://purl.org/dc/terms/"/>
    <ds:schemaRef ds:uri="http://schemas.microsoft.com/office/2006/metadata/properties"/>
    <ds:schemaRef ds:uri="http://www.w3.org/XML/1998/namespace"/>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B47883C2-FE8C-494D-8AB2-45C3654E69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178556-6b10-4932-bf13-2d288da743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adc8ff-f4a3-4a14-9c0d-84b4985de0d2}" enabled="1" method="Privileged" siteId="{8331b18d-2d87-48ef-a35f-ac8818ebf9b4}" removed="0"/>
</clbl:labelList>
</file>

<file path=docProps/app.xml><?xml version="1.0" encoding="utf-8"?>
<Properties xmlns="http://schemas.openxmlformats.org/officeDocument/2006/extended-properties" xmlns:vt="http://schemas.openxmlformats.org/officeDocument/2006/docPropsVTypes">
  <Template>AFRL_USAFSAM AsMA Poster Template_6x4</Template>
  <TotalTime>18541</TotalTime>
  <Words>724</Words>
  <Application>Microsoft Office PowerPoint</Application>
  <PresentationFormat>Custom</PresentationFormat>
  <Paragraphs>37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U.S. Air Force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BALDWIN, JAMES C DR-03 USAF AFMC USAFSAM/FHT</dc:creator>
  <cp:lastModifiedBy>KELLY, DEVIN C Lt Col USAF AFMC USAFSAM/PHRR</cp:lastModifiedBy>
  <cp:revision>169</cp:revision>
  <dcterms:created xsi:type="dcterms:W3CDTF">2019-07-01T14:13:28Z</dcterms:created>
  <dcterms:modified xsi:type="dcterms:W3CDTF">2026-07-14T17:33:22Z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0x01010076D4C872F062524893A83ABA91EAB934</vt:lpwstr>
  </property>
</Properties>
</file>