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6"/>
  </p:notesMasterIdLst>
  <p:sldIdLst>
    <p:sldId id="258" r:id="rId5"/>
  </p:sldIdLst>
  <p:sldSz cx="21945600" cy="10972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56" userDrawn="1">
          <p15:clr>
            <a:srgbClr val="A4A3A4"/>
          </p15:clr>
        </p15:guide>
        <p15:guide id="2" pos="69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6730" autoAdjust="0"/>
  </p:normalViewPr>
  <p:slideViewPr>
    <p:cSldViewPr snapToGrid="0" showGuides="1">
      <p:cViewPr varScale="1">
        <p:scale>
          <a:sx n="79" d="100"/>
          <a:sy n="79" d="100"/>
        </p:scale>
        <p:origin x="664" y="232"/>
      </p:cViewPr>
      <p:guideLst>
        <p:guide orient="horz" pos="3456"/>
        <p:guide pos="69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40F3F6-5585-6745-A7E1-DC02E3FD4BEC}" type="datetimeFigureOut">
              <a:rPr lang="en-US" smtClean="0"/>
              <a:t>6/4/26</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4F10E3-8BAB-2C43-AECF-D7885F890A84}" type="slidenum">
              <a:rPr lang="en-US" smtClean="0"/>
              <a:t>‹#›</a:t>
            </a:fld>
            <a:endParaRPr lang="en-US"/>
          </a:p>
        </p:txBody>
      </p:sp>
    </p:spTree>
    <p:extLst>
      <p:ext uri="{BB962C8B-B14F-4D97-AF65-F5344CB8AC3E}">
        <p14:creationId xmlns:p14="http://schemas.microsoft.com/office/powerpoint/2010/main" val="1973577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4F10E3-8BAB-2C43-AECF-D7885F890A84}" type="slidenum">
              <a:rPr lang="en-US" smtClean="0"/>
              <a:t>1</a:t>
            </a:fld>
            <a:endParaRPr lang="en-US"/>
          </a:p>
        </p:txBody>
      </p:sp>
    </p:spTree>
    <p:extLst>
      <p:ext uri="{BB962C8B-B14F-4D97-AF65-F5344CB8AC3E}">
        <p14:creationId xmlns:p14="http://schemas.microsoft.com/office/powerpoint/2010/main" val="58682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1795781"/>
            <a:ext cx="16459200" cy="3820160"/>
          </a:xfrm>
        </p:spPr>
        <p:txBody>
          <a:bodyPr anchor="b"/>
          <a:lstStyle>
            <a:lvl1pPr algn="ctr">
              <a:defRPr sz="9600"/>
            </a:lvl1pPr>
          </a:lstStyle>
          <a:p>
            <a:r>
              <a:rPr lang="en-US"/>
              <a:t>Click to edit Master title style</a:t>
            </a:r>
            <a:endParaRPr lang="en-US" dirty="0"/>
          </a:p>
        </p:txBody>
      </p:sp>
      <p:sp>
        <p:nvSpPr>
          <p:cNvPr id="3" name="Subtitle 2"/>
          <p:cNvSpPr>
            <a:spLocks noGrp="1"/>
          </p:cNvSpPr>
          <p:nvPr>
            <p:ph type="subTitle" idx="1"/>
          </p:nvPr>
        </p:nvSpPr>
        <p:spPr>
          <a:xfrm>
            <a:off x="2743200" y="5763261"/>
            <a:ext cx="16459200" cy="2649219"/>
          </a:xfrm>
        </p:spPr>
        <p:txBody>
          <a:bodyPr/>
          <a:lstStyle>
            <a:lvl1pPr marL="0" indent="0" algn="ctr">
              <a:buNone/>
              <a:defRPr sz="3840"/>
            </a:lvl1pPr>
            <a:lvl2pPr marL="731520" indent="0" algn="ctr">
              <a:buNone/>
              <a:defRPr sz="3200"/>
            </a:lvl2pPr>
            <a:lvl3pPr marL="1463040" indent="0" algn="ctr">
              <a:buNone/>
              <a:defRPr sz="2880"/>
            </a:lvl3pPr>
            <a:lvl4pPr marL="2194560" indent="0" algn="ctr">
              <a:buNone/>
              <a:defRPr sz="2560"/>
            </a:lvl4pPr>
            <a:lvl5pPr marL="2926080" indent="0" algn="ctr">
              <a:buNone/>
              <a:defRPr sz="2560"/>
            </a:lvl5pPr>
            <a:lvl6pPr marL="3657600" indent="0" algn="ctr">
              <a:buNone/>
              <a:defRPr sz="2560"/>
            </a:lvl6pPr>
            <a:lvl7pPr marL="4389120" indent="0" algn="ctr">
              <a:buNone/>
              <a:defRPr sz="2560"/>
            </a:lvl7pPr>
            <a:lvl8pPr marL="5120640" indent="0" algn="ctr">
              <a:buNone/>
              <a:defRPr sz="2560"/>
            </a:lvl8pPr>
            <a:lvl9pPr marL="5852160" indent="0" algn="ctr">
              <a:buNone/>
              <a:defRPr sz="25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64997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41193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704820" y="584200"/>
            <a:ext cx="4732020" cy="929894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08760" y="584200"/>
            <a:ext cx="13921740" cy="929894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130044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2EF729-937F-46E5-86FC-D0E83479BFE9}"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53737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97330" y="2735582"/>
            <a:ext cx="18928080" cy="4564379"/>
          </a:xfrm>
        </p:spPr>
        <p:txBody>
          <a:bodyPr anchor="b"/>
          <a:lstStyle>
            <a:lvl1pPr>
              <a:defRPr sz="9600"/>
            </a:lvl1pPr>
          </a:lstStyle>
          <a:p>
            <a:r>
              <a:rPr lang="en-US"/>
              <a:t>Click to edit Master title style</a:t>
            </a:r>
            <a:endParaRPr lang="en-US" dirty="0"/>
          </a:p>
        </p:txBody>
      </p:sp>
      <p:sp>
        <p:nvSpPr>
          <p:cNvPr id="3" name="Text Placeholder 2"/>
          <p:cNvSpPr>
            <a:spLocks noGrp="1"/>
          </p:cNvSpPr>
          <p:nvPr>
            <p:ph type="body" idx="1"/>
          </p:nvPr>
        </p:nvSpPr>
        <p:spPr>
          <a:xfrm>
            <a:off x="1497330" y="7343142"/>
            <a:ext cx="18928080" cy="2400299"/>
          </a:xfrm>
        </p:spPr>
        <p:txBody>
          <a:bodyPr/>
          <a:lstStyle>
            <a:lvl1pPr marL="0" indent="0">
              <a:buNone/>
              <a:defRPr sz="3840">
                <a:solidFill>
                  <a:schemeClr val="tx1">
                    <a:tint val="75000"/>
                  </a:schemeClr>
                </a:solidFill>
              </a:defRPr>
            </a:lvl1pPr>
            <a:lvl2pPr marL="731520" indent="0">
              <a:buNone/>
              <a:defRPr sz="3200">
                <a:solidFill>
                  <a:schemeClr val="tx1">
                    <a:tint val="75000"/>
                  </a:schemeClr>
                </a:solidFill>
              </a:defRPr>
            </a:lvl2pPr>
            <a:lvl3pPr marL="1463040" indent="0">
              <a:buNone/>
              <a:defRPr sz="2880">
                <a:solidFill>
                  <a:schemeClr val="tx1">
                    <a:tint val="75000"/>
                  </a:schemeClr>
                </a:solidFill>
              </a:defRPr>
            </a:lvl3pPr>
            <a:lvl4pPr marL="2194560" indent="0">
              <a:buNone/>
              <a:defRPr sz="2560">
                <a:solidFill>
                  <a:schemeClr val="tx1">
                    <a:tint val="75000"/>
                  </a:schemeClr>
                </a:solidFill>
              </a:defRPr>
            </a:lvl4pPr>
            <a:lvl5pPr marL="2926080" indent="0">
              <a:buNone/>
              <a:defRPr sz="2560">
                <a:solidFill>
                  <a:schemeClr val="tx1">
                    <a:tint val="75000"/>
                  </a:schemeClr>
                </a:solidFill>
              </a:defRPr>
            </a:lvl5pPr>
            <a:lvl6pPr marL="3657600" indent="0">
              <a:buNone/>
              <a:defRPr sz="2560">
                <a:solidFill>
                  <a:schemeClr val="tx1">
                    <a:tint val="75000"/>
                  </a:schemeClr>
                </a:solidFill>
              </a:defRPr>
            </a:lvl6pPr>
            <a:lvl7pPr marL="4389120" indent="0">
              <a:buNone/>
              <a:defRPr sz="2560">
                <a:solidFill>
                  <a:schemeClr val="tx1">
                    <a:tint val="75000"/>
                  </a:schemeClr>
                </a:solidFill>
              </a:defRPr>
            </a:lvl7pPr>
            <a:lvl8pPr marL="5120640" indent="0">
              <a:buNone/>
              <a:defRPr sz="2560">
                <a:solidFill>
                  <a:schemeClr val="tx1">
                    <a:tint val="75000"/>
                  </a:schemeClr>
                </a:solidFill>
              </a:defRPr>
            </a:lvl8pPr>
            <a:lvl9pPr marL="5852160" indent="0">
              <a:buNone/>
              <a:defRPr sz="256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2EF729-937F-46E5-86FC-D0E83479BFE9}" type="datetimeFigureOut">
              <a:rPr lang="en-US" smtClean="0"/>
              <a:t>6/4/26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531145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08760" y="2921000"/>
            <a:ext cx="9326880" cy="69621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1109960" y="2921000"/>
            <a:ext cx="9326880" cy="69621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2EF729-937F-46E5-86FC-D0E83479BFE9}"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702983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1618" y="584201"/>
            <a:ext cx="18928080" cy="212090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11619" y="2689861"/>
            <a:ext cx="9284017" cy="1318259"/>
          </a:xfr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Edit Master text styles</a:t>
            </a:r>
          </a:p>
        </p:txBody>
      </p:sp>
      <p:sp>
        <p:nvSpPr>
          <p:cNvPr id="4" name="Content Placeholder 3"/>
          <p:cNvSpPr>
            <a:spLocks noGrp="1"/>
          </p:cNvSpPr>
          <p:nvPr>
            <p:ph sz="half" idx="2"/>
          </p:nvPr>
        </p:nvSpPr>
        <p:spPr>
          <a:xfrm>
            <a:off x="1511619" y="4008120"/>
            <a:ext cx="9284017" cy="58953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1109960" y="2689861"/>
            <a:ext cx="9329738" cy="1318259"/>
          </a:xfrm>
        </p:spPr>
        <p:txBody>
          <a:bodyPr anchor="b"/>
          <a:lstStyle>
            <a:lvl1pPr marL="0" indent="0">
              <a:buNone/>
              <a:defRPr sz="3840" b="1"/>
            </a:lvl1pPr>
            <a:lvl2pPr marL="731520" indent="0">
              <a:buNone/>
              <a:defRPr sz="3200" b="1"/>
            </a:lvl2pPr>
            <a:lvl3pPr marL="1463040" indent="0">
              <a:buNone/>
              <a:defRPr sz="2880" b="1"/>
            </a:lvl3pPr>
            <a:lvl4pPr marL="2194560" indent="0">
              <a:buNone/>
              <a:defRPr sz="2560" b="1"/>
            </a:lvl4pPr>
            <a:lvl5pPr marL="2926080" indent="0">
              <a:buNone/>
              <a:defRPr sz="2560" b="1"/>
            </a:lvl5pPr>
            <a:lvl6pPr marL="3657600" indent="0">
              <a:buNone/>
              <a:defRPr sz="2560" b="1"/>
            </a:lvl6pPr>
            <a:lvl7pPr marL="4389120" indent="0">
              <a:buNone/>
              <a:defRPr sz="2560" b="1"/>
            </a:lvl7pPr>
            <a:lvl8pPr marL="5120640" indent="0">
              <a:buNone/>
              <a:defRPr sz="2560" b="1"/>
            </a:lvl8pPr>
            <a:lvl9pPr marL="5852160" indent="0">
              <a:buNone/>
              <a:defRPr sz="2560" b="1"/>
            </a:lvl9pPr>
          </a:lstStyle>
          <a:p>
            <a:pPr lvl="0"/>
            <a:r>
              <a:rPr lang="en-US"/>
              <a:t>Edit Master text styles</a:t>
            </a:r>
          </a:p>
        </p:txBody>
      </p:sp>
      <p:sp>
        <p:nvSpPr>
          <p:cNvPr id="6" name="Content Placeholder 5"/>
          <p:cNvSpPr>
            <a:spLocks noGrp="1"/>
          </p:cNvSpPr>
          <p:nvPr>
            <p:ph sz="quarter" idx="4"/>
          </p:nvPr>
        </p:nvSpPr>
        <p:spPr>
          <a:xfrm>
            <a:off x="11109960" y="4008120"/>
            <a:ext cx="9329738" cy="58953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2EF729-937F-46E5-86FC-D0E83479BFE9}" type="datetimeFigureOut">
              <a:rPr lang="en-US" smtClean="0"/>
              <a:t>6/4/26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3153584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2EF729-937F-46E5-86FC-D0E83479BFE9}" type="datetimeFigureOut">
              <a:rPr lang="en-US" smtClean="0"/>
              <a:t>6/4/26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1985476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2EF729-937F-46E5-86FC-D0E83479BFE9}" type="datetimeFigureOut">
              <a:rPr lang="en-US" smtClean="0"/>
              <a:t>6/4/26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228815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731520"/>
            <a:ext cx="7078027" cy="2560320"/>
          </a:xfrm>
        </p:spPr>
        <p:txBody>
          <a:bodyPr anchor="b"/>
          <a:lstStyle>
            <a:lvl1pPr>
              <a:defRPr sz="5120"/>
            </a:lvl1pPr>
          </a:lstStyle>
          <a:p>
            <a:r>
              <a:rPr lang="en-US"/>
              <a:t>Click to edit Master title style</a:t>
            </a:r>
            <a:endParaRPr lang="en-US" dirty="0"/>
          </a:p>
        </p:txBody>
      </p:sp>
      <p:sp>
        <p:nvSpPr>
          <p:cNvPr id="3" name="Content Placeholder 2"/>
          <p:cNvSpPr>
            <a:spLocks noGrp="1"/>
          </p:cNvSpPr>
          <p:nvPr>
            <p:ph idx="1"/>
          </p:nvPr>
        </p:nvSpPr>
        <p:spPr>
          <a:xfrm>
            <a:off x="9329738" y="1579881"/>
            <a:ext cx="11109960" cy="7797800"/>
          </a:xfrm>
        </p:spPr>
        <p:txBody>
          <a:bodyPr/>
          <a:lstStyle>
            <a:lvl1pPr>
              <a:defRPr sz="5120"/>
            </a:lvl1pPr>
            <a:lvl2pPr>
              <a:defRPr sz="4480"/>
            </a:lvl2pPr>
            <a:lvl3pPr>
              <a:defRPr sz="3840"/>
            </a:lvl3pPr>
            <a:lvl4pPr>
              <a:defRPr sz="3200"/>
            </a:lvl4pPr>
            <a:lvl5pPr>
              <a:defRPr sz="3200"/>
            </a:lvl5pPr>
            <a:lvl6pPr>
              <a:defRPr sz="3200"/>
            </a:lvl6pPr>
            <a:lvl7pPr>
              <a:defRPr sz="3200"/>
            </a:lvl7pPr>
            <a:lvl8pPr>
              <a:defRPr sz="3200"/>
            </a:lvl8pPr>
            <a:lvl9pPr>
              <a:defRPr sz="3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11619" y="3291840"/>
            <a:ext cx="7078027" cy="6098541"/>
          </a:xfrm>
        </p:spPr>
        <p:txBody>
          <a:bodyPr/>
          <a:lstStyle>
            <a:lvl1pPr marL="0" indent="0">
              <a:buNone/>
              <a:defRPr sz="2560"/>
            </a:lvl1pPr>
            <a:lvl2pPr marL="731520" indent="0">
              <a:buNone/>
              <a:defRPr sz="2240"/>
            </a:lvl2pPr>
            <a:lvl3pPr marL="1463040" indent="0">
              <a:buNone/>
              <a:defRPr sz="1920"/>
            </a:lvl3pPr>
            <a:lvl4pPr marL="2194560" indent="0">
              <a:buNone/>
              <a:defRPr sz="1600"/>
            </a:lvl4pPr>
            <a:lvl5pPr marL="2926080" indent="0">
              <a:buNone/>
              <a:defRPr sz="1600"/>
            </a:lvl5pPr>
            <a:lvl6pPr marL="3657600" indent="0">
              <a:buNone/>
              <a:defRPr sz="1600"/>
            </a:lvl6pPr>
            <a:lvl7pPr marL="4389120" indent="0">
              <a:buNone/>
              <a:defRPr sz="1600"/>
            </a:lvl7pPr>
            <a:lvl8pPr marL="5120640" indent="0">
              <a:buNone/>
              <a:defRPr sz="1600"/>
            </a:lvl8pPr>
            <a:lvl9pPr marL="5852160" indent="0">
              <a:buNone/>
              <a:defRPr sz="1600"/>
            </a:lvl9pPr>
          </a:lstStyle>
          <a:p>
            <a:pPr lvl="0"/>
            <a:r>
              <a:rPr lang="en-US"/>
              <a:t>Edit Master text styles</a:t>
            </a:r>
          </a:p>
        </p:txBody>
      </p:sp>
      <p:sp>
        <p:nvSpPr>
          <p:cNvPr id="5" name="Date Placeholder 4"/>
          <p:cNvSpPr>
            <a:spLocks noGrp="1"/>
          </p:cNvSpPr>
          <p:nvPr>
            <p:ph type="dt" sz="half" idx="10"/>
          </p:nvPr>
        </p:nvSpPr>
        <p:spPr/>
        <p:txBody>
          <a:bodyPr/>
          <a:lstStyle/>
          <a:p>
            <a:fld id="{EE2EF729-937F-46E5-86FC-D0E83479BFE9}"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514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1619" y="731520"/>
            <a:ext cx="7078027" cy="2560320"/>
          </a:xfrm>
        </p:spPr>
        <p:txBody>
          <a:bodyPr anchor="b"/>
          <a:lstStyle>
            <a:lvl1pPr>
              <a:defRPr sz="5120"/>
            </a:lvl1pPr>
          </a:lstStyle>
          <a:p>
            <a:r>
              <a:rPr lang="en-US"/>
              <a:t>Click to edit Master title style</a:t>
            </a:r>
            <a:endParaRPr lang="en-US" dirty="0"/>
          </a:p>
        </p:txBody>
      </p:sp>
      <p:sp>
        <p:nvSpPr>
          <p:cNvPr id="3" name="Picture Placeholder 2"/>
          <p:cNvSpPr>
            <a:spLocks noGrp="1" noChangeAspect="1"/>
          </p:cNvSpPr>
          <p:nvPr>
            <p:ph type="pic" idx="1"/>
          </p:nvPr>
        </p:nvSpPr>
        <p:spPr>
          <a:xfrm>
            <a:off x="9329738" y="1579881"/>
            <a:ext cx="11109960" cy="7797800"/>
          </a:xfrm>
        </p:spPr>
        <p:txBody>
          <a:bodyPr anchor="t"/>
          <a:lstStyle>
            <a:lvl1pPr marL="0" indent="0">
              <a:buNone/>
              <a:defRPr sz="5120"/>
            </a:lvl1pPr>
            <a:lvl2pPr marL="731520" indent="0">
              <a:buNone/>
              <a:defRPr sz="4480"/>
            </a:lvl2pPr>
            <a:lvl3pPr marL="1463040" indent="0">
              <a:buNone/>
              <a:defRPr sz="3840"/>
            </a:lvl3pPr>
            <a:lvl4pPr marL="2194560" indent="0">
              <a:buNone/>
              <a:defRPr sz="3200"/>
            </a:lvl4pPr>
            <a:lvl5pPr marL="2926080" indent="0">
              <a:buNone/>
              <a:defRPr sz="3200"/>
            </a:lvl5pPr>
            <a:lvl6pPr marL="3657600" indent="0">
              <a:buNone/>
              <a:defRPr sz="3200"/>
            </a:lvl6pPr>
            <a:lvl7pPr marL="4389120" indent="0">
              <a:buNone/>
              <a:defRPr sz="3200"/>
            </a:lvl7pPr>
            <a:lvl8pPr marL="5120640" indent="0">
              <a:buNone/>
              <a:defRPr sz="3200"/>
            </a:lvl8pPr>
            <a:lvl9pPr marL="5852160" indent="0">
              <a:buNone/>
              <a:defRPr sz="3200"/>
            </a:lvl9pPr>
          </a:lstStyle>
          <a:p>
            <a:r>
              <a:rPr lang="en-US"/>
              <a:t>Click icon to add picture</a:t>
            </a:r>
            <a:endParaRPr lang="en-US" dirty="0"/>
          </a:p>
        </p:txBody>
      </p:sp>
      <p:sp>
        <p:nvSpPr>
          <p:cNvPr id="4" name="Text Placeholder 3"/>
          <p:cNvSpPr>
            <a:spLocks noGrp="1"/>
          </p:cNvSpPr>
          <p:nvPr>
            <p:ph type="body" sz="half" idx="2"/>
          </p:nvPr>
        </p:nvSpPr>
        <p:spPr>
          <a:xfrm>
            <a:off x="1511619" y="3291840"/>
            <a:ext cx="7078027" cy="6098541"/>
          </a:xfrm>
        </p:spPr>
        <p:txBody>
          <a:bodyPr/>
          <a:lstStyle>
            <a:lvl1pPr marL="0" indent="0">
              <a:buNone/>
              <a:defRPr sz="2560"/>
            </a:lvl1pPr>
            <a:lvl2pPr marL="731520" indent="0">
              <a:buNone/>
              <a:defRPr sz="2240"/>
            </a:lvl2pPr>
            <a:lvl3pPr marL="1463040" indent="0">
              <a:buNone/>
              <a:defRPr sz="1920"/>
            </a:lvl3pPr>
            <a:lvl4pPr marL="2194560" indent="0">
              <a:buNone/>
              <a:defRPr sz="1600"/>
            </a:lvl4pPr>
            <a:lvl5pPr marL="2926080" indent="0">
              <a:buNone/>
              <a:defRPr sz="1600"/>
            </a:lvl5pPr>
            <a:lvl6pPr marL="3657600" indent="0">
              <a:buNone/>
              <a:defRPr sz="1600"/>
            </a:lvl6pPr>
            <a:lvl7pPr marL="4389120" indent="0">
              <a:buNone/>
              <a:defRPr sz="1600"/>
            </a:lvl7pPr>
            <a:lvl8pPr marL="5120640" indent="0">
              <a:buNone/>
              <a:defRPr sz="1600"/>
            </a:lvl8pPr>
            <a:lvl9pPr marL="5852160" indent="0">
              <a:buNone/>
              <a:defRPr sz="1600"/>
            </a:lvl9pPr>
          </a:lstStyle>
          <a:p>
            <a:pPr lvl="0"/>
            <a:r>
              <a:rPr lang="en-US"/>
              <a:t>Edit Master text styles</a:t>
            </a:r>
          </a:p>
        </p:txBody>
      </p:sp>
      <p:sp>
        <p:nvSpPr>
          <p:cNvPr id="5" name="Date Placeholder 4"/>
          <p:cNvSpPr>
            <a:spLocks noGrp="1"/>
          </p:cNvSpPr>
          <p:nvPr>
            <p:ph type="dt" sz="half" idx="10"/>
          </p:nvPr>
        </p:nvSpPr>
        <p:spPr/>
        <p:txBody>
          <a:bodyPr/>
          <a:lstStyle/>
          <a:p>
            <a:fld id="{EE2EF729-937F-46E5-86FC-D0E83479BFE9}" type="datetimeFigureOut">
              <a:rPr lang="en-US" smtClean="0"/>
              <a:t>6/4/26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48D4A-8F2D-4437-B085-76A1FD516375}" type="slidenum">
              <a:rPr lang="en-US" smtClean="0"/>
              <a:t>‹#›</a:t>
            </a:fld>
            <a:endParaRPr lang="en-US"/>
          </a:p>
        </p:txBody>
      </p:sp>
    </p:spTree>
    <p:extLst>
      <p:ext uri="{BB962C8B-B14F-4D97-AF65-F5344CB8AC3E}">
        <p14:creationId xmlns:p14="http://schemas.microsoft.com/office/powerpoint/2010/main" val="40791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08760" y="584201"/>
            <a:ext cx="18928080" cy="212090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08760" y="2921000"/>
            <a:ext cx="18928080" cy="696214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508760" y="10170161"/>
            <a:ext cx="4937760" cy="584200"/>
          </a:xfrm>
          <a:prstGeom prst="rect">
            <a:avLst/>
          </a:prstGeom>
        </p:spPr>
        <p:txBody>
          <a:bodyPr vert="horz" lIns="91440" tIns="45720" rIns="91440" bIns="45720" rtlCol="0" anchor="ctr"/>
          <a:lstStyle>
            <a:lvl1pPr algn="l">
              <a:defRPr sz="1920">
                <a:solidFill>
                  <a:schemeClr val="tx1">
                    <a:tint val="75000"/>
                  </a:schemeClr>
                </a:solidFill>
              </a:defRPr>
            </a:lvl1pPr>
          </a:lstStyle>
          <a:p>
            <a:fld id="{EE2EF729-937F-46E5-86FC-D0E83479BFE9}" type="datetimeFigureOut">
              <a:rPr lang="en-US" smtClean="0"/>
              <a:t>6/4/26</a:t>
            </a:fld>
            <a:endParaRPr lang="en-US"/>
          </a:p>
        </p:txBody>
      </p:sp>
      <p:sp>
        <p:nvSpPr>
          <p:cNvPr id="5" name="Footer Placeholder 4"/>
          <p:cNvSpPr>
            <a:spLocks noGrp="1"/>
          </p:cNvSpPr>
          <p:nvPr>
            <p:ph type="ftr" sz="quarter" idx="3"/>
          </p:nvPr>
        </p:nvSpPr>
        <p:spPr>
          <a:xfrm>
            <a:off x="7269480" y="10170161"/>
            <a:ext cx="7406640" cy="584200"/>
          </a:xfrm>
          <a:prstGeom prst="rect">
            <a:avLst/>
          </a:prstGeom>
        </p:spPr>
        <p:txBody>
          <a:bodyPr vert="horz" lIns="91440" tIns="45720" rIns="91440" bIns="45720" rtlCol="0" anchor="ctr"/>
          <a:lstStyle>
            <a:lvl1pPr algn="ctr">
              <a:defRPr sz="19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499080" y="10170161"/>
            <a:ext cx="4937760" cy="584200"/>
          </a:xfrm>
          <a:prstGeom prst="rect">
            <a:avLst/>
          </a:prstGeom>
        </p:spPr>
        <p:txBody>
          <a:bodyPr vert="horz" lIns="91440" tIns="45720" rIns="91440" bIns="45720" rtlCol="0" anchor="ctr"/>
          <a:lstStyle>
            <a:lvl1pPr algn="r">
              <a:defRPr sz="1920">
                <a:solidFill>
                  <a:schemeClr val="tx1">
                    <a:tint val="75000"/>
                  </a:schemeClr>
                </a:solidFill>
              </a:defRPr>
            </a:lvl1pPr>
          </a:lstStyle>
          <a:p>
            <a:fld id="{D3848D4A-8F2D-4437-B085-76A1FD516375}" type="slidenum">
              <a:rPr lang="en-US" smtClean="0"/>
              <a:t>‹#›</a:t>
            </a:fld>
            <a:endParaRPr lang="en-US"/>
          </a:p>
        </p:txBody>
      </p:sp>
      <p:pic>
        <p:nvPicPr>
          <p:cNvPr id="7" name="Picture 6">
            <a:extLst>
              <a:ext uri="{FF2B5EF4-FFF2-40B4-BE49-F238E27FC236}">
                <a16:creationId xmlns:a16="http://schemas.microsoft.com/office/drawing/2014/main" id="{BAF1A8C8-8209-49DD-AEE4-F5617649C2F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532431" y="9763128"/>
            <a:ext cx="1808818" cy="814066"/>
          </a:xfrm>
          <a:prstGeom prst="rect">
            <a:avLst/>
          </a:prstGeom>
        </p:spPr>
      </p:pic>
      <p:pic>
        <p:nvPicPr>
          <p:cNvPr id="8" name="Picture 7">
            <a:extLst>
              <a:ext uri="{FF2B5EF4-FFF2-40B4-BE49-F238E27FC236}">
                <a16:creationId xmlns:a16="http://schemas.microsoft.com/office/drawing/2014/main" id="{31D37900-1C2D-4372-97BF-18A8A4F45A3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5868924" cy="10972800"/>
          </a:xfrm>
          <a:prstGeom prst="rect">
            <a:avLst/>
          </a:prstGeom>
        </p:spPr>
      </p:pic>
    </p:spTree>
    <p:extLst>
      <p:ext uri="{BB962C8B-B14F-4D97-AF65-F5344CB8AC3E}">
        <p14:creationId xmlns:p14="http://schemas.microsoft.com/office/powerpoint/2010/main" val="86077657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1463040" rtl="0" eaLnBrk="1" latinLnBrk="0" hangingPunct="1">
        <a:lnSpc>
          <a:spcPct val="90000"/>
        </a:lnSpc>
        <a:spcBef>
          <a:spcPct val="0"/>
        </a:spcBef>
        <a:buNone/>
        <a:defRPr sz="7040" kern="1200">
          <a:solidFill>
            <a:schemeClr val="tx1"/>
          </a:solidFill>
          <a:latin typeface="+mj-lt"/>
          <a:ea typeface="+mj-ea"/>
          <a:cs typeface="+mj-cs"/>
        </a:defRPr>
      </a:lvl1pPr>
    </p:titleStyle>
    <p:bodyStyle>
      <a:lvl1pPr marL="365760" indent="-365760" algn="l" defTabSz="1463040" rtl="0" eaLnBrk="1" latinLnBrk="0" hangingPunct="1">
        <a:lnSpc>
          <a:spcPct val="90000"/>
        </a:lnSpc>
        <a:spcBef>
          <a:spcPts val="1600"/>
        </a:spcBef>
        <a:buFont typeface="Arial" panose="020B0604020202020204" pitchFamily="34" charset="0"/>
        <a:buChar char="•"/>
        <a:defRPr sz="4480" kern="1200">
          <a:solidFill>
            <a:schemeClr val="tx1"/>
          </a:solidFill>
          <a:latin typeface="+mn-lt"/>
          <a:ea typeface="+mn-ea"/>
          <a:cs typeface="+mn-cs"/>
        </a:defRPr>
      </a:lvl1pPr>
      <a:lvl2pPr marL="1097280" indent="-365760" algn="l" defTabSz="1463040" rtl="0" eaLnBrk="1" latinLnBrk="0" hangingPunct="1">
        <a:lnSpc>
          <a:spcPct val="90000"/>
        </a:lnSpc>
        <a:spcBef>
          <a:spcPts val="800"/>
        </a:spcBef>
        <a:buFont typeface="Arial" panose="020B0604020202020204" pitchFamily="34" charset="0"/>
        <a:buChar char="•"/>
        <a:defRPr sz="3840" kern="1200">
          <a:solidFill>
            <a:schemeClr val="tx1"/>
          </a:solidFill>
          <a:latin typeface="+mn-lt"/>
          <a:ea typeface="+mn-ea"/>
          <a:cs typeface="+mn-cs"/>
        </a:defRPr>
      </a:lvl2pPr>
      <a:lvl3pPr marL="1828800" indent="-365760" algn="l" defTabSz="1463040" rtl="0" eaLnBrk="1" latinLnBrk="0" hangingPunct="1">
        <a:lnSpc>
          <a:spcPct val="90000"/>
        </a:lnSpc>
        <a:spcBef>
          <a:spcPts val="800"/>
        </a:spcBef>
        <a:buFont typeface="Arial" panose="020B0604020202020204" pitchFamily="34" charset="0"/>
        <a:buChar char="•"/>
        <a:defRPr sz="3200" kern="1200">
          <a:solidFill>
            <a:schemeClr val="tx1"/>
          </a:solidFill>
          <a:latin typeface="+mn-lt"/>
          <a:ea typeface="+mn-ea"/>
          <a:cs typeface="+mn-cs"/>
        </a:defRPr>
      </a:lvl3pPr>
      <a:lvl4pPr marL="25603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4pPr>
      <a:lvl5pPr marL="329184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5pPr>
      <a:lvl6pPr marL="402336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6pPr>
      <a:lvl7pPr marL="475488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7pPr>
      <a:lvl8pPr marL="548640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8pPr>
      <a:lvl9pPr marL="6217920" indent="-365760" algn="l" defTabSz="1463040" rtl="0" eaLnBrk="1" latinLnBrk="0" hangingPunct="1">
        <a:lnSpc>
          <a:spcPct val="90000"/>
        </a:lnSpc>
        <a:spcBef>
          <a:spcPts val="800"/>
        </a:spcBef>
        <a:buFont typeface="Arial" panose="020B0604020202020204" pitchFamily="34" charset="0"/>
        <a:buChar char="•"/>
        <a:defRPr sz="2880" kern="1200">
          <a:solidFill>
            <a:schemeClr val="tx1"/>
          </a:solidFill>
          <a:latin typeface="+mn-lt"/>
          <a:ea typeface="+mn-ea"/>
          <a:cs typeface="+mn-cs"/>
        </a:defRPr>
      </a:lvl9pPr>
    </p:bodyStyle>
    <p:otherStyle>
      <a:defPPr>
        <a:defRPr lang="en-US"/>
      </a:defPPr>
      <a:lvl1pPr marL="0" algn="l" defTabSz="1463040" rtl="0" eaLnBrk="1" latinLnBrk="0" hangingPunct="1">
        <a:defRPr sz="2880" kern="1200">
          <a:solidFill>
            <a:schemeClr val="tx1"/>
          </a:solidFill>
          <a:latin typeface="+mn-lt"/>
          <a:ea typeface="+mn-ea"/>
          <a:cs typeface="+mn-cs"/>
        </a:defRPr>
      </a:lvl1pPr>
      <a:lvl2pPr marL="731520" algn="l" defTabSz="1463040" rtl="0" eaLnBrk="1" latinLnBrk="0" hangingPunct="1">
        <a:defRPr sz="2880" kern="1200">
          <a:solidFill>
            <a:schemeClr val="tx1"/>
          </a:solidFill>
          <a:latin typeface="+mn-lt"/>
          <a:ea typeface="+mn-ea"/>
          <a:cs typeface="+mn-cs"/>
        </a:defRPr>
      </a:lvl2pPr>
      <a:lvl3pPr marL="1463040" algn="l" defTabSz="1463040" rtl="0" eaLnBrk="1" latinLnBrk="0" hangingPunct="1">
        <a:defRPr sz="2880" kern="1200">
          <a:solidFill>
            <a:schemeClr val="tx1"/>
          </a:solidFill>
          <a:latin typeface="+mn-lt"/>
          <a:ea typeface="+mn-ea"/>
          <a:cs typeface="+mn-cs"/>
        </a:defRPr>
      </a:lvl3pPr>
      <a:lvl4pPr marL="2194560" algn="l" defTabSz="1463040" rtl="0" eaLnBrk="1" latinLnBrk="0" hangingPunct="1">
        <a:defRPr sz="2880" kern="1200">
          <a:solidFill>
            <a:schemeClr val="tx1"/>
          </a:solidFill>
          <a:latin typeface="+mn-lt"/>
          <a:ea typeface="+mn-ea"/>
          <a:cs typeface="+mn-cs"/>
        </a:defRPr>
      </a:lvl4pPr>
      <a:lvl5pPr marL="2926080" algn="l" defTabSz="1463040" rtl="0" eaLnBrk="1" latinLnBrk="0" hangingPunct="1">
        <a:defRPr sz="2880" kern="1200">
          <a:solidFill>
            <a:schemeClr val="tx1"/>
          </a:solidFill>
          <a:latin typeface="+mn-lt"/>
          <a:ea typeface="+mn-ea"/>
          <a:cs typeface="+mn-cs"/>
        </a:defRPr>
      </a:lvl5pPr>
      <a:lvl6pPr marL="3657600" algn="l" defTabSz="1463040" rtl="0" eaLnBrk="1" latinLnBrk="0" hangingPunct="1">
        <a:defRPr sz="2880" kern="1200">
          <a:solidFill>
            <a:schemeClr val="tx1"/>
          </a:solidFill>
          <a:latin typeface="+mn-lt"/>
          <a:ea typeface="+mn-ea"/>
          <a:cs typeface="+mn-cs"/>
        </a:defRPr>
      </a:lvl6pPr>
      <a:lvl7pPr marL="4389120" algn="l" defTabSz="1463040" rtl="0" eaLnBrk="1" latinLnBrk="0" hangingPunct="1">
        <a:defRPr sz="2880" kern="1200">
          <a:solidFill>
            <a:schemeClr val="tx1"/>
          </a:solidFill>
          <a:latin typeface="+mn-lt"/>
          <a:ea typeface="+mn-ea"/>
          <a:cs typeface="+mn-cs"/>
        </a:defRPr>
      </a:lvl7pPr>
      <a:lvl8pPr marL="5120640" algn="l" defTabSz="1463040" rtl="0" eaLnBrk="1" latinLnBrk="0" hangingPunct="1">
        <a:defRPr sz="2880" kern="1200">
          <a:solidFill>
            <a:schemeClr val="tx1"/>
          </a:solidFill>
          <a:latin typeface="+mn-lt"/>
          <a:ea typeface="+mn-ea"/>
          <a:cs typeface="+mn-cs"/>
        </a:defRPr>
      </a:lvl8pPr>
      <a:lvl9pPr marL="5852160" algn="l" defTabSz="1463040" rtl="0" eaLnBrk="1" latinLnBrk="0" hangingPunct="1">
        <a:defRPr sz="28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5" name="Rectangle 5"/>
          <p:cNvSpPr txBox="1">
            <a:spLocks noChangeArrowheads="1"/>
          </p:cNvSpPr>
          <p:nvPr/>
        </p:nvSpPr>
        <p:spPr bwMode="auto">
          <a:xfrm>
            <a:off x="4507824" y="112781"/>
            <a:ext cx="15224928"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8101" tIns="94051" rIns="188101" bIns="94051" numCol="1" anchor="ctr" anchorCtr="0" compatLnSpc="1">
            <a:prstTxWarp prst="textNoShape">
              <a:avLst/>
            </a:prstTxWarp>
          </a:bodyPr>
          <a:lstStyle>
            <a:lvl1pPr algn="ctr" defTabSz="1881188" rtl="0" fontAlgn="base">
              <a:spcBef>
                <a:spcPct val="0"/>
              </a:spcBef>
              <a:spcAft>
                <a:spcPct val="0"/>
              </a:spcAft>
              <a:defRPr sz="9100">
                <a:solidFill>
                  <a:schemeClr val="tx2"/>
                </a:solidFill>
                <a:latin typeface="+mj-lt"/>
                <a:ea typeface="+mj-ea"/>
                <a:cs typeface="+mj-cs"/>
              </a:defRPr>
            </a:lvl1pPr>
            <a:lvl2pPr algn="ctr" defTabSz="1881188" rtl="0" fontAlgn="base">
              <a:spcBef>
                <a:spcPct val="0"/>
              </a:spcBef>
              <a:spcAft>
                <a:spcPct val="0"/>
              </a:spcAft>
              <a:defRPr sz="9100">
                <a:solidFill>
                  <a:schemeClr val="tx2"/>
                </a:solidFill>
                <a:latin typeface="Arial" charset="0"/>
              </a:defRPr>
            </a:lvl2pPr>
            <a:lvl3pPr algn="ctr" defTabSz="1881188" rtl="0" fontAlgn="base">
              <a:spcBef>
                <a:spcPct val="0"/>
              </a:spcBef>
              <a:spcAft>
                <a:spcPct val="0"/>
              </a:spcAft>
              <a:defRPr sz="9100">
                <a:solidFill>
                  <a:schemeClr val="tx2"/>
                </a:solidFill>
                <a:latin typeface="Arial" charset="0"/>
              </a:defRPr>
            </a:lvl3pPr>
            <a:lvl4pPr algn="ctr" defTabSz="1881188" rtl="0" fontAlgn="base">
              <a:spcBef>
                <a:spcPct val="0"/>
              </a:spcBef>
              <a:spcAft>
                <a:spcPct val="0"/>
              </a:spcAft>
              <a:defRPr sz="9100">
                <a:solidFill>
                  <a:schemeClr val="tx2"/>
                </a:solidFill>
                <a:latin typeface="Arial" charset="0"/>
              </a:defRPr>
            </a:lvl4pPr>
            <a:lvl5pPr algn="ctr" defTabSz="1881188" rtl="0" fontAlgn="base">
              <a:spcBef>
                <a:spcPct val="0"/>
              </a:spcBef>
              <a:spcAft>
                <a:spcPct val="0"/>
              </a:spcAft>
              <a:defRPr sz="9100">
                <a:solidFill>
                  <a:schemeClr val="tx2"/>
                </a:solidFill>
                <a:latin typeface="Arial" charset="0"/>
              </a:defRPr>
            </a:lvl5pPr>
            <a:lvl6pPr marL="457200" algn="ctr" defTabSz="1881188" rtl="0" fontAlgn="base">
              <a:spcBef>
                <a:spcPct val="0"/>
              </a:spcBef>
              <a:spcAft>
                <a:spcPct val="0"/>
              </a:spcAft>
              <a:defRPr sz="9100">
                <a:solidFill>
                  <a:schemeClr val="tx2"/>
                </a:solidFill>
                <a:latin typeface="Arial" charset="0"/>
              </a:defRPr>
            </a:lvl6pPr>
            <a:lvl7pPr marL="914400" algn="ctr" defTabSz="1881188" rtl="0" fontAlgn="base">
              <a:spcBef>
                <a:spcPct val="0"/>
              </a:spcBef>
              <a:spcAft>
                <a:spcPct val="0"/>
              </a:spcAft>
              <a:defRPr sz="9100">
                <a:solidFill>
                  <a:schemeClr val="tx2"/>
                </a:solidFill>
                <a:latin typeface="Arial" charset="0"/>
              </a:defRPr>
            </a:lvl7pPr>
            <a:lvl8pPr marL="1371600" algn="ctr" defTabSz="1881188" rtl="0" fontAlgn="base">
              <a:spcBef>
                <a:spcPct val="0"/>
              </a:spcBef>
              <a:spcAft>
                <a:spcPct val="0"/>
              </a:spcAft>
              <a:defRPr sz="9100">
                <a:solidFill>
                  <a:schemeClr val="tx2"/>
                </a:solidFill>
                <a:latin typeface="Arial" charset="0"/>
              </a:defRPr>
            </a:lvl8pPr>
            <a:lvl9pPr marL="1828800" algn="ctr" defTabSz="1881188" rtl="0" fontAlgn="base">
              <a:spcBef>
                <a:spcPct val="0"/>
              </a:spcBef>
              <a:spcAft>
                <a:spcPct val="0"/>
              </a:spcAft>
              <a:defRPr sz="9100">
                <a:solidFill>
                  <a:schemeClr val="tx2"/>
                </a:solidFill>
                <a:latin typeface="Arial" charset="0"/>
              </a:defRPr>
            </a:lvl9pPr>
          </a:lstStyle>
          <a:p>
            <a:pPr>
              <a:lnSpc>
                <a:spcPct val="115000"/>
              </a:lnSpc>
              <a:spcAft>
                <a:spcPts val="800"/>
              </a:spcAft>
            </a:pPr>
            <a:r>
              <a:rPr lang="en-US" sz="3600" b="1" kern="100" dirty="0">
                <a:solidFill>
                  <a:srgbClr val="C00000"/>
                </a:solidFill>
                <a:effectLst>
                  <a:outerShdw blurRad="38100" dist="38100" dir="2700000" algn="tl">
                    <a:srgbClr val="000000">
                      <a:alpha val="43137"/>
                    </a:srgbClr>
                  </a:outerShdw>
                </a:effectLst>
                <a:latin typeface="Arial" panose="020B0604020202020204" pitchFamily="34" charset="0"/>
                <a:ea typeface="Aptos" panose="020B0004020202020204" pitchFamily="34" charset="0"/>
                <a:cs typeface="Arial" panose="020B0604020202020204" pitchFamily="34" charset="0"/>
              </a:rPr>
              <a:t>A Pragmatic Study of Asynchrony During Intrahospital Transport</a:t>
            </a:r>
          </a:p>
        </p:txBody>
      </p:sp>
      <p:pic>
        <p:nvPicPr>
          <p:cNvPr id="6" name="Picture 5" descr="AFRL.jpg"/>
          <p:cNvPicPr>
            <a:picLocks noChangeAspect="1"/>
          </p:cNvPicPr>
          <p:nvPr/>
        </p:nvPicPr>
        <p:blipFill>
          <a:blip r:embed="rId3" cstate="print"/>
          <a:stretch>
            <a:fillRect/>
          </a:stretch>
        </p:blipFill>
        <p:spPr>
          <a:xfrm>
            <a:off x="19888200" y="247856"/>
            <a:ext cx="1640682" cy="1640682"/>
          </a:xfrm>
          <a:prstGeom prst="rect">
            <a:avLst/>
          </a:prstGeom>
        </p:spPr>
      </p:pic>
      <p:pic>
        <p:nvPicPr>
          <p:cNvPr id="8" name="Picture 7"/>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3872" y="247856"/>
            <a:ext cx="1556225" cy="1737360"/>
          </a:xfrm>
          <a:prstGeom prst="rect">
            <a:avLst/>
          </a:prstGeom>
          <a:solidFill>
            <a:schemeClr val="bg1">
              <a:alpha val="0"/>
            </a:schemeClr>
          </a:solidFill>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9202" y="247856"/>
            <a:ext cx="1638622" cy="1645920"/>
          </a:xfrm>
          <a:prstGeom prst="rect">
            <a:avLst/>
          </a:prstGeom>
        </p:spPr>
      </p:pic>
      <p:pic>
        <p:nvPicPr>
          <p:cNvPr id="1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163" y="2353490"/>
            <a:ext cx="20453271"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4900420" y="1060972"/>
            <a:ext cx="12417456" cy="1815882"/>
          </a:xfrm>
          <a:prstGeom prst="rect">
            <a:avLst/>
          </a:prstGeom>
        </p:spPr>
        <p:txBody>
          <a:bodyPr wrap="square">
            <a:spAutoFit/>
          </a:bodyPr>
          <a:lstStyle/>
          <a:p>
            <a:pPr algn="ctr" defTabSz="914400" fontAlgn="base">
              <a:spcBef>
                <a:spcPct val="0"/>
              </a:spcBef>
              <a:spcAft>
                <a:spcPct val="0"/>
              </a:spcAft>
            </a:pPr>
            <a:r>
              <a:rPr lang="en-US" sz="2200" dirty="0">
                <a:solidFill>
                  <a:srgbClr val="000000"/>
                </a:solidFill>
                <a:latin typeface="Arial" panose="020B0604020202020204" pitchFamily="34" charset="0"/>
                <a:cs typeface="Arial" panose="020B0604020202020204" pitchFamily="34" charset="0"/>
              </a:rPr>
              <a:t>Richard Branson MSc RRT</a:t>
            </a:r>
            <a:r>
              <a:rPr lang="en-US" sz="2200" baseline="30000" dirty="0">
                <a:solidFill>
                  <a:srgbClr val="000000"/>
                </a:solidFill>
                <a:latin typeface="Arial" panose="020B0604020202020204" pitchFamily="34" charset="0"/>
                <a:cs typeface="Arial" panose="020B0604020202020204" pitchFamily="34" charset="0"/>
              </a:rPr>
              <a:t>1</a:t>
            </a:r>
            <a:r>
              <a:rPr lang="en-US" sz="2200" dirty="0">
                <a:solidFill>
                  <a:srgbClr val="000000"/>
                </a:solidFill>
                <a:latin typeface="Arial" panose="020B0604020202020204" pitchFamily="34" charset="0"/>
                <a:cs typeface="Arial" panose="020B0604020202020204" pitchFamily="34" charset="0"/>
              </a:rPr>
              <a:t>, Dina Gomaa MSc RRT</a:t>
            </a:r>
            <a:r>
              <a:rPr lang="en-US" sz="2200" baseline="30000" dirty="0">
                <a:solidFill>
                  <a:srgbClr val="000000"/>
                </a:solidFill>
                <a:latin typeface="Arial" panose="020B0604020202020204" pitchFamily="34" charset="0"/>
                <a:cs typeface="Arial" panose="020B0604020202020204" pitchFamily="34" charset="0"/>
              </a:rPr>
              <a:t>1</a:t>
            </a:r>
            <a:r>
              <a:rPr lang="en-US" sz="2200" dirty="0">
                <a:solidFill>
                  <a:srgbClr val="000000"/>
                </a:solidFill>
                <a:latin typeface="Arial" panose="020B0604020202020204" pitchFamily="34" charset="0"/>
                <a:cs typeface="Arial" panose="020B0604020202020204" pitchFamily="34" charset="0"/>
              </a:rPr>
              <a:t>, Leonardo </a:t>
            </a:r>
            <a:r>
              <a:rPr lang="en-US" sz="2200" dirty="0" err="1">
                <a:solidFill>
                  <a:srgbClr val="000000"/>
                </a:solidFill>
                <a:latin typeface="Arial" panose="020B0604020202020204" pitchFamily="34" charset="0"/>
                <a:cs typeface="Arial" panose="020B0604020202020204" pitchFamily="34" charset="0"/>
              </a:rPr>
              <a:t>Sarlabous</a:t>
            </a:r>
            <a:r>
              <a:rPr lang="en-US" sz="2200" dirty="0">
                <a:solidFill>
                  <a:srgbClr val="000000"/>
                </a:solidFill>
                <a:latin typeface="Arial" panose="020B0604020202020204" pitchFamily="34" charset="0"/>
                <a:cs typeface="Arial" panose="020B0604020202020204" pitchFamily="34" charset="0"/>
              </a:rPr>
              <a:t> Uranga PhD</a:t>
            </a:r>
            <a:r>
              <a:rPr lang="en-US" sz="2200" baseline="30000" dirty="0">
                <a:solidFill>
                  <a:srgbClr val="000000"/>
                </a:solidFill>
                <a:latin typeface="Arial" panose="020B0604020202020204" pitchFamily="34" charset="0"/>
                <a:cs typeface="Arial" panose="020B0604020202020204" pitchFamily="34" charset="0"/>
              </a:rPr>
              <a:t>2</a:t>
            </a:r>
            <a:r>
              <a:rPr lang="en-US" sz="2200" dirty="0">
                <a:solidFill>
                  <a:srgbClr val="000000"/>
                </a:solidFill>
                <a:latin typeface="Arial" panose="020B0604020202020204" pitchFamily="34" charset="0"/>
                <a:cs typeface="Arial" panose="020B0604020202020204" pitchFamily="34" charset="0"/>
              </a:rPr>
              <a:t>, Veronica </a:t>
            </a:r>
            <a:r>
              <a:rPr lang="en-US" sz="2200" dirty="0" err="1">
                <a:solidFill>
                  <a:srgbClr val="000000"/>
                </a:solidFill>
                <a:latin typeface="Arial" panose="020B0604020202020204" pitchFamily="34" charset="0"/>
                <a:cs typeface="Arial" panose="020B0604020202020204" pitchFamily="34" charset="0"/>
              </a:rPr>
              <a:t>Pulpon</a:t>
            </a:r>
            <a:r>
              <a:rPr lang="en-US" sz="2200" dirty="0">
                <a:solidFill>
                  <a:srgbClr val="000000"/>
                </a:solidFill>
                <a:latin typeface="Arial" panose="020B0604020202020204" pitchFamily="34" charset="0"/>
                <a:cs typeface="Arial" panose="020B0604020202020204" pitchFamily="34" charset="0"/>
              </a:rPr>
              <a:t> PhD</a:t>
            </a:r>
            <a:r>
              <a:rPr lang="en-US" sz="2200" baseline="30000" dirty="0">
                <a:solidFill>
                  <a:srgbClr val="000000"/>
                </a:solidFill>
                <a:latin typeface="Arial" panose="020B0604020202020204" pitchFamily="34" charset="0"/>
                <a:cs typeface="Arial" panose="020B0604020202020204" pitchFamily="34" charset="0"/>
              </a:rPr>
              <a:t>2</a:t>
            </a:r>
            <a:r>
              <a:rPr lang="en-US" sz="2200" dirty="0">
                <a:solidFill>
                  <a:srgbClr val="000000"/>
                </a:solidFill>
                <a:latin typeface="Arial" panose="020B0604020202020204" pitchFamily="34" charset="0"/>
                <a:cs typeface="Arial" panose="020B0604020202020204" pitchFamily="34" charset="0"/>
              </a:rPr>
              <a:t>, Olivia Puntenney</a:t>
            </a:r>
            <a:r>
              <a:rPr lang="en-US" sz="2200" baseline="30000" dirty="0">
                <a:solidFill>
                  <a:srgbClr val="000000"/>
                </a:solidFill>
                <a:latin typeface="Arial" panose="020B0604020202020204" pitchFamily="34" charset="0"/>
                <a:cs typeface="Arial" panose="020B0604020202020204" pitchFamily="34" charset="0"/>
              </a:rPr>
              <a:t>1</a:t>
            </a:r>
            <a:r>
              <a:rPr lang="en-US" sz="2200" dirty="0">
                <a:solidFill>
                  <a:srgbClr val="000000"/>
                </a:solidFill>
                <a:latin typeface="Arial" panose="020B0604020202020204" pitchFamily="34" charset="0"/>
                <a:cs typeface="Arial" panose="020B0604020202020204" pitchFamily="34" charset="0"/>
              </a:rPr>
              <a:t>, </a:t>
            </a:r>
            <a:r>
              <a:rPr lang="en-US" sz="2200" dirty="0" err="1">
                <a:solidFill>
                  <a:srgbClr val="000000"/>
                </a:solidFill>
                <a:latin typeface="Arial" panose="020B0604020202020204" pitchFamily="34" charset="0"/>
                <a:cs typeface="Arial" panose="020B0604020202020204" pitchFamily="34" charset="0"/>
              </a:rPr>
              <a:t>Fransec</a:t>
            </a:r>
            <a:r>
              <a:rPr lang="en-US" sz="2200" dirty="0">
                <a:solidFill>
                  <a:srgbClr val="000000"/>
                </a:solidFill>
                <a:latin typeface="Arial" panose="020B0604020202020204" pitchFamily="34" charset="0"/>
                <a:cs typeface="Arial" panose="020B0604020202020204" pitchFamily="34" charset="0"/>
              </a:rPr>
              <a:t> </a:t>
            </a:r>
            <a:r>
              <a:rPr lang="en-US" sz="2200" dirty="0" err="1">
                <a:solidFill>
                  <a:srgbClr val="000000"/>
                </a:solidFill>
                <a:latin typeface="Arial" panose="020B0604020202020204" pitchFamily="34" charset="0"/>
                <a:cs typeface="Arial" panose="020B0604020202020204" pitchFamily="34" charset="0"/>
              </a:rPr>
              <a:t>Galofre</a:t>
            </a:r>
            <a:r>
              <a:rPr lang="en-US" sz="2200" dirty="0">
                <a:solidFill>
                  <a:srgbClr val="000000"/>
                </a:solidFill>
                <a:latin typeface="Arial" panose="020B0604020202020204" pitchFamily="34" charset="0"/>
                <a:cs typeface="Arial" panose="020B0604020202020204" pitchFamily="34" charset="0"/>
              </a:rPr>
              <a:t> PhD</a:t>
            </a:r>
            <a:r>
              <a:rPr lang="en-US" sz="2200" baseline="30000" dirty="0">
                <a:solidFill>
                  <a:srgbClr val="000000"/>
                </a:solidFill>
                <a:latin typeface="Arial" panose="020B0604020202020204" pitchFamily="34" charset="0"/>
                <a:cs typeface="Arial" panose="020B0604020202020204" pitchFamily="34" charset="0"/>
              </a:rPr>
              <a:t>2</a:t>
            </a:r>
            <a:r>
              <a:rPr lang="en-US" sz="2200" dirty="0">
                <a:solidFill>
                  <a:srgbClr val="000000"/>
                </a:solidFill>
                <a:latin typeface="Arial" panose="020B0604020202020204" pitchFamily="34" charset="0"/>
                <a:cs typeface="Arial" panose="020B0604020202020204" pitchFamily="34" charset="0"/>
              </a:rPr>
              <a:t>, Thomas Blakeman MSc RRT, Lluis Blanch MD PhD</a:t>
            </a:r>
            <a:r>
              <a:rPr lang="en-US" sz="2200" baseline="30000" dirty="0">
                <a:solidFill>
                  <a:srgbClr val="000000"/>
                </a:solidFill>
                <a:latin typeface="Arial" panose="020B0604020202020204" pitchFamily="34" charset="0"/>
                <a:cs typeface="Arial" panose="020B0604020202020204" pitchFamily="34" charset="0"/>
              </a:rPr>
              <a:t>2</a:t>
            </a:r>
            <a:r>
              <a:rPr lang="en-US" sz="2200" dirty="0">
                <a:solidFill>
                  <a:srgbClr val="000000"/>
                </a:solidFill>
                <a:latin typeface="Arial" panose="020B0604020202020204" pitchFamily="34" charset="0"/>
                <a:cs typeface="Arial" panose="020B0604020202020204" pitchFamily="34" charset="0"/>
              </a:rPr>
              <a:t>, </a:t>
            </a:r>
            <a:r>
              <a:rPr lang="en-US" sz="2200" baseline="30000" dirty="0">
                <a:solidFill>
                  <a:srgbClr val="000000"/>
                </a:solidFill>
                <a:latin typeface="Arial" panose="020B0604020202020204" pitchFamily="34" charset="0"/>
                <a:cs typeface="Arial" panose="020B0604020202020204" pitchFamily="34" charset="0"/>
              </a:rPr>
              <a:t>1</a:t>
            </a:r>
            <a:r>
              <a:rPr lang="en-US" sz="2200" dirty="0">
                <a:solidFill>
                  <a:srgbClr val="000000"/>
                </a:solidFill>
                <a:latin typeface="Arial" panose="020B0604020202020204" pitchFamily="34" charset="0"/>
                <a:cs typeface="Arial" panose="020B0604020202020204" pitchFamily="34" charset="0"/>
              </a:rPr>
              <a:t>Institute for Military Medicine, University of Cincinnati College of Medicine, Cincinnati Oh USA, </a:t>
            </a:r>
            <a:r>
              <a:rPr lang="en-US" sz="2200" baseline="30000" dirty="0">
                <a:solidFill>
                  <a:srgbClr val="000000"/>
                </a:solidFill>
                <a:latin typeface="Arial" panose="020B0604020202020204" pitchFamily="34" charset="0"/>
                <a:cs typeface="Arial" panose="020B0604020202020204" pitchFamily="34" charset="0"/>
              </a:rPr>
              <a:t>2</a:t>
            </a:r>
            <a:r>
              <a:rPr lang="en-US" sz="2200" dirty="0">
                <a:latin typeface="Arial" panose="020B0604020202020204" pitchFamily="34" charset="0"/>
                <a:cs typeface="Arial" panose="020B0604020202020204" pitchFamily="34" charset="0"/>
              </a:rPr>
              <a:t>Parc </a:t>
            </a:r>
            <a:r>
              <a:rPr lang="en-US" sz="2200" dirty="0" err="1">
                <a:latin typeface="Arial" panose="020B0604020202020204" pitchFamily="34" charset="0"/>
                <a:cs typeface="Arial" panose="020B0604020202020204" pitchFamily="34" charset="0"/>
              </a:rPr>
              <a:t>Tauli</a:t>
            </a:r>
            <a:r>
              <a:rPr lang="en-US" sz="2200" dirty="0">
                <a:latin typeface="Arial" panose="020B0604020202020204" pitchFamily="34" charset="0"/>
                <a:cs typeface="Arial" panose="020B0604020202020204" pitchFamily="34" charset="0"/>
              </a:rPr>
              <a:t> University Hospital, Sabadell, Spain</a:t>
            </a:r>
          </a:p>
          <a:p>
            <a:pPr algn="ctr" defTabSz="914400" fontAlgn="base">
              <a:spcBef>
                <a:spcPct val="0"/>
              </a:spcBef>
              <a:spcAft>
                <a:spcPct val="0"/>
              </a:spcAft>
            </a:pPr>
            <a:endParaRPr lang="en-US" sz="2400" b="1" dirty="0">
              <a:solidFill>
                <a:srgbClr val="000000"/>
              </a:solidFill>
              <a:latin typeface="Times New Roman" pitchFamily="18" charset="0"/>
              <a:cs typeface="Times New Roman" pitchFamily="18" charset="0"/>
            </a:endParaRPr>
          </a:p>
        </p:txBody>
      </p:sp>
      <p:sp>
        <p:nvSpPr>
          <p:cNvPr id="13" name="TextBox 55"/>
          <p:cNvSpPr txBox="1">
            <a:spLocks noChangeArrowheads="1"/>
          </p:cNvSpPr>
          <p:nvPr/>
        </p:nvSpPr>
        <p:spPr bwMode="auto">
          <a:xfrm>
            <a:off x="885312" y="2728444"/>
            <a:ext cx="586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defRPr/>
            </a:pPr>
            <a:r>
              <a:rPr lang="en-US" sz="1800" b="1" kern="0" dirty="0">
                <a:solidFill>
                  <a:srgbClr val="000000"/>
                </a:solidFill>
              </a:rPr>
              <a:t>INTRODUCTION</a:t>
            </a:r>
          </a:p>
        </p:txBody>
      </p:sp>
      <p:sp>
        <p:nvSpPr>
          <p:cNvPr id="14" name="TextBox 13"/>
          <p:cNvSpPr txBox="1"/>
          <p:nvPr/>
        </p:nvSpPr>
        <p:spPr>
          <a:xfrm>
            <a:off x="885312" y="3049548"/>
            <a:ext cx="6433988" cy="230832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Mechanical ventilation during transport is a common event in the ICU, prehospital care and military medicine.  Patient ventilator interaction is a challenge during mechanical ventilation regardless of the environment</a:t>
            </a:r>
            <a:r>
              <a:rPr lang="en-US" sz="1600" dirty="0">
                <a:solidFill>
                  <a:srgbClr val="FF0000"/>
                </a:solidFill>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Asynchrony describes a condition when the patient and ventilator are not in harmony and an asynchrony index (AI) &gt; 10% is associated with mortality and prolonged mechanical ventilation</a:t>
            </a:r>
            <a:r>
              <a:rPr lang="en-US" sz="1600" dirty="0">
                <a:solidFill>
                  <a:srgbClr val="FF0000"/>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We hypothesized that during transport, patient movement, use of portable ventilators, changes in patient position and changes in sedation might alter patient ventilator interaction.</a:t>
            </a:r>
          </a:p>
        </p:txBody>
      </p:sp>
      <p:sp>
        <p:nvSpPr>
          <p:cNvPr id="15" name="TextBox 17"/>
          <p:cNvSpPr txBox="1">
            <a:spLocks noChangeArrowheads="1"/>
          </p:cNvSpPr>
          <p:nvPr/>
        </p:nvSpPr>
        <p:spPr bwMode="auto">
          <a:xfrm>
            <a:off x="746163" y="5486400"/>
            <a:ext cx="586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defRPr/>
            </a:pPr>
            <a:r>
              <a:rPr lang="en-US" sz="1800" b="1" kern="0" dirty="0">
                <a:solidFill>
                  <a:srgbClr val="000000"/>
                </a:solidFill>
              </a:rPr>
              <a:t>METHODS</a:t>
            </a:r>
          </a:p>
        </p:txBody>
      </p:sp>
      <p:sp>
        <p:nvSpPr>
          <p:cNvPr id="16" name="TextBox 15"/>
          <p:cNvSpPr txBox="1"/>
          <p:nvPr/>
        </p:nvSpPr>
        <p:spPr>
          <a:xfrm>
            <a:off x="884609" y="5855732"/>
            <a:ext cx="6177888" cy="4524315"/>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IRB approval was obtained from the UCMC IRB and AFRL. Mechanically ventilated patients scheduled for in hospital transport were eligible for inclusion. Informed consent was obtained from the next of kin. Prior to transport a portable monitor (NM-3, Philips, PA) was connected using a variable orifice pneumotachograph.  Airway pressure, flow and volume were continuously recorded and saved for analysis.  Two ventilators were used:  Hamilton T1 (Hamilton Medical Reno, NV) and Zoll 731 (Zoll Chelmsford, MA).  Waveforms were recorded before, during and after transport.  Respiratory therapists chose ventilator settings for transport.  Doses of sedatives were recorded during all three phases. Asynchronies were determined using automated analysis (</a:t>
            </a:r>
            <a:r>
              <a:rPr lang="en-US" sz="1600" dirty="0" err="1">
                <a:latin typeface="Arial" panose="020B0604020202020204" pitchFamily="34" charset="0"/>
                <a:cs typeface="Arial" panose="020B0604020202020204" pitchFamily="34" charset="0"/>
              </a:rPr>
              <a:t>BetterCare</a:t>
            </a:r>
            <a:r>
              <a:rPr lang="en-US" sz="1600" dirty="0">
                <a:latin typeface="Arial" panose="020B0604020202020204" pitchFamily="34" charset="0"/>
                <a:cs typeface="Arial" panose="020B0604020202020204" pitchFamily="34" charset="0"/>
              </a:rPr>
              <a:t>, Spain) with the reviewers blinded to the type of ventilator.  AI was determined. Asynchronies and entropy values were evaluated across three phases and stratified by ventilator mode as well as by ventilator (Zoll 731 or Hamilton T1). Waveforms were analyzed to determine ineffective respiratory efforts (IEE) and double triggering (DT). </a:t>
            </a:r>
          </a:p>
        </p:txBody>
      </p:sp>
      <p:sp>
        <p:nvSpPr>
          <p:cNvPr id="17" name="TextBox 16"/>
          <p:cNvSpPr txBox="1"/>
          <p:nvPr/>
        </p:nvSpPr>
        <p:spPr>
          <a:xfrm>
            <a:off x="7707766" y="3020015"/>
            <a:ext cx="6530063" cy="2800767"/>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For each subject and each asynchrony, we calculated an asynchrony value per phase, corresponding with the count of (asynchrony events) / (total breaths + IEE) x 100%. AI was estimated as count of (IEE events + count of DT events) / (total breaths + IEE) x 100%. Sample entropy was computed for all </a:t>
            </a:r>
            <a:r>
              <a:rPr lang="en-US" sz="1600" dirty="0">
                <a:solidFill>
                  <a:srgbClr val="FF0000"/>
                </a:solidFill>
                <a:latin typeface="Arial" panose="020B0604020202020204" pitchFamily="34" charset="0"/>
                <a:cs typeface="Arial" panose="020B0604020202020204" pitchFamily="34" charset="0"/>
              </a:rPr>
              <a:t>pressure</a:t>
            </a:r>
            <a:r>
              <a:rPr lang="en-US" sz="1600" dirty="0">
                <a:latin typeface="Arial" panose="020B0604020202020204" pitchFamily="34" charset="0"/>
                <a:cs typeface="Arial" panose="020B0604020202020204" pitchFamily="34" charset="0"/>
              </a:rPr>
              <a:t> </a:t>
            </a:r>
            <a:r>
              <a:rPr lang="en-US" sz="1600" dirty="0">
                <a:solidFill>
                  <a:srgbClr val="FF0000"/>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P</a:t>
            </a:r>
            <a:r>
              <a:rPr lang="en-US" sz="1600" dirty="0">
                <a:solidFill>
                  <a:srgbClr val="FF0000"/>
                </a:solidFill>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and </a:t>
            </a:r>
            <a:r>
              <a:rPr lang="en-US" sz="1600" dirty="0">
                <a:solidFill>
                  <a:srgbClr val="FF0000"/>
                </a:solidFill>
                <a:latin typeface="Arial" panose="020B0604020202020204" pitchFamily="34" charset="0"/>
                <a:cs typeface="Arial" panose="020B0604020202020204" pitchFamily="34" charset="0"/>
              </a:rPr>
              <a:t>flow (</a:t>
            </a:r>
            <a:r>
              <a:rPr lang="en-US" sz="1600">
                <a:latin typeface="Arial" panose="020B0604020202020204" pitchFamily="34" charset="0"/>
                <a:cs typeface="Arial" panose="020B0604020202020204" pitchFamily="34" charset="0"/>
              </a:rPr>
              <a:t>V̇) waveforms </a:t>
            </a:r>
            <a:r>
              <a:rPr lang="en-US" sz="1600" dirty="0">
                <a:latin typeface="Arial" panose="020B0604020202020204" pitchFamily="34" charset="0"/>
                <a:cs typeface="Arial" panose="020B0604020202020204" pitchFamily="34" charset="0"/>
              </a:rPr>
              <a:t>during all three phases. To evaluate the asynchronies and entropy dynamics during patient transport, visual analyses were conducted using boxplots and overlaid scatter plots. Absolute sample entropy was assessed across three time phases were calculated to characterize temporal changes in signal complexity. Combined effects of ventilator mode and transport ventilator type were explored.</a:t>
            </a:r>
          </a:p>
        </p:txBody>
      </p:sp>
      <p:sp>
        <p:nvSpPr>
          <p:cNvPr id="18" name="TextBox 18"/>
          <p:cNvSpPr txBox="1">
            <a:spLocks noChangeArrowheads="1"/>
          </p:cNvSpPr>
          <p:nvPr/>
        </p:nvSpPr>
        <p:spPr bwMode="auto">
          <a:xfrm>
            <a:off x="15678407" y="8888955"/>
            <a:ext cx="4292671" cy="36933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defRPr/>
            </a:pPr>
            <a:r>
              <a:rPr lang="en-US" sz="1800" b="1" kern="0" dirty="0">
                <a:solidFill>
                  <a:srgbClr val="000000"/>
                </a:solidFill>
                <a:cs typeface="Arial" charset="0"/>
              </a:rPr>
              <a:t>CONCLUSIONS</a:t>
            </a:r>
          </a:p>
        </p:txBody>
      </p:sp>
      <p:sp>
        <p:nvSpPr>
          <p:cNvPr id="19" name="TextBox 18"/>
          <p:cNvSpPr txBox="1"/>
          <p:nvPr/>
        </p:nvSpPr>
        <p:spPr>
          <a:xfrm>
            <a:off x="14824403" y="9281011"/>
            <a:ext cx="6236587" cy="830997"/>
          </a:xfrm>
          <a:prstGeom prst="rect">
            <a:avLst/>
          </a:prstGeom>
          <a:noFill/>
        </p:spPr>
        <p:txBody>
          <a:bodyPr wrap="square" rtlCol="0">
            <a:spAutoFit/>
          </a:bodyPr>
          <a:lstStyle/>
          <a:p>
            <a:pPr>
              <a:spcAft>
                <a:spcPts val="800"/>
              </a:spcAft>
            </a:pPr>
            <a:r>
              <a:rPr lang="en-US" sz="1600" dirty="0"/>
              <a:t>These findings suggest that entropy metrics reflect ventilator-induced variability, which is modulated by both device architecture and ventilation mode.</a:t>
            </a:r>
            <a:endParaRPr lang="en-US" sz="1600" dirty="0">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20" name="TextBox 18"/>
          <p:cNvSpPr txBox="1">
            <a:spLocks noChangeArrowheads="1"/>
          </p:cNvSpPr>
          <p:nvPr/>
        </p:nvSpPr>
        <p:spPr bwMode="auto">
          <a:xfrm>
            <a:off x="7707768" y="2732563"/>
            <a:ext cx="586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pPr>
            <a:r>
              <a:rPr lang="en-US" sz="1800" b="1" dirty="0">
                <a:solidFill>
                  <a:srgbClr val="000000"/>
                </a:solidFill>
                <a:cs typeface="Arial" charset="0"/>
              </a:rPr>
              <a:t>METHODS (Continued)</a:t>
            </a:r>
          </a:p>
        </p:txBody>
      </p:sp>
      <p:sp>
        <p:nvSpPr>
          <p:cNvPr id="25" name="TextBox 24"/>
          <p:cNvSpPr txBox="1"/>
          <p:nvPr/>
        </p:nvSpPr>
        <p:spPr>
          <a:xfrm>
            <a:off x="8201545" y="10522151"/>
            <a:ext cx="4542526" cy="276999"/>
          </a:xfrm>
          <a:prstGeom prst="rect">
            <a:avLst/>
          </a:prstGeom>
          <a:noFill/>
        </p:spPr>
        <p:txBody>
          <a:bodyPr wrap="none" rtlCol="0">
            <a:spAutoFit/>
          </a:bodyPr>
          <a:lstStyle/>
          <a:p>
            <a:r>
              <a:rPr lang="en-US" sz="1200" dirty="0">
                <a:solidFill>
                  <a:srgbClr val="002060"/>
                </a:solidFill>
                <a:latin typeface="Calibri" panose="020F0502020204030204" pitchFamily="34" charset="0"/>
                <a:cs typeface="Arial" panose="020B0604020202020204" pitchFamily="34" charset="0"/>
              </a:rPr>
              <a:t>Funding provided by the US Air Force: Task Order # FA8650-21-2-6285</a:t>
            </a:r>
          </a:p>
        </p:txBody>
      </p:sp>
      <p:sp>
        <p:nvSpPr>
          <p:cNvPr id="26" name="Text Box 427"/>
          <p:cNvSpPr txBox="1">
            <a:spLocks noChangeArrowheads="1"/>
          </p:cNvSpPr>
          <p:nvPr/>
        </p:nvSpPr>
        <p:spPr bwMode="auto">
          <a:xfrm>
            <a:off x="1407799" y="10380047"/>
            <a:ext cx="4544128" cy="417496"/>
          </a:xfrm>
          <a:prstGeom prst="rect">
            <a:avLst/>
          </a:prstGeom>
          <a:noFill/>
          <a:ln w="9525">
            <a:noFill/>
            <a:miter lim="800000"/>
            <a:headEnd/>
            <a:tailEnd/>
          </a:ln>
        </p:spPr>
        <p:txBody>
          <a:bodyPr wrap="square" lIns="47698" tIns="23849" rIns="47698" bIns="23849">
            <a:spAutoFit/>
          </a:bodyPr>
          <a:lstStyle/>
          <a:p>
            <a:pPr defTabSz="847971">
              <a:defRPr/>
            </a:pPr>
            <a:r>
              <a:rPr lang="en-US" sz="1200" dirty="0">
                <a:solidFill>
                  <a:srgbClr val="002060"/>
                </a:solidFill>
              </a:rPr>
              <a:t>This work is solely the authors and does not reflect the official position of the U.S. Air Force, Department of Defense, or U.S. Government.</a:t>
            </a:r>
          </a:p>
        </p:txBody>
      </p:sp>
      <p:sp>
        <p:nvSpPr>
          <p:cNvPr id="2" name="AutoShape 2" descr="Image preview">
            <a:extLst>
              <a:ext uri="{FF2B5EF4-FFF2-40B4-BE49-F238E27FC236}">
                <a16:creationId xmlns:a16="http://schemas.microsoft.com/office/drawing/2014/main" id="{734B0E87-B586-417A-340D-7C77AF972A62}"/>
              </a:ext>
            </a:extLst>
          </p:cNvPr>
          <p:cNvSpPr>
            <a:spLocks noChangeAspect="1" noChangeArrowheads="1"/>
          </p:cNvSpPr>
          <p:nvPr/>
        </p:nvSpPr>
        <p:spPr bwMode="auto">
          <a:xfrm>
            <a:off x="10820400" y="5334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TextBox 17">
            <a:extLst>
              <a:ext uri="{FF2B5EF4-FFF2-40B4-BE49-F238E27FC236}">
                <a16:creationId xmlns:a16="http://schemas.microsoft.com/office/drawing/2014/main" id="{850A7BD4-6888-2194-E5AC-625B4F25C9BE}"/>
              </a:ext>
            </a:extLst>
          </p:cNvPr>
          <p:cNvSpPr txBox="1">
            <a:spLocks noChangeArrowheads="1"/>
          </p:cNvSpPr>
          <p:nvPr/>
        </p:nvSpPr>
        <p:spPr bwMode="auto">
          <a:xfrm>
            <a:off x="7289720" y="5885046"/>
            <a:ext cx="586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defRPr/>
            </a:pPr>
            <a:r>
              <a:rPr lang="en-US" sz="1800" b="1" kern="0" dirty="0">
                <a:solidFill>
                  <a:srgbClr val="000000"/>
                </a:solidFill>
              </a:rPr>
              <a:t>RESULTS</a:t>
            </a:r>
          </a:p>
        </p:txBody>
      </p:sp>
      <p:sp>
        <p:nvSpPr>
          <p:cNvPr id="4" name="TextBox 3">
            <a:extLst>
              <a:ext uri="{FF2B5EF4-FFF2-40B4-BE49-F238E27FC236}">
                <a16:creationId xmlns:a16="http://schemas.microsoft.com/office/drawing/2014/main" id="{8E7E3A13-2DE2-7201-7EF1-FD7A0BB00B77}"/>
              </a:ext>
            </a:extLst>
          </p:cNvPr>
          <p:cNvSpPr txBox="1"/>
          <p:nvPr/>
        </p:nvSpPr>
        <p:spPr>
          <a:xfrm>
            <a:off x="14626295" y="3057633"/>
            <a:ext cx="6825529" cy="304698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IEE remained stable across timepoints, DT and the AI significantly increased after transport. Ventilator mode had little impact during the pre- and intra-transport phases; however, post-transport, spontaneous modes were associated with higher AI. Regarding device comparison, Hamilton T1 showed a higher rate of IEE than Zoll 731 (p=0.02) during transport suggesting mode-device interactions influence asynchrony burden. Entropy analysis revealed an increase in respiratory signal complexity during transport, which largely normalized post-transport for V̇ but remained partially elevated for P. Spontaneous modes consistently exhibited higher entropy than controlled modes, particularly during transport. Notably, the Zoll 731 ventilator was associated with significantly higher entropy values than T1 for both flow and Paw (p&lt;0.0001). </a:t>
            </a:r>
          </a:p>
        </p:txBody>
      </p:sp>
      <p:sp>
        <p:nvSpPr>
          <p:cNvPr id="11" name="TextBox 17">
            <a:extLst>
              <a:ext uri="{FF2B5EF4-FFF2-40B4-BE49-F238E27FC236}">
                <a16:creationId xmlns:a16="http://schemas.microsoft.com/office/drawing/2014/main" id="{E554671E-21AD-8565-CDC7-FE8B3BCB74B6}"/>
              </a:ext>
            </a:extLst>
          </p:cNvPr>
          <p:cNvSpPr txBox="1">
            <a:spLocks noChangeArrowheads="1"/>
          </p:cNvSpPr>
          <p:nvPr/>
        </p:nvSpPr>
        <p:spPr bwMode="auto">
          <a:xfrm>
            <a:off x="14462104" y="2757833"/>
            <a:ext cx="586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Arial" charset="0"/>
              </a:defRPr>
            </a:lvl1pPr>
            <a:lvl2pPr marL="742950" indent="-285750" eaLnBrk="0" hangingPunct="0">
              <a:defRPr sz="1700">
                <a:solidFill>
                  <a:schemeClr val="tx1"/>
                </a:solidFill>
                <a:latin typeface="Arial" charset="0"/>
              </a:defRPr>
            </a:lvl2pPr>
            <a:lvl3pPr marL="1143000" indent="-228600" eaLnBrk="0" hangingPunct="0">
              <a:defRPr sz="1700">
                <a:solidFill>
                  <a:schemeClr val="tx1"/>
                </a:solidFill>
                <a:latin typeface="Arial" charset="0"/>
              </a:defRPr>
            </a:lvl3pPr>
            <a:lvl4pPr marL="1600200" indent="-228600" eaLnBrk="0" hangingPunct="0">
              <a:defRPr sz="1700">
                <a:solidFill>
                  <a:schemeClr val="tx1"/>
                </a:solidFill>
                <a:latin typeface="Arial" charset="0"/>
              </a:defRPr>
            </a:lvl4pPr>
            <a:lvl5pPr marL="2057400" indent="-228600" eaLnBrk="0" hangingPunct="0">
              <a:defRPr sz="1700">
                <a:solidFill>
                  <a:schemeClr val="tx1"/>
                </a:solidFill>
                <a:latin typeface="Arial" charset="0"/>
              </a:defRPr>
            </a:lvl5pPr>
            <a:lvl6pPr marL="2514600" indent="-228600" eaLnBrk="0" fontAlgn="base" hangingPunct="0">
              <a:spcBef>
                <a:spcPct val="0"/>
              </a:spcBef>
              <a:spcAft>
                <a:spcPct val="0"/>
              </a:spcAft>
              <a:defRPr sz="1700">
                <a:solidFill>
                  <a:schemeClr val="tx1"/>
                </a:solidFill>
                <a:latin typeface="Arial" charset="0"/>
              </a:defRPr>
            </a:lvl6pPr>
            <a:lvl7pPr marL="2971800" indent="-228600" eaLnBrk="0" fontAlgn="base" hangingPunct="0">
              <a:spcBef>
                <a:spcPct val="0"/>
              </a:spcBef>
              <a:spcAft>
                <a:spcPct val="0"/>
              </a:spcAft>
              <a:defRPr sz="1700">
                <a:solidFill>
                  <a:schemeClr val="tx1"/>
                </a:solidFill>
                <a:latin typeface="Arial" charset="0"/>
              </a:defRPr>
            </a:lvl7pPr>
            <a:lvl8pPr marL="3429000" indent="-228600" eaLnBrk="0" fontAlgn="base" hangingPunct="0">
              <a:spcBef>
                <a:spcPct val="0"/>
              </a:spcBef>
              <a:spcAft>
                <a:spcPct val="0"/>
              </a:spcAft>
              <a:defRPr sz="1700">
                <a:solidFill>
                  <a:schemeClr val="tx1"/>
                </a:solidFill>
                <a:latin typeface="Arial" charset="0"/>
              </a:defRPr>
            </a:lvl8pPr>
            <a:lvl9pPr marL="3886200" indent="-228600" eaLnBrk="0" fontAlgn="base" hangingPunct="0">
              <a:spcBef>
                <a:spcPct val="0"/>
              </a:spcBef>
              <a:spcAft>
                <a:spcPct val="0"/>
              </a:spcAft>
              <a:defRPr sz="1700">
                <a:solidFill>
                  <a:schemeClr val="tx1"/>
                </a:solidFill>
                <a:latin typeface="Arial" charset="0"/>
              </a:defRPr>
            </a:lvl9pPr>
          </a:lstStyle>
          <a:p>
            <a:pPr algn="ctr" defTabSz="914400" eaLnBrk="1" fontAlgn="base" hangingPunct="1">
              <a:spcBef>
                <a:spcPct val="0"/>
              </a:spcBef>
              <a:spcAft>
                <a:spcPct val="0"/>
              </a:spcAft>
              <a:defRPr/>
            </a:pPr>
            <a:r>
              <a:rPr lang="en-US" sz="1800" b="1" kern="0" dirty="0">
                <a:solidFill>
                  <a:srgbClr val="000000"/>
                </a:solidFill>
              </a:rPr>
              <a:t>RESULTS</a:t>
            </a:r>
          </a:p>
        </p:txBody>
      </p:sp>
      <p:pic>
        <p:nvPicPr>
          <p:cNvPr id="24" name="Picture 23" descr="A graph of different types of entropy&#10;&#10;AI-generated content may be incorrect.">
            <a:extLst>
              <a:ext uri="{FF2B5EF4-FFF2-40B4-BE49-F238E27FC236}">
                <a16:creationId xmlns:a16="http://schemas.microsoft.com/office/drawing/2014/main" id="{0A7553D5-7322-3036-5A13-D4E9A4856286}"/>
              </a:ext>
            </a:extLst>
          </p:cNvPr>
          <p:cNvPicPr>
            <a:picLocks noChangeAspect="1"/>
          </p:cNvPicPr>
          <p:nvPr/>
        </p:nvPicPr>
        <p:blipFill>
          <a:blip r:embed="rId7"/>
          <a:stretch>
            <a:fillRect/>
          </a:stretch>
        </p:blipFill>
        <p:spPr>
          <a:xfrm>
            <a:off x="7943152" y="6199532"/>
            <a:ext cx="5542233" cy="3207508"/>
          </a:xfrm>
          <a:prstGeom prst="rect">
            <a:avLst/>
          </a:prstGeom>
        </p:spPr>
      </p:pic>
      <p:sp>
        <p:nvSpPr>
          <p:cNvPr id="28" name="TextBox 27">
            <a:extLst>
              <a:ext uri="{FF2B5EF4-FFF2-40B4-BE49-F238E27FC236}">
                <a16:creationId xmlns:a16="http://schemas.microsoft.com/office/drawing/2014/main" id="{C3B9C92D-6F59-AF46-D0F8-D43C12C04447}"/>
              </a:ext>
            </a:extLst>
          </p:cNvPr>
          <p:cNvSpPr txBox="1"/>
          <p:nvPr/>
        </p:nvSpPr>
        <p:spPr>
          <a:xfrm>
            <a:off x="7667245" y="9506838"/>
            <a:ext cx="6611112" cy="646331"/>
          </a:xfrm>
          <a:prstGeom prst="rect">
            <a:avLst/>
          </a:prstGeom>
          <a:noFill/>
        </p:spPr>
        <p:txBody>
          <a:bodyPr wrap="square">
            <a:spAutoFit/>
          </a:bodyPr>
          <a:lstStyle/>
          <a:p>
            <a:pPr marL="0" marR="0">
              <a:spcAft>
                <a:spcPts val="800"/>
              </a:spcAft>
              <a:buNone/>
            </a:pPr>
            <a:r>
              <a:rPr lang="en-US" sz="1200" kern="100" dirty="0">
                <a:effectLst/>
                <a:latin typeface="Arial" panose="020B0604020202020204" pitchFamily="34" charset="0"/>
                <a:ea typeface="Aptos" panose="020B0004020202020204" pitchFamily="34" charset="0"/>
                <a:cs typeface="Arial" panose="020B0604020202020204" pitchFamily="34" charset="0"/>
              </a:rPr>
              <a:t>Comparison of absolute entropy values between Zoll 731 and Hamilton T1 ventilators during transport phase (upper plots), and stratified by ventilator mode (lower plots). Controlled Modes (CM), Partially Assisted Modes (PAM), and Spontaneous Modes (SM).</a:t>
            </a:r>
          </a:p>
        </p:txBody>
      </p:sp>
      <p:pic>
        <p:nvPicPr>
          <p:cNvPr id="29" name="Picture 28" descr="A graph of different colored dots&#10;&#10;AI-generated content may be incorrect.">
            <a:extLst>
              <a:ext uri="{FF2B5EF4-FFF2-40B4-BE49-F238E27FC236}">
                <a16:creationId xmlns:a16="http://schemas.microsoft.com/office/drawing/2014/main" id="{D50F485D-37FA-EC78-55C6-9168D658034F}"/>
              </a:ext>
            </a:extLst>
          </p:cNvPr>
          <p:cNvPicPr>
            <a:picLocks noChangeAspect="1"/>
          </p:cNvPicPr>
          <p:nvPr/>
        </p:nvPicPr>
        <p:blipFill>
          <a:blip r:embed="rId8"/>
          <a:stretch>
            <a:fillRect/>
          </a:stretch>
        </p:blipFill>
        <p:spPr>
          <a:xfrm>
            <a:off x="14963772" y="6096165"/>
            <a:ext cx="5285063" cy="2297134"/>
          </a:xfrm>
          <a:prstGeom prst="rect">
            <a:avLst/>
          </a:prstGeom>
        </p:spPr>
      </p:pic>
      <p:sp>
        <p:nvSpPr>
          <p:cNvPr id="32" name="TextBox 31">
            <a:extLst>
              <a:ext uri="{FF2B5EF4-FFF2-40B4-BE49-F238E27FC236}">
                <a16:creationId xmlns:a16="http://schemas.microsoft.com/office/drawing/2014/main" id="{E0C21CD6-49B0-D159-7C81-A54FE4EB2396}"/>
              </a:ext>
            </a:extLst>
          </p:cNvPr>
          <p:cNvSpPr txBox="1"/>
          <p:nvPr/>
        </p:nvSpPr>
        <p:spPr>
          <a:xfrm>
            <a:off x="14824404" y="8393299"/>
            <a:ext cx="6236587" cy="461665"/>
          </a:xfrm>
          <a:prstGeom prst="rect">
            <a:avLst/>
          </a:prstGeom>
          <a:noFill/>
        </p:spPr>
        <p:txBody>
          <a:bodyPr wrap="square">
            <a:spAutoFit/>
          </a:bodyPr>
          <a:lstStyle/>
          <a:p>
            <a:r>
              <a:rPr lang="en-US" sz="1200" dirty="0">
                <a:effectLst/>
                <a:latin typeface="Arial" panose="020B0604020202020204" pitchFamily="34" charset="0"/>
                <a:ea typeface="Aptos" panose="020B0004020202020204" pitchFamily="34" charset="0"/>
                <a:cs typeface="Arial" panose="020B0604020202020204" pitchFamily="34" charset="0"/>
              </a:rPr>
              <a:t>Patient–ventilator asynchronies across pre-transport, transport, and post-transport phases. </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13911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4C8895CD98B244811710ACBA41A4FE" ma:contentTypeVersion="21" ma:contentTypeDescription="Create a new document." ma:contentTypeScope="" ma:versionID="dc1bd3223c43d09b3fe7183f917d8e2c">
  <xsd:schema xmlns:xsd="http://www.w3.org/2001/XMLSchema" xmlns:xs="http://www.w3.org/2001/XMLSchema" xmlns:p="http://schemas.microsoft.com/office/2006/metadata/properties" xmlns:ns3="6b77f7b1-047e-4842-8041-ccc9bad90026" xmlns:ns4="53aeb864-2775-4ef5-9023-ccd75ee94428" targetNamespace="http://schemas.microsoft.com/office/2006/metadata/properties" ma:root="true" ma:fieldsID="e203834240e3ce5cb5ea991dcc4e0cda" ns3:_="" ns4:_="">
    <xsd:import namespace="6b77f7b1-047e-4842-8041-ccc9bad90026"/>
    <xsd:import namespace="53aeb864-2775-4ef5-9023-ccd75ee94428"/>
    <xsd:element name="properties">
      <xsd:complexType>
        <xsd:sequence>
          <xsd:element name="documentManagement">
            <xsd:complexType>
              <xsd:all>
                <xsd:element ref="ns3:MigrationWizId" minOccurs="0"/>
                <xsd:element ref="ns3:MigrationWizIdPermissions" minOccurs="0"/>
                <xsd:element ref="ns3:MigrationWizIdPermissionLevels" minOccurs="0"/>
                <xsd:element ref="ns3:MigrationWizIdDocumentLibraryPermissions" minOccurs="0"/>
                <xsd:element ref="ns3:MigrationWizIdSecurityGroups" minOccurs="0"/>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77f7b1-047e-4842-8041-ccc9bad90026"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AutoTags" ma:index="21" nillable="true" ma:displayName="Tags" ma:internalName="MediaServiceAutoTags"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element name="MediaLengthInSeconds" ma:index="25" nillable="true" ma:displayName="Length (seconds)"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_activity" ma:index="27" nillable="true" ma:displayName="_activity" ma:hidden="true" ma:internalName="_activity">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aeb864-2775-4ef5-9023-ccd75ee9442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igrationWizIdSecurityGroups xmlns="6b77f7b1-047e-4842-8041-ccc9bad90026" xsi:nil="true"/>
    <MigrationWizId xmlns="6b77f7b1-047e-4842-8041-ccc9bad90026" xsi:nil="true"/>
    <_activity xmlns="6b77f7b1-047e-4842-8041-ccc9bad90026" xsi:nil="true"/>
    <MigrationWizIdDocumentLibraryPermissions xmlns="6b77f7b1-047e-4842-8041-ccc9bad90026" xsi:nil="true"/>
    <MigrationWizIdPermissions xmlns="6b77f7b1-047e-4842-8041-ccc9bad90026" xsi:nil="true"/>
    <MigrationWizIdPermissionLevels xmlns="6b77f7b1-047e-4842-8041-ccc9bad9002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289F5-B0D4-45E7-A316-01FA4D68E6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77f7b1-047e-4842-8041-ccc9bad90026"/>
    <ds:schemaRef ds:uri="53aeb864-2775-4ef5-9023-ccd75ee944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24A9F-00C9-406B-A5F3-BD73D7C92103}">
  <ds:schemaRefs>
    <ds:schemaRef ds:uri="http://www.w3.org/XML/1998/namespace"/>
    <ds:schemaRef ds:uri="http://purl.org/dc/dcmitype/"/>
    <ds:schemaRef ds:uri="http://schemas.microsoft.com/office/2006/metadata/properties"/>
    <ds:schemaRef ds:uri="6b77f7b1-047e-4842-8041-ccc9bad90026"/>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53aeb864-2775-4ef5-9023-ccd75ee94428"/>
    <ds:schemaRef ds:uri="http://purl.org/dc/elements/1.1/"/>
  </ds:schemaRefs>
</ds:datastoreItem>
</file>

<file path=customXml/itemProps3.xml><?xml version="1.0" encoding="utf-8"?>
<ds:datastoreItem xmlns:ds="http://schemas.openxmlformats.org/officeDocument/2006/customXml" ds:itemID="{C1CBBB98-87EB-4C53-A7AD-BC4C36A06B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10186</TotalTime>
  <Words>749</Words>
  <Application>Microsoft Macintosh PowerPoint</Application>
  <PresentationFormat>Custom</PresentationFormat>
  <Paragraphs>18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Times New Roman</vt:lpstr>
      <vt:lpstr>Office Theme</vt:lpstr>
      <vt:lpstr>PowerPoint Presentation</vt:lpstr>
    </vt:vector>
  </TitlesOfParts>
  <Company>University of Cincinnati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Nienaber, Bill (nienabwl)</dc:creator>
  <cp:lastModifiedBy>Rich Branson</cp:lastModifiedBy>
  <cp:revision>165</cp:revision>
  <dcterms:created xsi:type="dcterms:W3CDTF">2017-02-01T19:09:24Z</dcterms:created>
  <dcterms:modified xsi:type="dcterms:W3CDTF">2026-06-04T15:43:51Z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0x010100314C8895CD98B244811710ACBA41A4FE</vt:lpwstr>
  </property>
</Properties>
</file>