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7" r:id="rId2"/>
  </p:sldIdLst>
  <p:sldSz cx="51206400" cy="43891200"/>
  <p:notesSz cx="7019925" cy="9305925"/>
  <p:defaultTextStyle>
    <a:defPPr>
      <a:defRPr lang="en-US"/>
    </a:defPPr>
    <a:lvl1pPr algn="l" rtl="0" eaLnBrk="0" fontAlgn="base" hangingPunct="0">
      <a:spcBef>
        <a:spcPct val="0"/>
      </a:spcBef>
      <a:spcAft>
        <a:spcPct val="0"/>
      </a:spcAft>
      <a:defRPr sz="4456" kern="1200">
        <a:solidFill>
          <a:schemeClr val="tx1"/>
        </a:solidFill>
        <a:latin typeface="Times New Roman" panose="02020603050405020304" pitchFamily="18" charset="0"/>
        <a:ea typeface="+mn-ea"/>
        <a:cs typeface="Arial" panose="020B0604020202020204" pitchFamily="34" charset="0"/>
      </a:defRPr>
    </a:lvl1pPr>
    <a:lvl2pPr marL="848858" indent="-282952" algn="l" rtl="0" eaLnBrk="0" fontAlgn="base" hangingPunct="0">
      <a:spcBef>
        <a:spcPct val="0"/>
      </a:spcBef>
      <a:spcAft>
        <a:spcPct val="0"/>
      </a:spcAft>
      <a:defRPr sz="4456" kern="1200">
        <a:solidFill>
          <a:schemeClr val="tx1"/>
        </a:solidFill>
        <a:latin typeface="Times New Roman" panose="02020603050405020304" pitchFamily="18" charset="0"/>
        <a:ea typeface="+mn-ea"/>
        <a:cs typeface="Arial" panose="020B0604020202020204" pitchFamily="34" charset="0"/>
      </a:defRPr>
    </a:lvl2pPr>
    <a:lvl3pPr marL="1697716" indent="-565906" algn="l" rtl="0" eaLnBrk="0" fontAlgn="base" hangingPunct="0">
      <a:spcBef>
        <a:spcPct val="0"/>
      </a:spcBef>
      <a:spcAft>
        <a:spcPct val="0"/>
      </a:spcAft>
      <a:defRPr sz="4456" kern="1200">
        <a:solidFill>
          <a:schemeClr val="tx1"/>
        </a:solidFill>
        <a:latin typeface="Times New Roman" panose="02020603050405020304" pitchFamily="18" charset="0"/>
        <a:ea typeface="+mn-ea"/>
        <a:cs typeface="Arial" panose="020B0604020202020204" pitchFamily="34" charset="0"/>
      </a:defRPr>
    </a:lvl3pPr>
    <a:lvl4pPr marL="2546573" indent="-848858" algn="l" rtl="0" eaLnBrk="0" fontAlgn="base" hangingPunct="0">
      <a:spcBef>
        <a:spcPct val="0"/>
      </a:spcBef>
      <a:spcAft>
        <a:spcPct val="0"/>
      </a:spcAft>
      <a:defRPr sz="4456" kern="1200">
        <a:solidFill>
          <a:schemeClr val="tx1"/>
        </a:solidFill>
        <a:latin typeface="Times New Roman" panose="02020603050405020304" pitchFamily="18" charset="0"/>
        <a:ea typeface="+mn-ea"/>
        <a:cs typeface="Arial" panose="020B0604020202020204" pitchFamily="34" charset="0"/>
      </a:defRPr>
    </a:lvl4pPr>
    <a:lvl5pPr marL="3395433" indent="-1131811" algn="l" rtl="0" eaLnBrk="0" fontAlgn="base" hangingPunct="0">
      <a:spcBef>
        <a:spcPct val="0"/>
      </a:spcBef>
      <a:spcAft>
        <a:spcPct val="0"/>
      </a:spcAft>
      <a:defRPr sz="4456" kern="1200">
        <a:solidFill>
          <a:schemeClr val="tx1"/>
        </a:solidFill>
        <a:latin typeface="Times New Roman" panose="02020603050405020304" pitchFamily="18" charset="0"/>
        <a:ea typeface="+mn-ea"/>
        <a:cs typeface="Arial" panose="020B0604020202020204" pitchFamily="34" charset="0"/>
      </a:defRPr>
    </a:lvl5pPr>
    <a:lvl6pPr marL="2829527" algn="l" defTabSz="1131811" rtl="0" eaLnBrk="1" latinLnBrk="0" hangingPunct="1">
      <a:defRPr sz="4456" kern="1200">
        <a:solidFill>
          <a:schemeClr val="tx1"/>
        </a:solidFill>
        <a:latin typeface="Times New Roman" panose="02020603050405020304" pitchFamily="18" charset="0"/>
        <a:ea typeface="+mn-ea"/>
        <a:cs typeface="Arial" panose="020B0604020202020204" pitchFamily="34" charset="0"/>
      </a:defRPr>
    </a:lvl6pPr>
    <a:lvl7pPr marL="3395433" algn="l" defTabSz="1131811" rtl="0" eaLnBrk="1" latinLnBrk="0" hangingPunct="1">
      <a:defRPr sz="4456" kern="1200">
        <a:solidFill>
          <a:schemeClr val="tx1"/>
        </a:solidFill>
        <a:latin typeface="Times New Roman" panose="02020603050405020304" pitchFamily="18" charset="0"/>
        <a:ea typeface="+mn-ea"/>
        <a:cs typeface="Arial" panose="020B0604020202020204" pitchFamily="34" charset="0"/>
      </a:defRPr>
    </a:lvl7pPr>
    <a:lvl8pPr marL="3961338" algn="l" defTabSz="1131811" rtl="0" eaLnBrk="1" latinLnBrk="0" hangingPunct="1">
      <a:defRPr sz="4456" kern="1200">
        <a:solidFill>
          <a:schemeClr val="tx1"/>
        </a:solidFill>
        <a:latin typeface="Times New Roman" panose="02020603050405020304" pitchFamily="18" charset="0"/>
        <a:ea typeface="+mn-ea"/>
        <a:cs typeface="Arial" panose="020B0604020202020204" pitchFamily="34" charset="0"/>
      </a:defRPr>
    </a:lvl8pPr>
    <a:lvl9pPr marL="4527243" algn="l" defTabSz="1131811" rtl="0" eaLnBrk="1" latinLnBrk="0" hangingPunct="1">
      <a:defRPr sz="4456"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13824" userDrawn="1">
          <p15:clr>
            <a:srgbClr val="A4A3A4"/>
          </p15:clr>
        </p15:guide>
        <p15:guide id="2" pos="16128" userDrawn="1">
          <p15:clr>
            <a:srgbClr val="A4A3A4"/>
          </p15:clr>
        </p15:guide>
      </p15:sldGuideLst>
    </p:ext>
    <p:ext uri="{2D200454-40CA-4A62-9FC3-DE9A4176ACB9}">
      <p15:notesGuideLst xmlns:p15="http://schemas.microsoft.com/office/powerpoint/2012/main">
        <p15:guide id="1" orient="horz" pos="2931">
          <p15:clr>
            <a:srgbClr val="A4A3A4"/>
          </p15:clr>
        </p15:guide>
        <p15:guide id="2" pos="221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B75CE0-4443-31D0-659A-61A7FBE17C0F}" name="Tony Acevedo" initials="TA" userId="67d7dab95e9f46a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9900"/>
    <a:srgbClr val="CC3300"/>
    <a:srgbClr val="800000"/>
    <a:srgbClr val="FFFFCC"/>
    <a:srgbClr val="FFFF99"/>
    <a:srgbClr val="009900"/>
    <a:srgbClr val="DA6C10"/>
    <a:srgbClr val="0005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71" autoAdjust="0"/>
    <p:restoredTop sz="95039" autoAdjust="0"/>
  </p:normalViewPr>
  <p:slideViewPr>
    <p:cSldViewPr>
      <p:cViewPr>
        <p:scale>
          <a:sx n="30" d="100"/>
          <a:sy n="30" d="100"/>
        </p:scale>
        <p:origin x="558" y="-144"/>
      </p:cViewPr>
      <p:guideLst>
        <p:guide orient="horz" pos="13824"/>
        <p:guide pos="16128"/>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25" d="100"/>
        <a:sy n="25" d="100"/>
      </p:scale>
      <p:origin x="0" y="0"/>
    </p:cViewPr>
  </p:sorterViewPr>
  <p:notesViewPr>
    <p:cSldViewPr>
      <p:cViewPr varScale="1">
        <p:scale>
          <a:sx n="57" d="100"/>
          <a:sy n="57" d="100"/>
        </p:scale>
        <p:origin x="-2514" y="-84"/>
      </p:cViewPr>
      <p:guideLst>
        <p:guide orient="horz" pos="2931"/>
        <p:guide pos="221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2931862994737599E-2"/>
          <c:y val="1.3634652982953658E-2"/>
          <c:w val="0.96794707564539506"/>
          <c:h val="0.86901187903281218"/>
        </c:manualLayout>
      </c:layout>
      <c:barChart>
        <c:barDir val="col"/>
        <c:grouping val="clustered"/>
        <c:varyColors val="0"/>
        <c:ser>
          <c:idx val="0"/>
          <c:order val="0"/>
          <c:tx>
            <c:strRef>
              <c:f>Sheet1!$B$1</c:f>
              <c:strCache>
                <c:ptCount val="1"/>
                <c:pt idx="0">
                  <c:v>TAU</c:v>
                </c:pt>
              </c:strCache>
            </c:strRef>
          </c:tx>
          <c:spPr>
            <a:solidFill>
              <a:schemeClr val="accent1"/>
            </a:solidFill>
            <a:ln>
              <a:noFill/>
            </a:ln>
            <a:effectLst/>
          </c:spPr>
          <c:invertIfNegative val="0"/>
          <c:cat>
            <c:strRef>
              <c:f>Sheet1!$A$2:$A$4</c:f>
              <c:strCache>
                <c:ptCount val="3"/>
                <c:pt idx="0">
                  <c:v>Questions</c:v>
                </c:pt>
                <c:pt idx="1">
                  <c:v>GK Def</c:v>
                </c:pt>
                <c:pt idx="2">
                  <c:v>GK Metric</c:v>
                </c:pt>
              </c:strCache>
            </c:strRef>
          </c:cat>
          <c:val>
            <c:numRef>
              <c:f>Sheet1!$B$2:$B$4</c:f>
              <c:numCache>
                <c:formatCode>General</c:formatCode>
                <c:ptCount val="3"/>
                <c:pt idx="0">
                  <c:v>20</c:v>
                </c:pt>
                <c:pt idx="1">
                  <c:v>14</c:v>
                </c:pt>
                <c:pt idx="2">
                  <c:v>5</c:v>
                </c:pt>
              </c:numCache>
            </c:numRef>
          </c:val>
          <c:extLst>
            <c:ext xmlns:c16="http://schemas.microsoft.com/office/drawing/2014/chart" uri="{C3380CC4-5D6E-409C-BE32-E72D297353CC}">
              <c16:uniqueId val="{00000000-A630-4718-8EA1-964BD0B42F06}"/>
            </c:ext>
          </c:extLst>
        </c:ser>
        <c:ser>
          <c:idx val="1"/>
          <c:order val="1"/>
          <c:tx>
            <c:strRef>
              <c:f>Sheet1!$C$1</c:f>
              <c:strCache>
                <c:ptCount val="1"/>
                <c:pt idx="0">
                  <c:v>AL</c:v>
                </c:pt>
              </c:strCache>
            </c:strRef>
          </c:tx>
          <c:spPr>
            <a:solidFill>
              <a:schemeClr val="accent2"/>
            </a:solidFill>
            <a:ln>
              <a:noFill/>
            </a:ln>
            <a:effectLst/>
          </c:spPr>
          <c:invertIfNegative val="0"/>
          <c:cat>
            <c:strRef>
              <c:f>Sheet1!$A$2:$A$4</c:f>
              <c:strCache>
                <c:ptCount val="3"/>
                <c:pt idx="0">
                  <c:v>Questions</c:v>
                </c:pt>
                <c:pt idx="1">
                  <c:v>GK Def</c:v>
                </c:pt>
                <c:pt idx="2">
                  <c:v>GK Metric</c:v>
                </c:pt>
              </c:strCache>
            </c:strRef>
          </c:cat>
          <c:val>
            <c:numRef>
              <c:f>Sheet1!$C$2:$C$4</c:f>
              <c:numCache>
                <c:formatCode>General</c:formatCode>
                <c:ptCount val="3"/>
                <c:pt idx="0">
                  <c:v>116</c:v>
                </c:pt>
                <c:pt idx="1">
                  <c:v>265</c:v>
                </c:pt>
                <c:pt idx="2">
                  <c:v>77</c:v>
                </c:pt>
              </c:numCache>
            </c:numRef>
          </c:val>
          <c:extLst>
            <c:ext xmlns:c16="http://schemas.microsoft.com/office/drawing/2014/chart" uri="{C3380CC4-5D6E-409C-BE32-E72D297353CC}">
              <c16:uniqueId val="{00000001-A630-4718-8EA1-964BD0B42F06}"/>
            </c:ext>
          </c:extLst>
        </c:ser>
        <c:dLbls>
          <c:showLegendKey val="0"/>
          <c:showVal val="0"/>
          <c:showCatName val="0"/>
          <c:showSerName val="0"/>
          <c:showPercent val="0"/>
          <c:showBubbleSize val="0"/>
        </c:dLbls>
        <c:gapWidth val="219"/>
        <c:overlap val="-27"/>
        <c:axId val="435658976"/>
        <c:axId val="435661376"/>
      </c:barChart>
      <c:catAx>
        <c:axId val="435658976"/>
        <c:scaling>
          <c:orientation val="minMax"/>
        </c:scaling>
        <c:delete val="1"/>
        <c:axPos val="b"/>
        <c:numFmt formatCode="General" sourceLinked="1"/>
        <c:majorTickMark val="none"/>
        <c:minorTickMark val="none"/>
        <c:tickLblPos val="nextTo"/>
        <c:crossAx val="435661376"/>
        <c:crosses val="autoZero"/>
        <c:auto val="1"/>
        <c:lblAlgn val="ctr"/>
        <c:lblOffset val="100"/>
        <c:noMultiLvlLbl val="0"/>
      </c:catAx>
      <c:valAx>
        <c:axId val="435661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56589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Student % Time Talking</c:v>
                </c:pt>
                <c:pt idx="1">
                  <c:v>AL Techniques</c:v>
                </c:pt>
                <c:pt idx="2">
                  <c:v>Variability of Delivery</c:v>
                </c:pt>
              </c:strCache>
            </c:strRef>
          </c:cat>
          <c:val>
            <c:numRef>
              <c:f>Sheet1!$B$2:$B$4</c:f>
              <c:numCache>
                <c:formatCode>General</c:formatCode>
                <c:ptCount val="3"/>
                <c:pt idx="0">
                  <c:v>4.5999999999999996</c:v>
                </c:pt>
                <c:pt idx="1">
                  <c:v>13</c:v>
                </c:pt>
                <c:pt idx="2">
                  <c:v>12</c:v>
                </c:pt>
              </c:numCache>
            </c:numRef>
          </c:val>
          <c:extLst>
            <c:ext xmlns:c16="http://schemas.microsoft.com/office/drawing/2014/chart" uri="{C3380CC4-5D6E-409C-BE32-E72D297353CC}">
              <c16:uniqueId val="{00000000-32FA-45DB-AA1D-4AED6C7C6242}"/>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Student % Time Talking</c:v>
                </c:pt>
                <c:pt idx="1">
                  <c:v>AL Techniques</c:v>
                </c:pt>
                <c:pt idx="2">
                  <c:v>Variability of Delivery</c:v>
                </c:pt>
              </c:strCache>
            </c:strRef>
          </c:cat>
          <c:val>
            <c:numRef>
              <c:f>Sheet1!$C$2:$C$4</c:f>
              <c:numCache>
                <c:formatCode>General</c:formatCode>
                <c:ptCount val="3"/>
                <c:pt idx="0">
                  <c:v>14.2</c:v>
                </c:pt>
                <c:pt idx="1">
                  <c:v>28</c:v>
                </c:pt>
                <c:pt idx="2">
                  <c:v>21</c:v>
                </c:pt>
              </c:numCache>
            </c:numRef>
          </c:val>
          <c:extLst>
            <c:ext xmlns:c16="http://schemas.microsoft.com/office/drawing/2014/chart" uri="{C3380CC4-5D6E-409C-BE32-E72D297353CC}">
              <c16:uniqueId val="{00000001-32FA-45DB-AA1D-4AED6C7C6242}"/>
            </c:ext>
          </c:extLst>
        </c:ser>
        <c:dLbls>
          <c:showLegendKey val="0"/>
          <c:showVal val="0"/>
          <c:showCatName val="0"/>
          <c:showSerName val="0"/>
          <c:showPercent val="0"/>
          <c:showBubbleSize val="0"/>
        </c:dLbls>
        <c:gapWidth val="219"/>
        <c:overlap val="-27"/>
        <c:axId val="435658224"/>
        <c:axId val="435654864"/>
      </c:barChart>
      <c:catAx>
        <c:axId val="435658224"/>
        <c:scaling>
          <c:orientation val="minMax"/>
        </c:scaling>
        <c:delete val="1"/>
        <c:axPos val="b"/>
        <c:numFmt formatCode="General" sourceLinked="1"/>
        <c:majorTickMark val="none"/>
        <c:minorTickMark val="none"/>
        <c:tickLblPos val="nextTo"/>
        <c:crossAx val="435654864"/>
        <c:crosses val="autoZero"/>
        <c:auto val="1"/>
        <c:lblAlgn val="ctr"/>
        <c:lblOffset val="100"/>
        <c:noMultiLvlLbl val="0"/>
      </c:catAx>
      <c:valAx>
        <c:axId val="4356548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56582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0.41294</cdr:x>
      <cdr:y>0.88787</cdr:y>
    </cdr:from>
    <cdr:to>
      <cdr:x>0.62058</cdr:x>
      <cdr:y>0.98794</cdr:y>
    </cdr:to>
    <cdr:sp macro="" textlink="">
      <cdr:nvSpPr>
        <cdr:cNvPr id="2" name="TextBox 1">
          <a:extLst xmlns:a="http://schemas.openxmlformats.org/drawingml/2006/main">
            <a:ext uri="{FF2B5EF4-FFF2-40B4-BE49-F238E27FC236}">
              <a16:creationId xmlns:a16="http://schemas.microsoft.com/office/drawing/2014/main" id="{0DD9163C-B889-34E7-7759-5F29B8605115}"/>
            </a:ext>
          </a:extLst>
        </cdr:cNvPr>
        <cdr:cNvSpPr txBox="1"/>
      </cdr:nvSpPr>
      <cdr:spPr>
        <a:xfrm xmlns:a="http://schemas.openxmlformats.org/drawingml/2006/main">
          <a:off x="6324600" y="9097123"/>
          <a:ext cx="3180347" cy="102523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4460" kern="1200" dirty="0"/>
            <a:t>GK Definitions</a:t>
          </a:r>
        </a:p>
      </cdr:txBody>
    </cdr:sp>
  </cdr:relSizeAnchor>
  <cdr:relSizeAnchor xmlns:cdr="http://schemas.openxmlformats.org/drawingml/2006/chartDrawing">
    <cdr:from>
      <cdr:x>0.7406</cdr:x>
      <cdr:y>0.8864</cdr:y>
    </cdr:from>
    <cdr:to>
      <cdr:x>0.8003</cdr:x>
      <cdr:y>0.97565</cdr:y>
    </cdr:to>
    <cdr:sp macro="" textlink="">
      <cdr:nvSpPr>
        <cdr:cNvPr id="3" name="TextBox 2">
          <a:extLst xmlns:a="http://schemas.openxmlformats.org/drawingml/2006/main">
            <a:ext uri="{FF2B5EF4-FFF2-40B4-BE49-F238E27FC236}">
              <a16:creationId xmlns:a16="http://schemas.microsoft.com/office/drawing/2014/main" id="{54CE1724-8589-7371-4420-59B5478F6C6A}"/>
            </a:ext>
          </a:extLst>
        </cdr:cNvPr>
        <cdr:cNvSpPr txBox="1"/>
      </cdr:nvSpPr>
      <cdr:spPr>
        <a:xfrm xmlns:a="http://schemas.openxmlformats.org/drawingml/2006/main">
          <a:off x="11343150" y="908206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4460" kern="1200" dirty="0"/>
            <a:t>GK Metrics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041650" cy="465138"/>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gn="l" eaLnBrk="0" hangingPunct="0">
              <a:defRPr sz="1200">
                <a:latin typeface="Times New Roman" pitchFamily="18" charset="0"/>
                <a:ea typeface="+mn-ea"/>
                <a:cs typeface="+mn-cs"/>
              </a:defRPr>
            </a:lvl1pPr>
          </a:lstStyle>
          <a:p>
            <a:pPr>
              <a:defRPr/>
            </a:pPr>
            <a:endParaRPr lang="en-US"/>
          </a:p>
        </p:txBody>
      </p:sp>
      <p:sp>
        <p:nvSpPr>
          <p:cNvPr id="7171" name="Rectangle 3"/>
          <p:cNvSpPr>
            <a:spLocks noGrp="1" noChangeArrowheads="1"/>
          </p:cNvSpPr>
          <p:nvPr>
            <p:ph type="dt" sz="quarter" idx="1"/>
          </p:nvPr>
        </p:nvSpPr>
        <p:spPr bwMode="auto">
          <a:xfrm>
            <a:off x="3978275" y="0"/>
            <a:ext cx="3041650" cy="465138"/>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gn="r" eaLnBrk="0" hangingPunct="0">
              <a:defRPr sz="1200">
                <a:latin typeface="Times New Roman" pitchFamily="18" charset="0"/>
                <a:ea typeface="+mn-ea"/>
                <a:cs typeface="+mn-cs"/>
              </a:defRPr>
            </a:lvl1pPr>
          </a:lstStyle>
          <a:p>
            <a:pPr>
              <a:defRPr/>
            </a:pPr>
            <a:endParaRPr lang="en-US"/>
          </a:p>
        </p:txBody>
      </p:sp>
      <p:sp>
        <p:nvSpPr>
          <p:cNvPr id="7172" name="Rectangle 4"/>
          <p:cNvSpPr>
            <a:spLocks noGrp="1" noChangeArrowheads="1"/>
          </p:cNvSpPr>
          <p:nvPr>
            <p:ph type="ftr" sz="quarter" idx="2"/>
          </p:nvPr>
        </p:nvSpPr>
        <p:spPr bwMode="auto">
          <a:xfrm>
            <a:off x="0" y="8840788"/>
            <a:ext cx="3041650" cy="465137"/>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gn="l" eaLnBrk="0" hangingPunct="0">
              <a:defRPr sz="1200">
                <a:latin typeface="Times New Roman" pitchFamily="18" charset="0"/>
                <a:ea typeface="+mn-ea"/>
                <a:cs typeface="+mn-cs"/>
              </a:defRPr>
            </a:lvl1pPr>
          </a:lstStyle>
          <a:p>
            <a:pPr>
              <a:defRPr/>
            </a:pPr>
            <a:endParaRPr lang="en-US"/>
          </a:p>
        </p:txBody>
      </p:sp>
      <p:sp>
        <p:nvSpPr>
          <p:cNvPr id="7173" name="Rectangle 5"/>
          <p:cNvSpPr>
            <a:spLocks noGrp="1" noChangeArrowheads="1"/>
          </p:cNvSpPr>
          <p:nvPr>
            <p:ph type="sldNum" sz="quarter" idx="3"/>
          </p:nvPr>
        </p:nvSpPr>
        <p:spPr bwMode="auto">
          <a:xfrm>
            <a:off x="3978275" y="8840788"/>
            <a:ext cx="3041650" cy="465137"/>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gn="r">
              <a:defRPr sz="1200"/>
            </a:lvl1pPr>
          </a:lstStyle>
          <a:p>
            <a:pPr>
              <a:defRPr/>
            </a:pPr>
            <a:fld id="{4539F0B8-0F02-41E0-9DB3-6C0838647DA5}"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041650" cy="465138"/>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gn="l" eaLnBrk="0" hangingPunct="0">
              <a:defRPr sz="1200">
                <a:latin typeface="Times New Roman" pitchFamily="18" charset="0"/>
                <a:ea typeface="+mn-ea"/>
                <a:cs typeface="+mn-cs"/>
              </a:defRPr>
            </a:lvl1pPr>
          </a:lstStyle>
          <a:p>
            <a:pPr>
              <a:defRPr/>
            </a:pPr>
            <a:endParaRPr lang="en-US"/>
          </a:p>
        </p:txBody>
      </p:sp>
      <p:sp>
        <p:nvSpPr>
          <p:cNvPr id="19459" name="Rectangle 3"/>
          <p:cNvSpPr>
            <a:spLocks noGrp="1" noChangeArrowheads="1"/>
          </p:cNvSpPr>
          <p:nvPr>
            <p:ph type="dt" idx="1"/>
          </p:nvPr>
        </p:nvSpPr>
        <p:spPr bwMode="auto">
          <a:xfrm>
            <a:off x="3978275" y="0"/>
            <a:ext cx="3041650" cy="465138"/>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gn="r" eaLnBrk="0" hangingPunct="0">
              <a:defRPr sz="1200">
                <a:latin typeface="Times New Roman" pitchFamily="18" charset="0"/>
                <a:ea typeface="+mn-ea"/>
                <a:cs typeface="+mn-cs"/>
              </a:defRPr>
            </a:lvl1pPr>
          </a:lstStyle>
          <a:p>
            <a:pPr>
              <a:defRPr/>
            </a:pPr>
            <a:endParaRPr lang="en-US"/>
          </a:p>
        </p:txBody>
      </p:sp>
      <p:sp>
        <p:nvSpPr>
          <p:cNvPr id="2052" name="Rectangle 4"/>
          <p:cNvSpPr>
            <a:spLocks noGrp="1" noRot="1" noChangeAspect="1" noChangeArrowheads="1" noTextEdit="1"/>
          </p:cNvSpPr>
          <p:nvPr>
            <p:ph type="sldImg" idx="2"/>
          </p:nvPr>
        </p:nvSpPr>
        <p:spPr bwMode="auto">
          <a:xfrm>
            <a:off x="1474788" y="698500"/>
            <a:ext cx="4071937"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61" name="Rectangle 5"/>
          <p:cNvSpPr>
            <a:spLocks noGrp="1" noChangeArrowheads="1"/>
          </p:cNvSpPr>
          <p:nvPr>
            <p:ph type="body" sz="quarter" idx="3"/>
          </p:nvPr>
        </p:nvSpPr>
        <p:spPr bwMode="auto">
          <a:xfrm>
            <a:off x="936625" y="4419600"/>
            <a:ext cx="5146675" cy="4187825"/>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462" name="Rectangle 6"/>
          <p:cNvSpPr>
            <a:spLocks noGrp="1" noChangeArrowheads="1"/>
          </p:cNvSpPr>
          <p:nvPr>
            <p:ph type="ftr" sz="quarter" idx="4"/>
          </p:nvPr>
        </p:nvSpPr>
        <p:spPr bwMode="auto">
          <a:xfrm>
            <a:off x="0" y="8840788"/>
            <a:ext cx="3041650" cy="465137"/>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gn="l" eaLnBrk="0" hangingPunct="0">
              <a:defRPr sz="1200">
                <a:latin typeface="Times New Roman" pitchFamily="18" charset="0"/>
                <a:ea typeface="+mn-ea"/>
                <a:cs typeface="+mn-cs"/>
              </a:defRPr>
            </a:lvl1pPr>
          </a:lstStyle>
          <a:p>
            <a:pPr>
              <a:defRPr/>
            </a:pPr>
            <a:endParaRPr lang="en-US"/>
          </a:p>
        </p:txBody>
      </p:sp>
      <p:sp>
        <p:nvSpPr>
          <p:cNvPr id="19463" name="Rectangle 7"/>
          <p:cNvSpPr>
            <a:spLocks noGrp="1" noChangeArrowheads="1"/>
          </p:cNvSpPr>
          <p:nvPr>
            <p:ph type="sldNum" sz="quarter" idx="5"/>
          </p:nvPr>
        </p:nvSpPr>
        <p:spPr bwMode="auto">
          <a:xfrm>
            <a:off x="3978275" y="8840788"/>
            <a:ext cx="3041650" cy="465137"/>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gn="r">
              <a:defRPr sz="1200"/>
            </a:lvl1pPr>
          </a:lstStyle>
          <a:p>
            <a:pPr>
              <a:defRPr/>
            </a:pPr>
            <a:fld id="{71FC8B07-48B0-4F20-9E15-1DEC188B43C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ern="1200">
        <a:solidFill>
          <a:schemeClr val="tx1"/>
        </a:solidFill>
        <a:latin typeface="Times New Roman" pitchFamily="18" charset="0"/>
        <a:ea typeface="ＭＳ Ｐゴシック" pitchFamily="34" charset="-128"/>
        <a:cs typeface="+mn-cs"/>
      </a:defRPr>
    </a:lvl1pPr>
    <a:lvl2pPr marL="848858" algn="l" rtl="0" eaLnBrk="0" fontAlgn="base" hangingPunct="0">
      <a:spcBef>
        <a:spcPct val="30000"/>
      </a:spcBef>
      <a:spcAft>
        <a:spcPct val="0"/>
      </a:spcAft>
      <a:defRPr kern="1200">
        <a:solidFill>
          <a:schemeClr val="tx1"/>
        </a:solidFill>
        <a:latin typeface="Times New Roman" pitchFamily="18" charset="0"/>
        <a:ea typeface="ＭＳ Ｐゴシック" pitchFamily="27" charset="-128"/>
        <a:cs typeface="+mn-cs"/>
      </a:defRPr>
    </a:lvl2pPr>
    <a:lvl3pPr marL="1697716" algn="l" rtl="0" eaLnBrk="0" fontAlgn="base" hangingPunct="0">
      <a:spcBef>
        <a:spcPct val="30000"/>
      </a:spcBef>
      <a:spcAft>
        <a:spcPct val="0"/>
      </a:spcAft>
      <a:defRPr kern="1200">
        <a:solidFill>
          <a:schemeClr val="tx1"/>
        </a:solidFill>
        <a:latin typeface="Times New Roman" pitchFamily="18" charset="0"/>
        <a:ea typeface="ＭＳ Ｐゴシック" pitchFamily="27" charset="-128"/>
        <a:cs typeface="+mn-cs"/>
      </a:defRPr>
    </a:lvl3pPr>
    <a:lvl4pPr marL="2546573" algn="l" rtl="0" eaLnBrk="0" fontAlgn="base" hangingPunct="0">
      <a:spcBef>
        <a:spcPct val="30000"/>
      </a:spcBef>
      <a:spcAft>
        <a:spcPct val="0"/>
      </a:spcAft>
      <a:defRPr kern="1200">
        <a:solidFill>
          <a:schemeClr val="tx1"/>
        </a:solidFill>
        <a:latin typeface="Times New Roman" pitchFamily="18" charset="0"/>
        <a:ea typeface="ＭＳ Ｐゴシック" pitchFamily="27" charset="-128"/>
        <a:cs typeface="+mn-cs"/>
      </a:defRPr>
    </a:lvl4pPr>
    <a:lvl5pPr marL="3395433" algn="l" rtl="0" eaLnBrk="0" fontAlgn="base" hangingPunct="0">
      <a:spcBef>
        <a:spcPct val="30000"/>
      </a:spcBef>
      <a:spcAft>
        <a:spcPct val="0"/>
      </a:spcAft>
      <a:defRPr kern="1200">
        <a:solidFill>
          <a:schemeClr val="tx1"/>
        </a:solidFill>
        <a:latin typeface="Times New Roman" pitchFamily="18" charset="0"/>
        <a:ea typeface="ＭＳ Ｐゴシック" pitchFamily="27" charset="-128"/>
        <a:cs typeface="+mn-cs"/>
      </a:defRPr>
    </a:lvl5pPr>
    <a:lvl6pPr marL="4244290" algn="l" defTabSz="1697716" rtl="0" eaLnBrk="1" latinLnBrk="0" hangingPunct="1">
      <a:defRPr sz="2227" kern="1200">
        <a:solidFill>
          <a:schemeClr val="tx1"/>
        </a:solidFill>
        <a:latin typeface="+mn-lt"/>
        <a:ea typeface="+mn-ea"/>
        <a:cs typeface="+mn-cs"/>
      </a:defRPr>
    </a:lvl6pPr>
    <a:lvl7pPr marL="5093148" algn="l" defTabSz="1697716" rtl="0" eaLnBrk="1" latinLnBrk="0" hangingPunct="1">
      <a:defRPr sz="2227" kern="1200">
        <a:solidFill>
          <a:schemeClr val="tx1"/>
        </a:solidFill>
        <a:latin typeface="+mn-lt"/>
        <a:ea typeface="+mn-ea"/>
        <a:cs typeface="+mn-cs"/>
      </a:defRPr>
    </a:lvl7pPr>
    <a:lvl8pPr marL="5942006" algn="l" defTabSz="1697716" rtl="0" eaLnBrk="1" latinLnBrk="0" hangingPunct="1">
      <a:defRPr sz="2227" kern="1200">
        <a:solidFill>
          <a:schemeClr val="tx1"/>
        </a:solidFill>
        <a:latin typeface="+mn-lt"/>
        <a:ea typeface="+mn-ea"/>
        <a:cs typeface="+mn-cs"/>
      </a:defRPr>
    </a:lvl8pPr>
    <a:lvl9pPr marL="6790865" algn="l" defTabSz="1697716" rtl="0" eaLnBrk="1" latinLnBrk="0" hangingPunct="1">
      <a:defRPr sz="222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Times New Roman" panose="02020603050405020304" pitchFamily="18" charset="0"/>
                <a:cs typeface="Arial" panose="020B0604020202020204" pitchFamily="34" charset="0"/>
              </a:defRPr>
            </a:lvl1pPr>
            <a:lvl2pPr marL="742950" indent="-285750">
              <a:defRPr sz="3600">
                <a:solidFill>
                  <a:schemeClr val="tx1"/>
                </a:solidFill>
                <a:latin typeface="Times New Roman" panose="02020603050405020304" pitchFamily="18" charset="0"/>
                <a:cs typeface="Arial" panose="020B0604020202020204" pitchFamily="34" charset="0"/>
              </a:defRPr>
            </a:lvl2pPr>
            <a:lvl3pPr marL="1143000" indent="-228600">
              <a:defRPr sz="3600">
                <a:solidFill>
                  <a:schemeClr val="tx1"/>
                </a:solidFill>
                <a:latin typeface="Times New Roman" panose="02020603050405020304" pitchFamily="18" charset="0"/>
                <a:cs typeface="Arial" panose="020B0604020202020204" pitchFamily="34" charset="0"/>
              </a:defRPr>
            </a:lvl3pPr>
            <a:lvl4pPr marL="1600200" indent="-228600">
              <a:defRPr sz="3600">
                <a:solidFill>
                  <a:schemeClr val="tx1"/>
                </a:solidFill>
                <a:latin typeface="Times New Roman" panose="02020603050405020304" pitchFamily="18" charset="0"/>
                <a:cs typeface="Arial" panose="020B0604020202020204" pitchFamily="34" charset="0"/>
              </a:defRPr>
            </a:lvl4pPr>
            <a:lvl5pPr marL="2057400" indent="-22860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fld id="{0260B968-938F-404A-9C7C-32EE93DFFB7D}" type="slidenum">
              <a:rPr lang="en-US" altLang="en-US" sz="1200" smtClean="0">
                <a:ea typeface="ＭＳ Ｐゴシック" panose="020B0600070205080204" pitchFamily="34" charset="-128"/>
              </a:rPr>
              <a:pPr/>
              <a:t>1</a:t>
            </a:fld>
            <a:endParaRPr lang="en-US" altLang="en-US" sz="1200">
              <a:ea typeface="ＭＳ Ｐゴシック" panose="020B0600070205080204" pitchFamily="34" charset="-128"/>
            </a:endParaRPr>
          </a:p>
        </p:txBody>
      </p:sp>
      <p:sp>
        <p:nvSpPr>
          <p:cNvPr id="5123" name="Rectangle 2"/>
          <p:cNvSpPr>
            <a:spLocks noGrp="1" noRot="1" noChangeAspect="1" noChangeArrowheads="1" noTextEdit="1"/>
          </p:cNvSpPr>
          <p:nvPr>
            <p:ph type="sldImg"/>
          </p:nvPr>
        </p:nvSpPr>
        <p:spPr>
          <a:xfrm>
            <a:off x="1474788" y="698500"/>
            <a:ext cx="4071937" cy="3489325"/>
          </a:xfrm>
          <a:ln/>
        </p:spPr>
      </p:sp>
      <p:sp>
        <p:nvSpPr>
          <p:cNvPr id="5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13635573"/>
            <a:ext cx="43525440" cy="9406467"/>
          </a:xfrm>
        </p:spPr>
        <p:txBody>
          <a:bodyPr/>
          <a:lstStyle/>
          <a:p>
            <a:r>
              <a:rPr lang="en-US"/>
              <a:t>Click to edit Master title style</a:t>
            </a:r>
          </a:p>
        </p:txBody>
      </p:sp>
      <p:sp>
        <p:nvSpPr>
          <p:cNvPr id="3" name="Subtitle 2"/>
          <p:cNvSpPr>
            <a:spLocks noGrp="1"/>
          </p:cNvSpPr>
          <p:nvPr>
            <p:ph type="subTitle" idx="1"/>
          </p:nvPr>
        </p:nvSpPr>
        <p:spPr>
          <a:xfrm>
            <a:off x="7680960" y="24870841"/>
            <a:ext cx="35844480" cy="11218335"/>
          </a:xfrm>
        </p:spPr>
        <p:txBody>
          <a:bodyPr/>
          <a:lstStyle>
            <a:lvl1pPr marL="0" indent="0" algn="ctr">
              <a:buNone/>
              <a:defRPr/>
            </a:lvl1pPr>
            <a:lvl2pPr marL="800123" indent="0" algn="ctr">
              <a:buNone/>
              <a:defRPr/>
            </a:lvl2pPr>
            <a:lvl3pPr marL="1600246" indent="0" algn="ctr">
              <a:buNone/>
              <a:defRPr/>
            </a:lvl3pPr>
            <a:lvl4pPr marL="2400369" indent="0" algn="ctr">
              <a:buNone/>
              <a:defRPr/>
            </a:lvl4pPr>
            <a:lvl5pPr marL="3200491" indent="0" algn="ctr">
              <a:buNone/>
              <a:defRPr/>
            </a:lvl5pPr>
            <a:lvl6pPr marL="4000614" indent="0" algn="ctr">
              <a:buNone/>
              <a:defRPr/>
            </a:lvl6pPr>
            <a:lvl7pPr marL="4800737" indent="0" algn="ctr">
              <a:buNone/>
              <a:defRPr/>
            </a:lvl7pPr>
            <a:lvl8pPr marL="5600860" indent="0" algn="ctr">
              <a:buNone/>
              <a:defRPr/>
            </a:lvl8pPr>
            <a:lvl9pPr marL="6400983"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641F56-9D76-4A5B-96B5-161F324C3443}" type="slidenum">
              <a:rPr lang="en-US" altLang="en-US"/>
              <a:pPr>
                <a:defRPr/>
              </a:pPr>
              <a:t>‹#›</a:t>
            </a:fld>
            <a:endParaRPr lang="en-US" altLang="en-US"/>
          </a:p>
        </p:txBody>
      </p:sp>
    </p:spTree>
    <p:extLst>
      <p:ext uri="{BB962C8B-B14F-4D97-AF65-F5344CB8AC3E}">
        <p14:creationId xmlns:p14="http://schemas.microsoft.com/office/powerpoint/2010/main" val="528446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8565FF0-EAC7-4F98-AAD5-CD9BFE785BD6}" type="slidenum">
              <a:rPr lang="en-US" altLang="en-US"/>
              <a:pPr>
                <a:defRPr/>
              </a:pPr>
              <a:t>‹#›</a:t>
            </a:fld>
            <a:endParaRPr lang="en-US" altLang="en-US"/>
          </a:p>
        </p:txBody>
      </p:sp>
    </p:spTree>
    <p:extLst>
      <p:ext uri="{BB962C8B-B14F-4D97-AF65-F5344CB8AC3E}">
        <p14:creationId xmlns:p14="http://schemas.microsoft.com/office/powerpoint/2010/main" val="929157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484560" y="3898908"/>
            <a:ext cx="10881360" cy="351112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40480" y="3898908"/>
            <a:ext cx="32359600" cy="351112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2985EAE-AC09-4EBB-B81F-B3BDF82C031F}" type="slidenum">
              <a:rPr lang="en-US" altLang="en-US"/>
              <a:pPr>
                <a:defRPr/>
              </a:pPr>
              <a:t>‹#›</a:t>
            </a:fld>
            <a:endParaRPr lang="en-US" altLang="en-US"/>
          </a:p>
        </p:txBody>
      </p:sp>
    </p:spTree>
    <p:extLst>
      <p:ext uri="{BB962C8B-B14F-4D97-AF65-F5344CB8AC3E}">
        <p14:creationId xmlns:p14="http://schemas.microsoft.com/office/powerpoint/2010/main" val="14393089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40480" y="3898908"/>
            <a:ext cx="43525440" cy="7323667"/>
          </a:xfrm>
        </p:spPr>
        <p:txBody>
          <a:bodyPr/>
          <a:lstStyle/>
          <a:p>
            <a:r>
              <a:rPr lang="en-US"/>
              <a:t>Click to edit Master title style</a:t>
            </a:r>
          </a:p>
        </p:txBody>
      </p:sp>
      <p:sp>
        <p:nvSpPr>
          <p:cNvPr id="3" name="Content Placeholder 2"/>
          <p:cNvSpPr>
            <a:spLocks noGrp="1"/>
          </p:cNvSpPr>
          <p:nvPr>
            <p:ph sz="quarter" idx="1"/>
          </p:nvPr>
        </p:nvSpPr>
        <p:spPr>
          <a:xfrm>
            <a:off x="3840480" y="12678840"/>
            <a:ext cx="21620480" cy="129624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5745440" y="12678840"/>
            <a:ext cx="21620480" cy="129624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3840480" y="26047708"/>
            <a:ext cx="21620480" cy="129624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5745440" y="26047708"/>
            <a:ext cx="21620480" cy="129624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ECA427F-6177-46E0-8BF5-9BA6642D0EBA}" type="slidenum">
              <a:rPr lang="en-US" altLang="en-US"/>
              <a:pPr>
                <a:defRPr/>
              </a:pPr>
              <a:t>‹#›</a:t>
            </a:fld>
            <a:endParaRPr lang="en-US" altLang="en-US"/>
          </a:p>
        </p:txBody>
      </p:sp>
    </p:spTree>
    <p:extLst>
      <p:ext uri="{BB962C8B-B14F-4D97-AF65-F5344CB8AC3E}">
        <p14:creationId xmlns:p14="http://schemas.microsoft.com/office/powerpoint/2010/main" val="964284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188FD78-3160-474A-A8EE-641342301A20}" type="slidenum">
              <a:rPr lang="en-US" altLang="en-US"/>
              <a:pPr>
                <a:defRPr/>
              </a:pPr>
              <a:t>‹#›</a:t>
            </a:fld>
            <a:endParaRPr lang="en-US" altLang="en-US"/>
          </a:p>
        </p:txBody>
      </p:sp>
    </p:spTree>
    <p:extLst>
      <p:ext uri="{BB962C8B-B14F-4D97-AF65-F5344CB8AC3E}">
        <p14:creationId xmlns:p14="http://schemas.microsoft.com/office/powerpoint/2010/main" val="945499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1" y="28202469"/>
            <a:ext cx="43525440" cy="8720667"/>
          </a:xfrm>
        </p:spPr>
        <p:txBody>
          <a:bodyPr anchor="t"/>
          <a:lstStyle>
            <a:lvl1pPr algn="l">
              <a:defRPr sz="7000" b="1" cap="all"/>
            </a:lvl1pPr>
          </a:lstStyle>
          <a:p>
            <a:r>
              <a:rPr lang="en-US"/>
              <a:t>Click to edit Master title style</a:t>
            </a:r>
          </a:p>
        </p:txBody>
      </p:sp>
      <p:sp>
        <p:nvSpPr>
          <p:cNvPr id="3" name="Text Placeholder 2"/>
          <p:cNvSpPr>
            <a:spLocks noGrp="1"/>
          </p:cNvSpPr>
          <p:nvPr>
            <p:ph type="body" idx="1"/>
          </p:nvPr>
        </p:nvSpPr>
        <p:spPr>
          <a:xfrm>
            <a:off x="4044951" y="18601267"/>
            <a:ext cx="43525440" cy="9601200"/>
          </a:xfrm>
        </p:spPr>
        <p:txBody>
          <a:bodyPr anchor="b"/>
          <a:lstStyle>
            <a:lvl1pPr marL="0" indent="0">
              <a:buNone/>
              <a:defRPr sz="3500"/>
            </a:lvl1pPr>
            <a:lvl2pPr marL="800123" indent="0">
              <a:buNone/>
              <a:defRPr sz="3150"/>
            </a:lvl2pPr>
            <a:lvl3pPr marL="1600246" indent="0">
              <a:buNone/>
              <a:defRPr sz="2800"/>
            </a:lvl3pPr>
            <a:lvl4pPr marL="2400369" indent="0">
              <a:buNone/>
              <a:defRPr sz="2450"/>
            </a:lvl4pPr>
            <a:lvl5pPr marL="3200491" indent="0">
              <a:buNone/>
              <a:defRPr sz="2450"/>
            </a:lvl5pPr>
            <a:lvl6pPr marL="4000614" indent="0">
              <a:buNone/>
              <a:defRPr sz="2450"/>
            </a:lvl6pPr>
            <a:lvl7pPr marL="4800737" indent="0">
              <a:buNone/>
              <a:defRPr sz="2450"/>
            </a:lvl7pPr>
            <a:lvl8pPr marL="5600860" indent="0">
              <a:buNone/>
              <a:defRPr sz="2450"/>
            </a:lvl8pPr>
            <a:lvl9pPr marL="6400983" indent="0">
              <a:buNone/>
              <a:defRPr sz="24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225A18E-F626-495C-AA33-00119ACE1597}" type="slidenum">
              <a:rPr lang="en-US" altLang="en-US"/>
              <a:pPr>
                <a:defRPr/>
              </a:pPr>
              <a:t>‹#›</a:t>
            </a:fld>
            <a:endParaRPr lang="en-US" altLang="en-US"/>
          </a:p>
        </p:txBody>
      </p:sp>
    </p:spTree>
    <p:extLst>
      <p:ext uri="{BB962C8B-B14F-4D97-AF65-F5344CB8AC3E}">
        <p14:creationId xmlns:p14="http://schemas.microsoft.com/office/powerpoint/2010/main" val="4003110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40480" y="12678839"/>
            <a:ext cx="21620480" cy="26331335"/>
          </a:xfrm>
        </p:spPr>
        <p:txBody>
          <a:bodyPr/>
          <a:lstStyle>
            <a:lvl1pPr>
              <a:defRPr sz="4900"/>
            </a:lvl1pPr>
            <a:lvl2pPr>
              <a:defRPr sz="4200"/>
            </a:lvl2pPr>
            <a:lvl3pPr>
              <a:defRPr sz="3500"/>
            </a:lvl3pPr>
            <a:lvl4pPr>
              <a:defRPr sz="3150"/>
            </a:lvl4pPr>
            <a:lvl5pPr>
              <a:defRPr sz="3150"/>
            </a:lvl5pPr>
            <a:lvl6pPr>
              <a:defRPr sz="3150"/>
            </a:lvl6pPr>
            <a:lvl7pPr>
              <a:defRPr sz="3150"/>
            </a:lvl7pPr>
            <a:lvl8pPr>
              <a:defRPr sz="3150"/>
            </a:lvl8pPr>
            <a:lvl9pPr>
              <a:defRPr sz="31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745440" y="12678839"/>
            <a:ext cx="21620480" cy="26331335"/>
          </a:xfrm>
        </p:spPr>
        <p:txBody>
          <a:bodyPr/>
          <a:lstStyle>
            <a:lvl1pPr>
              <a:defRPr sz="4900"/>
            </a:lvl1pPr>
            <a:lvl2pPr>
              <a:defRPr sz="4200"/>
            </a:lvl2pPr>
            <a:lvl3pPr>
              <a:defRPr sz="3500"/>
            </a:lvl3pPr>
            <a:lvl4pPr>
              <a:defRPr sz="3150"/>
            </a:lvl4pPr>
            <a:lvl5pPr>
              <a:defRPr sz="3150"/>
            </a:lvl5pPr>
            <a:lvl6pPr>
              <a:defRPr sz="3150"/>
            </a:lvl6pPr>
            <a:lvl7pPr>
              <a:defRPr sz="3150"/>
            </a:lvl7pPr>
            <a:lvl8pPr>
              <a:defRPr sz="3150"/>
            </a:lvl8pPr>
            <a:lvl9pPr>
              <a:defRPr sz="31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2CE5F05-9399-41D6-B61A-17CF1F19477F}" type="slidenum">
              <a:rPr lang="en-US" altLang="en-US"/>
              <a:pPr>
                <a:defRPr/>
              </a:pPr>
              <a:t>‹#›</a:t>
            </a:fld>
            <a:endParaRPr lang="en-US" altLang="en-US"/>
          </a:p>
        </p:txBody>
      </p:sp>
    </p:spTree>
    <p:extLst>
      <p:ext uri="{BB962C8B-B14F-4D97-AF65-F5344CB8AC3E}">
        <p14:creationId xmlns:p14="http://schemas.microsoft.com/office/powerpoint/2010/main" val="3048929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60320" y="1756833"/>
            <a:ext cx="46085760" cy="7315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60327" y="9825568"/>
            <a:ext cx="22625051" cy="4093632"/>
          </a:xfrm>
        </p:spPr>
        <p:txBody>
          <a:bodyPr anchor="b"/>
          <a:lstStyle>
            <a:lvl1pPr marL="0" indent="0">
              <a:buNone/>
              <a:defRPr sz="4200" b="1"/>
            </a:lvl1pPr>
            <a:lvl2pPr marL="800123" indent="0">
              <a:buNone/>
              <a:defRPr sz="3500" b="1"/>
            </a:lvl2pPr>
            <a:lvl3pPr marL="1600246" indent="0">
              <a:buNone/>
              <a:defRPr sz="3150" b="1"/>
            </a:lvl3pPr>
            <a:lvl4pPr marL="2400369" indent="0">
              <a:buNone/>
              <a:defRPr sz="2800" b="1"/>
            </a:lvl4pPr>
            <a:lvl5pPr marL="3200491" indent="0">
              <a:buNone/>
              <a:defRPr sz="2800" b="1"/>
            </a:lvl5pPr>
            <a:lvl6pPr marL="4000614" indent="0">
              <a:buNone/>
              <a:defRPr sz="2800" b="1"/>
            </a:lvl6pPr>
            <a:lvl7pPr marL="4800737" indent="0">
              <a:buNone/>
              <a:defRPr sz="2800" b="1"/>
            </a:lvl7pPr>
            <a:lvl8pPr marL="5600860" indent="0">
              <a:buNone/>
              <a:defRPr sz="2800" b="1"/>
            </a:lvl8pPr>
            <a:lvl9pPr marL="6400983" indent="0">
              <a:buNone/>
              <a:defRPr sz="2800" b="1"/>
            </a:lvl9pPr>
          </a:lstStyle>
          <a:p>
            <a:pPr lvl="0"/>
            <a:r>
              <a:rPr lang="en-US"/>
              <a:t>Click to edit Master text styles</a:t>
            </a:r>
          </a:p>
        </p:txBody>
      </p:sp>
      <p:sp>
        <p:nvSpPr>
          <p:cNvPr id="4" name="Content Placeholder 3"/>
          <p:cNvSpPr>
            <a:spLocks noGrp="1"/>
          </p:cNvSpPr>
          <p:nvPr>
            <p:ph sz="half" idx="2"/>
          </p:nvPr>
        </p:nvSpPr>
        <p:spPr>
          <a:xfrm>
            <a:off x="2560327" y="13919202"/>
            <a:ext cx="22625051" cy="25289935"/>
          </a:xfrm>
        </p:spPr>
        <p:txBody>
          <a:bodyPr/>
          <a:lstStyle>
            <a:lvl1pPr>
              <a:defRPr sz="4200"/>
            </a:lvl1pPr>
            <a:lvl2pPr>
              <a:defRPr sz="3500"/>
            </a:lvl2pPr>
            <a:lvl3pPr>
              <a:defRPr sz="315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141" y="9825568"/>
            <a:ext cx="22633940" cy="4093632"/>
          </a:xfrm>
        </p:spPr>
        <p:txBody>
          <a:bodyPr anchor="b"/>
          <a:lstStyle>
            <a:lvl1pPr marL="0" indent="0">
              <a:buNone/>
              <a:defRPr sz="4200" b="1"/>
            </a:lvl1pPr>
            <a:lvl2pPr marL="800123" indent="0">
              <a:buNone/>
              <a:defRPr sz="3500" b="1"/>
            </a:lvl2pPr>
            <a:lvl3pPr marL="1600246" indent="0">
              <a:buNone/>
              <a:defRPr sz="3150" b="1"/>
            </a:lvl3pPr>
            <a:lvl4pPr marL="2400369" indent="0">
              <a:buNone/>
              <a:defRPr sz="2800" b="1"/>
            </a:lvl4pPr>
            <a:lvl5pPr marL="3200491" indent="0">
              <a:buNone/>
              <a:defRPr sz="2800" b="1"/>
            </a:lvl5pPr>
            <a:lvl6pPr marL="4000614" indent="0">
              <a:buNone/>
              <a:defRPr sz="2800" b="1"/>
            </a:lvl6pPr>
            <a:lvl7pPr marL="4800737" indent="0">
              <a:buNone/>
              <a:defRPr sz="2800" b="1"/>
            </a:lvl7pPr>
            <a:lvl8pPr marL="5600860" indent="0">
              <a:buNone/>
              <a:defRPr sz="2800" b="1"/>
            </a:lvl8pPr>
            <a:lvl9pPr marL="6400983" indent="0">
              <a:buNone/>
              <a:defRPr sz="2800" b="1"/>
            </a:lvl9pPr>
          </a:lstStyle>
          <a:p>
            <a:pPr lvl="0"/>
            <a:r>
              <a:rPr lang="en-US"/>
              <a:t>Click to edit Master text styles</a:t>
            </a:r>
          </a:p>
        </p:txBody>
      </p:sp>
      <p:sp>
        <p:nvSpPr>
          <p:cNvPr id="6" name="Content Placeholder 5"/>
          <p:cNvSpPr>
            <a:spLocks noGrp="1"/>
          </p:cNvSpPr>
          <p:nvPr>
            <p:ph sz="quarter" idx="4"/>
          </p:nvPr>
        </p:nvSpPr>
        <p:spPr>
          <a:xfrm>
            <a:off x="26012141" y="13919202"/>
            <a:ext cx="22633940" cy="25289935"/>
          </a:xfrm>
        </p:spPr>
        <p:txBody>
          <a:bodyPr/>
          <a:lstStyle>
            <a:lvl1pPr>
              <a:defRPr sz="4200"/>
            </a:lvl1pPr>
            <a:lvl2pPr>
              <a:defRPr sz="3500"/>
            </a:lvl2pPr>
            <a:lvl3pPr>
              <a:defRPr sz="315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83B719C-B0C0-490F-B76C-684D041E5612}" type="slidenum">
              <a:rPr lang="en-US" altLang="en-US"/>
              <a:pPr>
                <a:defRPr/>
              </a:pPr>
              <a:t>‹#›</a:t>
            </a:fld>
            <a:endParaRPr lang="en-US" altLang="en-US"/>
          </a:p>
        </p:txBody>
      </p:sp>
    </p:spTree>
    <p:extLst>
      <p:ext uri="{BB962C8B-B14F-4D97-AF65-F5344CB8AC3E}">
        <p14:creationId xmlns:p14="http://schemas.microsoft.com/office/powerpoint/2010/main" val="819989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5655976-A0C8-43EB-AE6D-917CDF0F63BD}" type="slidenum">
              <a:rPr lang="en-US" altLang="en-US"/>
              <a:pPr>
                <a:defRPr/>
              </a:pPr>
              <a:t>‹#›</a:t>
            </a:fld>
            <a:endParaRPr lang="en-US" altLang="en-US"/>
          </a:p>
        </p:txBody>
      </p:sp>
    </p:spTree>
    <p:extLst>
      <p:ext uri="{BB962C8B-B14F-4D97-AF65-F5344CB8AC3E}">
        <p14:creationId xmlns:p14="http://schemas.microsoft.com/office/powerpoint/2010/main" val="4078250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02EA9E3-6A2B-42EF-8FA8-C63E05A23B18}" type="slidenum">
              <a:rPr lang="en-US" altLang="en-US"/>
              <a:pPr>
                <a:defRPr/>
              </a:pPr>
              <a:t>‹#›</a:t>
            </a:fld>
            <a:endParaRPr lang="en-US" altLang="en-US"/>
          </a:p>
        </p:txBody>
      </p:sp>
    </p:spTree>
    <p:extLst>
      <p:ext uri="{BB962C8B-B14F-4D97-AF65-F5344CB8AC3E}">
        <p14:creationId xmlns:p14="http://schemas.microsoft.com/office/powerpoint/2010/main" val="499867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4" y="1748375"/>
            <a:ext cx="16846551" cy="7437967"/>
          </a:xfrm>
        </p:spPr>
        <p:txBody>
          <a:bodyPr anchor="b"/>
          <a:lstStyle>
            <a:lvl1pPr algn="l">
              <a:defRPr sz="3500" b="1"/>
            </a:lvl1pPr>
          </a:lstStyle>
          <a:p>
            <a:r>
              <a:rPr lang="en-US"/>
              <a:t>Click to edit Master title style</a:t>
            </a:r>
          </a:p>
        </p:txBody>
      </p:sp>
      <p:sp>
        <p:nvSpPr>
          <p:cNvPr id="3" name="Content Placeholder 2"/>
          <p:cNvSpPr>
            <a:spLocks noGrp="1"/>
          </p:cNvSpPr>
          <p:nvPr>
            <p:ph idx="1"/>
          </p:nvPr>
        </p:nvSpPr>
        <p:spPr>
          <a:xfrm>
            <a:off x="20020280" y="1748375"/>
            <a:ext cx="28625800" cy="37460767"/>
          </a:xfrm>
        </p:spPr>
        <p:txBody>
          <a:bodyPr/>
          <a:lstStyle>
            <a:lvl1pPr>
              <a:defRPr sz="5600"/>
            </a:lvl1pPr>
            <a:lvl2pPr>
              <a:defRPr sz="4900"/>
            </a:lvl2pPr>
            <a:lvl3pPr>
              <a:defRPr sz="4200"/>
            </a:lvl3pPr>
            <a:lvl4pPr>
              <a:defRPr sz="3500"/>
            </a:lvl4pPr>
            <a:lvl5pPr>
              <a:defRPr sz="3500"/>
            </a:lvl5pPr>
            <a:lvl6pPr>
              <a:defRPr sz="3500"/>
            </a:lvl6pPr>
            <a:lvl7pPr>
              <a:defRPr sz="3500"/>
            </a:lvl7pPr>
            <a:lvl8pPr>
              <a:defRPr sz="3500"/>
            </a:lvl8pPr>
            <a:lvl9pPr>
              <a:defRPr sz="3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4" y="9186333"/>
            <a:ext cx="16846551" cy="30022800"/>
          </a:xfrm>
        </p:spPr>
        <p:txBody>
          <a:bodyPr/>
          <a:lstStyle>
            <a:lvl1pPr marL="0" indent="0">
              <a:buNone/>
              <a:defRPr sz="2450"/>
            </a:lvl1pPr>
            <a:lvl2pPr marL="800123" indent="0">
              <a:buNone/>
              <a:defRPr sz="2100"/>
            </a:lvl2pPr>
            <a:lvl3pPr marL="1600246" indent="0">
              <a:buNone/>
              <a:defRPr sz="1750"/>
            </a:lvl3pPr>
            <a:lvl4pPr marL="2400369" indent="0">
              <a:buNone/>
              <a:defRPr sz="1633"/>
            </a:lvl4pPr>
            <a:lvl5pPr marL="3200491" indent="0">
              <a:buNone/>
              <a:defRPr sz="1633"/>
            </a:lvl5pPr>
            <a:lvl6pPr marL="4000614" indent="0">
              <a:buNone/>
              <a:defRPr sz="1633"/>
            </a:lvl6pPr>
            <a:lvl7pPr marL="4800737" indent="0">
              <a:buNone/>
              <a:defRPr sz="1633"/>
            </a:lvl7pPr>
            <a:lvl8pPr marL="5600860" indent="0">
              <a:buNone/>
              <a:defRPr sz="1633"/>
            </a:lvl8pPr>
            <a:lvl9pPr marL="6400983" indent="0">
              <a:buNone/>
              <a:defRPr sz="163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B6B93B1-00A5-471F-955B-FB0EDDF80531}" type="slidenum">
              <a:rPr lang="en-US" altLang="en-US"/>
              <a:pPr>
                <a:defRPr/>
              </a:pPr>
              <a:t>‹#›</a:t>
            </a:fld>
            <a:endParaRPr lang="en-US" altLang="en-US"/>
          </a:p>
        </p:txBody>
      </p:sp>
    </p:spTree>
    <p:extLst>
      <p:ext uri="{BB962C8B-B14F-4D97-AF65-F5344CB8AC3E}">
        <p14:creationId xmlns:p14="http://schemas.microsoft.com/office/powerpoint/2010/main" val="588388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811" y="30725537"/>
            <a:ext cx="30723840" cy="3623735"/>
          </a:xfrm>
        </p:spPr>
        <p:txBody>
          <a:bodyPr anchor="b"/>
          <a:lstStyle>
            <a:lvl1pPr algn="l">
              <a:defRPr sz="3500" b="1"/>
            </a:lvl1pPr>
          </a:lstStyle>
          <a:p>
            <a:r>
              <a:rPr lang="en-US"/>
              <a:t>Click to edit Master title style</a:t>
            </a:r>
          </a:p>
        </p:txBody>
      </p:sp>
      <p:sp>
        <p:nvSpPr>
          <p:cNvPr id="3" name="Picture Placeholder 2"/>
          <p:cNvSpPr>
            <a:spLocks noGrp="1"/>
          </p:cNvSpPr>
          <p:nvPr>
            <p:ph type="pic" idx="1"/>
          </p:nvPr>
        </p:nvSpPr>
        <p:spPr>
          <a:xfrm>
            <a:off x="10036811" y="3920067"/>
            <a:ext cx="30723840" cy="26335568"/>
          </a:xfrm>
        </p:spPr>
        <p:txBody>
          <a:bodyPr/>
          <a:lstStyle>
            <a:lvl1pPr marL="0" indent="0">
              <a:buNone/>
              <a:defRPr sz="5600"/>
            </a:lvl1pPr>
            <a:lvl2pPr marL="800123" indent="0">
              <a:buNone/>
              <a:defRPr sz="4900"/>
            </a:lvl2pPr>
            <a:lvl3pPr marL="1600246" indent="0">
              <a:buNone/>
              <a:defRPr sz="4200"/>
            </a:lvl3pPr>
            <a:lvl4pPr marL="2400369" indent="0">
              <a:buNone/>
              <a:defRPr sz="3500"/>
            </a:lvl4pPr>
            <a:lvl5pPr marL="3200491" indent="0">
              <a:buNone/>
              <a:defRPr sz="3500"/>
            </a:lvl5pPr>
            <a:lvl6pPr marL="4000614" indent="0">
              <a:buNone/>
              <a:defRPr sz="3500"/>
            </a:lvl6pPr>
            <a:lvl7pPr marL="4800737" indent="0">
              <a:buNone/>
              <a:defRPr sz="3500"/>
            </a:lvl7pPr>
            <a:lvl8pPr marL="5600860" indent="0">
              <a:buNone/>
              <a:defRPr sz="3500"/>
            </a:lvl8pPr>
            <a:lvl9pPr marL="6400983" indent="0">
              <a:buNone/>
              <a:defRPr sz="3500"/>
            </a:lvl9pPr>
          </a:lstStyle>
          <a:p>
            <a:pPr lvl="0"/>
            <a:r>
              <a:rPr lang="en-US" noProof="0"/>
              <a:t>Click icon to add picture</a:t>
            </a:r>
          </a:p>
        </p:txBody>
      </p:sp>
      <p:sp>
        <p:nvSpPr>
          <p:cNvPr id="4" name="Text Placeholder 3"/>
          <p:cNvSpPr>
            <a:spLocks noGrp="1"/>
          </p:cNvSpPr>
          <p:nvPr>
            <p:ph type="body" sz="half" idx="2"/>
          </p:nvPr>
        </p:nvSpPr>
        <p:spPr>
          <a:xfrm>
            <a:off x="10036811" y="34349267"/>
            <a:ext cx="30723840" cy="5151968"/>
          </a:xfrm>
        </p:spPr>
        <p:txBody>
          <a:bodyPr/>
          <a:lstStyle>
            <a:lvl1pPr marL="0" indent="0">
              <a:buNone/>
              <a:defRPr sz="2450"/>
            </a:lvl1pPr>
            <a:lvl2pPr marL="800123" indent="0">
              <a:buNone/>
              <a:defRPr sz="2100"/>
            </a:lvl2pPr>
            <a:lvl3pPr marL="1600246" indent="0">
              <a:buNone/>
              <a:defRPr sz="1750"/>
            </a:lvl3pPr>
            <a:lvl4pPr marL="2400369" indent="0">
              <a:buNone/>
              <a:defRPr sz="1633"/>
            </a:lvl4pPr>
            <a:lvl5pPr marL="3200491" indent="0">
              <a:buNone/>
              <a:defRPr sz="1633"/>
            </a:lvl5pPr>
            <a:lvl6pPr marL="4000614" indent="0">
              <a:buNone/>
              <a:defRPr sz="1633"/>
            </a:lvl6pPr>
            <a:lvl7pPr marL="4800737" indent="0">
              <a:buNone/>
              <a:defRPr sz="1633"/>
            </a:lvl7pPr>
            <a:lvl8pPr marL="5600860" indent="0">
              <a:buNone/>
              <a:defRPr sz="1633"/>
            </a:lvl8pPr>
            <a:lvl9pPr marL="6400983" indent="0">
              <a:buNone/>
              <a:defRPr sz="163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1620032-8150-4CBC-B7F6-EF82E0E42154}" type="slidenum">
              <a:rPr lang="en-US" altLang="en-US"/>
              <a:pPr>
                <a:defRPr/>
              </a:pPr>
              <a:t>‹#›</a:t>
            </a:fld>
            <a:endParaRPr lang="en-US" altLang="en-US"/>
          </a:p>
        </p:txBody>
      </p:sp>
    </p:spTree>
    <p:extLst>
      <p:ext uri="{BB962C8B-B14F-4D97-AF65-F5344CB8AC3E}">
        <p14:creationId xmlns:p14="http://schemas.microsoft.com/office/powerpoint/2010/main" val="882247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7" descr="rotunda3"/>
          <p:cNvPicPr>
            <a:picLocks noChangeAspect="1" noChangeArrowheads="1"/>
          </p:cNvPicPr>
          <p:nvPr/>
        </p:nvPicPr>
        <p:blipFill>
          <a:blip r:embed="rId14">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24521583" y="7768169"/>
            <a:ext cx="26684817" cy="36123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3841221" y="3898901"/>
            <a:ext cx="43523958" cy="7323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43431" tIns="171714" rIns="343431" bIns="171714" numCol="1" anchor="ctr" anchorCtr="0" compatLnSpc="1">
            <a:prstTxWarp prst="textNoShape">
              <a:avLst/>
            </a:prstTxWarp>
          </a:bodyPr>
          <a:lstStyle/>
          <a:p>
            <a:pPr lvl="0"/>
            <a:r>
              <a:rPr lang="en-US" altLang="en-US"/>
              <a:t>Click to edit Master title style</a:t>
            </a:r>
          </a:p>
        </p:txBody>
      </p:sp>
      <p:sp>
        <p:nvSpPr>
          <p:cNvPr id="1028" name="Rectangle 3"/>
          <p:cNvSpPr>
            <a:spLocks noGrp="1" noChangeArrowheads="1"/>
          </p:cNvSpPr>
          <p:nvPr>
            <p:ph type="body" idx="1"/>
          </p:nvPr>
        </p:nvSpPr>
        <p:spPr bwMode="auto">
          <a:xfrm>
            <a:off x="3841221" y="12678835"/>
            <a:ext cx="43523958" cy="26331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43431" tIns="171714" rIns="343431" bIns="17171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p:cNvSpPr>
            <a:spLocks noGrp="1" noChangeArrowheads="1"/>
          </p:cNvSpPr>
          <p:nvPr>
            <p:ph type="dt" sz="half" idx="2"/>
          </p:nvPr>
        </p:nvSpPr>
        <p:spPr bwMode="auto">
          <a:xfrm>
            <a:off x="3841221" y="39992301"/>
            <a:ext cx="10668000" cy="2929467"/>
          </a:xfrm>
          <a:prstGeom prst="rect">
            <a:avLst/>
          </a:prstGeom>
          <a:noFill/>
          <a:ln w="9525">
            <a:noFill/>
            <a:miter lim="800000"/>
            <a:headEnd/>
            <a:tailEnd/>
          </a:ln>
          <a:effectLst/>
        </p:spPr>
        <p:txBody>
          <a:bodyPr vert="horz" wrap="square" lIns="343431" tIns="171714" rIns="343431" bIns="171714" numCol="1" anchor="t" anchorCtr="0" compatLnSpc="1">
            <a:prstTxWarp prst="textNoShape">
              <a:avLst/>
            </a:prstTxWarp>
          </a:bodyPr>
          <a:lstStyle>
            <a:lvl1pPr algn="l" eaLnBrk="0" hangingPunct="0">
              <a:defRPr sz="6184">
                <a:latin typeface="Times New Roman" pitchFamily="18"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17498485" y="39992301"/>
            <a:ext cx="16213138" cy="2929467"/>
          </a:xfrm>
          <a:prstGeom prst="rect">
            <a:avLst/>
          </a:prstGeom>
          <a:noFill/>
          <a:ln w="9525">
            <a:noFill/>
            <a:miter lim="800000"/>
            <a:headEnd/>
            <a:tailEnd/>
          </a:ln>
          <a:effectLst/>
        </p:spPr>
        <p:txBody>
          <a:bodyPr vert="horz" wrap="square" lIns="343431" tIns="171714" rIns="343431" bIns="171714" numCol="1" anchor="t" anchorCtr="0" compatLnSpc="1">
            <a:prstTxWarp prst="textNoShape">
              <a:avLst/>
            </a:prstTxWarp>
          </a:bodyPr>
          <a:lstStyle>
            <a:lvl1pPr algn="ctr" eaLnBrk="0" hangingPunct="0">
              <a:defRPr sz="6184">
                <a:latin typeface="Times New Roman" pitchFamily="18"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36697179" y="39992301"/>
            <a:ext cx="10668000" cy="2929467"/>
          </a:xfrm>
          <a:prstGeom prst="rect">
            <a:avLst/>
          </a:prstGeom>
          <a:noFill/>
          <a:ln w="9525">
            <a:noFill/>
            <a:miter lim="800000"/>
            <a:headEnd/>
            <a:tailEnd/>
          </a:ln>
          <a:effectLst/>
        </p:spPr>
        <p:txBody>
          <a:bodyPr vert="horz" wrap="square" lIns="343431" tIns="171714" rIns="343431" bIns="171714" numCol="1" anchor="t" anchorCtr="0" compatLnSpc="1">
            <a:prstTxWarp prst="textNoShape">
              <a:avLst/>
            </a:prstTxWarp>
          </a:bodyPr>
          <a:lstStyle>
            <a:lvl1pPr algn="r">
              <a:defRPr sz="6184"/>
            </a:lvl1pPr>
          </a:lstStyle>
          <a:p>
            <a:pPr>
              <a:defRPr/>
            </a:pPr>
            <a:fld id="{F70B9CE1-B06C-46F3-A860-98613AA71D6E}" type="slidenum">
              <a:rPr lang="en-US" altLang="en-US"/>
              <a:pPr>
                <a:defRPr/>
              </a:pPr>
              <a:t>‹#›</a:t>
            </a:fld>
            <a:endParaRPr lang="en-US" altLang="en-US"/>
          </a:p>
        </p:txBody>
      </p:sp>
      <p:pic>
        <p:nvPicPr>
          <p:cNvPr id="1032" name="Picture 7" descr="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85285" y="1134536"/>
            <a:ext cx="7008283" cy="587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1" descr="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3412835" y="1134536"/>
            <a:ext cx="7008283" cy="587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Line 18"/>
          <p:cNvSpPr>
            <a:spLocks noChangeShapeType="1"/>
          </p:cNvSpPr>
          <p:nvPr/>
        </p:nvSpPr>
        <p:spPr bwMode="auto">
          <a:xfrm>
            <a:off x="0" y="7721600"/>
            <a:ext cx="51206400" cy="0"/>
          </a:xfrm>
          <a:prstGeom prst="line">
            <a:avLst/>
          </a:prstGeom>
          <a:noFill/>
          <a:ln w="101600">
            <a:solidFill>
              <a:srgbClr val="DA6C10"/>
            </a:solidFill>
            <a:round/>
            <a:headEnd/>
            <a:tailEnd/>
          </a:ln>
          <a:extLst>
            <a:ext uri="{909E8E84-426E-40DD-AFC4-6F175D3DCCD1}">
              <a14:hiddenFill xmlns:a14="http://schemas.microsoft.com/office/drawing/2010/main">
                <a:noFill/>
              </a14:hiddenFill>
            </a:ext>
          </a:extLst>
        </p:spPr>
        <p:txBody>
          <a:bodyPr wrap="none" lIns="160020" tIns="80010" rIns="160020" bIns="80010" anchor="ctr"/>
          <a:lstStyle/>
          <a:p>
            <a:endParaRPr lang="en-US" sz="520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008023" rtl="0" eaLnBrk="0" fontAlgn="base" hangingPunct="0">
        <a:spcBef>
          <a:spcPct val="0"/>
        </a:spcBef>
        <a:spcAft>
          <a:spcPct val="0"/>
        </a:spcAft>
        <a:defRPr sz="19251">
          <a:solidFill>
            <a:schemeClr val="tx2"/>
          </a:solidFill>
          <a:latin typeface="+mj-lt"/>
          <a:ea typeface="ＭＳ Ｐゴシック" pitchFamily="34" charset="-128"/>
          <a:cs typeface="+mj-cs"/>
        </a:defRPr>
      </a:lvl1pPr>
      <a:lvl2pPr algn="ctr" defTabSz="4008023" rtl="0" eaLnBrk="0" fontAlgn="base" hangingPunct="0">
        <a:spcBef>
          <a:spcPct val="0"/>
        </a:spcBef>
        <a:spcAft>
          <a:spcPct val="0"/>
        </a:spcAft>
        <a:defRPr sz="19251">
          <a:solidFill>
            <a:schemeClr val="tx2"/>
          </a:solidFill>
          <a:latin typeface="Times New Roman" pitchFamily="18" charset="0"/>
          <a:ea typeface="ＭＳ Ｐゴシック" pitchFamily="34" charset="-128"/>
        </a:defRPr>
      </a:lvl2pPr>
      <a:lvl3pPr algn="ctr" defTabSz="4008023" rtl="0" eaLnBrk="0" fontAlgn="base" hangingPunct="0">
        <a:spcBef>
          <a:spcPct val="0"/>
        </a:spcBef>
        <a:spcAft>
          <a:spcPct val="0"/>
        </a:spcAft>
        <a:defRPr sz="19251">
          <a:solidFill>
            <a:schemeClr val="tx2"/>
          </a:solidFill>
          <a:latin typeface="Times New Roman" pitchFamily="18" charset="0"/>
          <a:ea typeface="ＭＳ Ｐゴシック" pitchFamily="34" charset="-128"/>
        </a:defRPr>
      </a:lvl3pPr>
      <a:lvl4pPr algn="ctr" defTabSz="4008023" rtl="0" eaLnBrk="0" fontAlgn="base" hangingPunct="0">
        <a:spcBef>
          <a:spcPct val="0"/>
        </a:spcBef>
        <a:spcAft>
          <a:spcPct val="0"/>
        </a:spcAft>
        <a:defRPr sz="19251">
          <a:solidFill>
            <a:schemeClr val="tx2"/>
          </a:solidFill>
          <a:latin typeface="Times New Roman" pitchFamily="18" charset="0"/>
          <a:ea typeface="ＭＳ Ｐゴシック" pitchFamily="34" charset="-128"/>
        </a:defRPr>
      </a:lvl4pPr>
      <a:lvl5pPr algn="ctr" defTabSz="4008023" rtl="0" eaLnBrk="0" fontAlgn="base" hangingPunct="0">
        <a:spcBef>
          <a:spcPct val="0"/>
        </a:spcBef>
        <a:spcAft>
          <a:spcPct val="0"/>
        </a:spcAft>
        <a:defRPr sz="19251">
          <a:solidFill>
            <a:schemeClr val="tx2"/>
          </a:solidFill>
          <a:latin typeface="Times New Roman" pitchFamily="18" charset="0"/>
          <a:ea typeface="ＭＳ Ｐゴシック" pitchFamily="34" charset="-128"/>
        </a:defRPr>
      </a:lvl5pPr>
      <a:lvl6pPr marL="800123" algn="ctr" defTabSz="4008950" rtl="0" eaLnBrk="1" fontAlgn="base" hangingPunct="1">
        <a:spcBef>
          <a:spcPct val="0"/>
        </a:spcBef>
        <a:spcAft>
          <a:spcPct val="0"/>
        </a:spcAft>
        <a:defRPr sz="19251">
          <a:solidFill>
            <a:schemeClr val="tx2"/>
          </a:solidFill>
          <a:latin typeface="Times New Roman" pitchFamily="18" charset="0"/>
        </a:defRPr>
      </a:lvl6pPr>
      <a:lvl7pPr marL="1600246" algn="ctr" defTabSz="4008950" rtl="0" eaLnBrk="1" fontAlgn="base" hangingPunct="1">
        <a:spcBef>
          <a:spcPct val="0"/>
        </a:spcBef>
        <a:spcAft>
          <a:spcPct val="0"/>
        </a:spcAft>
        <a:defRPr sz="19251">
          <a:solidFill>
            <a:schemeClr val="tx2"/>
          </a:solidFill>
          <a:latin typeface="Times New Roman" pitchFamily="18" charset="0"/>
        </a:defRPr>
      </a:lvl7pPr>
      <a:lvl8pPr marL="2400369" algn="ctr" defTabSz="4008950" rtl="0" eaLnBrk="1" fontAlgn="base" hangingPunct="1">
        <a:spcBef>
          <a:spcPct val="0"/>
        </a:spcBef>
        <a:spcAft>
          <a:spcPct val="0"/>
        </a:spcAft>
        <a:defRPr sz="19251">
          <a:solidFill>
            <a:schemeClr val="tx2"/>
          </a:solidFill>
          <a:latin typeface="Times New Roman" pitchFamily="18" charset="0"/>
        </a:defRPr>
      </a:lvl8pPr>
      <a:lvl9pPr marL="3200491" algn="ctr" defTabSz="4008950" rtl="0" eaLnBrk="1" fontAlgn="base" hangingPunct="1">
        <a:spcBef>
          <a:spcPct val="0"/>
        </a:spcBef>
        <a:spcAft>
          <a:spcPct val="0"/>
        </a:spcAft>
        <a:defRPr sz="19251">
          <a:solidFill>
            <a:schemeClr val="tx2"/>
          </a:solidFill>
          <a:latin typeface="Times New Roman" pitchFamily="18" charset="0"/>
        </a:defRPr>
      </a:lvl9pPr>
    </p:titleStyle>
    <p:bodyStyle>
      <a:lvl1pPr marL="1502083" indent="-1502083" algn="l" defTabSz="4008023" rtl="0" eaLnBrk="0" fontAlgn="base" hangingPunct="0">
        <a:spcBef>
          <a:spcPct val="20000"/>
        </a:spcBef>
        <a:spcAft>
          <a:spcPct val="0"/>
        </a:spcAft>
        <a:buChar char="•"/>
        <a:defRPr sz="13884">
          <a:solidFill>
            <a:schemeClr val="tx1"/>
          </a:solidFill>
          <a:latin typeface="+mn-lt"/>
          <a:ea typeface="ＭＳ Ｐゴシック" pitchFamily="34" charset="-128"/>
          <a:cs typeface="+mn-cs"/>
        </a:defRPr>
      </a:lvl1pPr>
      <a:lvl2pPr marL="3257908" indent="-1257601" algn="l" defTabSz="4008023" rtl="0" eaLnBrk="0" fontAlgn="base" hangingPunct="0">
        <a:spcBef>
          <a:spcPct val="20000"/>
        </a:spcBef>
        <a:spcAft>
          <a:spcPct val="0"/>
        </a:spcAft>
        <a:buChar char="–"/>
        <a:defRPr sz="12250">
          <a:solidFill>
            <a:schemeClr val="tx1"/>
          </a:solidFill>
          <a:latin typeface="+mn-lt"/>
          <a:ea typeface="ＭＳ Ｐゴシック" pitchFamily="27" charset="-128"/>
        </a:defRPr>
      </a:lvl2pPr>
      <a:lvl3pPr marL="5006325" indent="-996449" algn="l" defTabSz="4008023" rtl="0" eaLnBrk="0" fontAlgn="base" hangingPunct="0">
        <a:spcBef>
          <a:spcPct val="20000"/>
        </a:spcBef>
        <a:spcAft>
          <a:spcPct val="0"/>
        </a:spcAft>
        <a:buChar char="•"/>
        <a:defRPr sz="10734">
          <a:solidFill>
            <a:schemeClr val="tx1"/>
          </a:solidFill>
          <a:latin typeface="+mn-lt"/>
          <a:ea typeface="ＭＳ Ｐゴシック" pitchFamily="27" charset="-128"/>
        </a:defRPr>
      </a:lvl3pPr>
      <a:lvl4pPr marL="7014041" indent="-1005711" algn="l" defTabSz="4008023" rtl="0" eaLnBrk="0" fontAlgn="base" hangingPunct="0">
        <a:spcBef>
          <a:spcPct val="20000"/>
        </a:spcBef>
        <a:spcAft>
          <a:spcPct val="0"/>
        </a:spcAft>
        <a:buChar char="–"/>
        <a:defRPr sz="8634">
          <a:solidFill>
            <a:schemeClr val="tx1"/>
          </a:solidFill>
          <a:latin typeface="+mn-lt"/>
          <a:ea typeface="ＭＳ Ｐゴシック" pitchFamily="27" charset="-128"/>
        </a:defRPr>
      </a:lvl4pPr>
      <a:lvl5pPr marL="9012495" indent="-1002006" algn="l" defTabSz="4008023" rtl="0" eaLnBrk="0" fontAlgn="base" hangingPunct="0">
        <a:spcBef>
          <a:spcPct val="20000"/>
        </a:spcBef>
        <a:spcAft>
          <a:spcPct val="0"/>
        </a:spcAft>
        <a:buChar char="»"/>
        <a:defRPr sz="8634">
          <a:solidFill>
            <a:schemeClr val="tx1"/>
          </a:solidFill>
          <a:latin typeface="+mn-lt"/>
          <a:ea typeface="ＭＳ Ｐゴシック" pitchFamily="27" charset="-128"/>
        </a:defRPr>
      </a:lvl5pPr>
      <a:lvl6pPr marL="9812618" indent="-1002933" algn="l" defTabSz="4008950" rtl="0" eaLnBrk="1" fontAlgn="base" hangingPunct="1">
        <a:spcBef>
          <a:spcPct val="20000"/>
        </a:spcBef>
        <a:spcAft>
          <a:spcPct val="0"/>
        </a:spcAft>
        <a:buChar char="»"/>
        <a:defRPr sz="8634">
          <a:solidFill>
            <a:schemeClr val="tx1"/>
          </a:solidFill>
          <a:latin typeface="+mn-lt"/>
        </a:defRPr>
      </a:lvl6pPr>
      <a:lvl7pPr marL="10612741" indent="-1002933" algn="l" defTabSz="4008950" rtl="0" eaLnBrk="1" fontAlgn="base" hangingPunct="1">
        <a:spcBef>
          <a:spcPct val="20000"/>
        </a:spcBef>
        <a:spcAft>
          <a:spcPct val="0"/>
        </a:spcAft>
        <a:buChar char="»"/>
        <a:defRPr sz="8634">
          <a:solidFill>
            <a:schemeClr val="tx1"/>
          </a:solidFill>
          <a:latin typeface="+mn-lt"/>
        </a:defRPr>
      </a:lvl7pPr>
      <a:lvl8pPr marL="11412864" indent="-1002933" algn="l" defTabSz="4008950" rtl="0" eaLnBrk="1" fontAlgn="base" hangingPunct="1">
        <a:spcBef>
          <a:spcPct val="20000"/>
        </a:spcBef>
        <a:spcAft>
          <a:spcPct val="0"/>
        </a:spcAft>
        <a:buChar char="»"/>
        <a:defRPr sz="8634">
          <a:solidFill>
            <a:schemeClr val="tx1"/>
          </a:solidFill>
          <a:latin typeface="+mn-lt"/>
        </a:defRPr>
      </a:lvl8pPr>
      <a:lvl9pPr marL="12212986" indent="-1002933" algn="l" defTabSz="4008950" rtl="0" eaLnBrk="1" fontAlgn="base" hangingPunct="1">
        <a:spcBef>
          <a:spcPct val="20000"/>
        </a:spcBef>
        <a:spcAft>
          <a:spcPct val="0"/>
        </a:spcAft>
        <a:buChar char="»"/>
        <a:defRPr sz="8634">
          <a:solidFill>
            <a:schemeClr val="tx1"/>
          </a:solidFill>
          <a:latin typeface="+mn-lt"/>
        </a:defRPr>
      </a:lvl9pPr>
    </p:bodyStyle>
    <p:otherStyle>
      <a:defPPr>
        <a:defRPr lang="en-US"/>
      </a:defPPr>
      <a:lvl1pPr marL="0" algn="l" defTabSz="1600246" rtl="0" eaLnBrk="1" latinLnBrk="0" hangingPunct="1">
        <a:defRPr sz="3150" kern="1200">
          <a:solidFill>
            <a:schemeClr val="tx1"/>
          </a:solidFill>
          <a:latin typeface="+mn-lt"/>
          <a:ea typeface="+mn-ea"/>
          <a:cs typeface="+mn-cs"/>
        </a:defRPr>
      </a:lvl1pPr>
      <a:lvl2pPr marL="800123" algn="l" defTabSz="1600246" rtl="0" eaLnBrk="1" latinLnBrk="0" hangingPunct="1">
        <a:defRPr sz="3150" kern="1200">
          <a:solidFill>
            <a:schemeClr val="tx1"/>
          </a:solidFill>
          <a:latin typeface="+mn-lt"/>
          <a:ea typeface="+mn-ea"/>
          <a:cs typeface="+mn-cs"/>
        </a:defRPr>
      </a:lvl2pPr>
      <a:lvl3pPr marL="1600246" algn="l" defTabSz="1600246" rtl="0" eaLnBrk="1" latinLnBrk="0" hangingPunct="1">
        <a:defRPr sz="3150" kern="1200">
          <a:solidFill>
            <a:schemeClr val="tx1"/>
          </a:solidFill>
          <a:latin typeface="+mn-lt"/>
          <a:ea typeface="+mn-ea"/>
          <a:cs typeface="+mn-cs"/>
        </a:defRPr>
      </a:lvl3pPr>
      <a:lvl4pPr marL="2400369" algn="l" defTabSz="1600246" rtl="0" eaLnBrk="1" latinLnBrk="0" hangingPunct="1">
        <a:defRPr sz="3150" kern="1200">
          <a:solidFill>
            <a:schemeClr val="tx1"/>
          </a:solidFill>
          <a:latin typeface="+mn-lt"/>
          <a:ea typeface="+mn-ea"/>
          <a:cs typeface="+mn-cs"/>
        </a:defRPr>
      </a:lvl4pPr>
      <a:lvl5pPr marL="3200491" algn="l" defTabSz="1600246" rtl="0" eaLnBrk="1" latinLnBrk="0" hangingPunct="1">
        <a:defRPr sz="3150" kern="1200">
          <a:solidFill>
            <a:schemeClr val="tx1"/>
          </a:solidFill>
          <a:latin typeface="+mn-lt"/>
          <a:ea typeface="+mn-ea"/>
          <a:cs typeface="+mn-cs"/>
        </a:defRPr>
      </a:lvl5pPr>
      <a:lvl6pPr marL="4000614" algn="l" defTabSz="1600246" rtl="0" eaLnBrk="1" latinLnBrk="0" hangingPunct="1">
        <a:defRPr sz="3150" kern="1200">
          <a:solidFill>
            <a:schemeClr val="tx1"/>
          </a:solidFill>
          <a:latin typeface="+mn-lt"/>
          <a:ea typeface="+mn-ea"/>
          <a:cs typeface="+mn-cs"/>
        </a:defRPr>
      </a:lvl6pPr>
      <a:lvl7pPr marL="4800737" algn="l" defTabSz="1600246" rtl="0" eaLnBrk="1" latinLnBrk="0" hangingPunct="1">
        <a:defRPr sz="3150" kern="1200">
          <a:solidFill>
            <a:schemeClr val="tx1"/>
          </a:solidFill>
          <a:latin typeface="+mn-lt"/>
          <a:ea typeface="+mn-ea"/>
          <a:cs typeface="+mn-cs"/>
        </a:defRPr>
      </a:lvl7pPr>
      <a:lvl8pPr marL="5600860" algn="l" defTabSz="1600246" rtl="0" eaLnBrk="1" latinLnBrk="0" hangingPunct="1">
        <a:defRPr sz="3150" kern="1200">
          <a:solidFill>
            <a:schemeClr val="tx1"/>
          </a:solidFill>
          <a:latin typeface="+mn-lt"/>
          <a:ea typeface="+mn-ea"/>
          <a:cs typeface="+mn-cs"/>
        </a:defRPr>
      </a:lvl8pPr>
      <a:lvl9pPr marL="6400983" algn="l" defTabSz="1600246" rtl="0" eaLnBrk="1" latinLnBrk="0" hangingPunct="1">
        <a:defRPr sz="31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3.jpeg"/><Relationship Id="rId7"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FFFFCC">
            <a:alpha val="0"/>
          </a:srgbClr>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sz="quarter"/>
          </p:nvPr>
        </p:nvSpPr>
        <p:spPr>
          <a:xfrm>
            <a:off x="8978903" y="2956190"/>
            <a:ext cx="33540697" cy="6104467"/>
          </a:xfrm>
          <a:solidFill>
            <a:srgbClr val="FFC000">
              <a:alpha val="0"/>
            </a:srgbClr>
          </a:solidFill>
        </p:spPr>
        <p:txBody>
          <a:bodyPr/>
          <a:lstStyle/>
          <a:p>
            <a:pPr eaLnBrk="1" hangingPunct="1"/>
            <a:r>
              <a:rPr lang="en-US" altLang="en-US" sz="8400" b="1" dirty="0">
                <a:solidFill>
                  <a:schemeClr val="tx1"/>
                </a:solidFill>
                <a:cs typeface="Arial" panose="020B0604020202020204" pitchFamily="34" charset="0"/>
              </a:rPr>
              <a:t>Modernizing the Learning Environment for </a:t>
            </a:r>
            <a:br>
              <a:rPr lang="en-US" altLang="en-US" sz="8400" b="1" dirty="0">
                <a:solidFill>
                  <a:schemeClr val="tx1"/>
                </a:solidFill>
                <a:cs typeface="Arial" panose="020B0604020202020204" pitchFamily="34" charset="0"/>
              </a:rPr>
            </a:br>
            <a:r>
              <a:rPr lang="en-US" altLang="en-US" sz="8400" b="1" dirty="0">
                <a:solidFill>
                  <a:schemeClr val="tx1"/>
                </a:solidFill>
                <a:cs typeface="Arial" panose="020B0604020202020204" pitchFamily="34" charset="0"/>
              </a:rPr>
              <a:t>Complex Performance Demands</a:t>
            </a:r>
            <a:br>
              <a:rPr lang="en-US" altLang="en-US" sz="8400" b="1" dirty="0">
                <a:solidFill>
                  <a:schemeClr val="tx1"/>
                </a:solidFill>
                <a:cs typeface="Arial" panose="020B0604020202020204" pitchFamily="34" charset="0"/>
              </a:rPr>
            </a:br>
            <a:br>
              <a:rPr lang="en-US" altLang="en-US" sz="8400" b="1" dirty="0">
                <a:solidFill>
                  <a:schemeClr val="tx1"/>
                </a:solidFill>
              </a:rPr>
            </a:br>
            <a:r>
              <a:rPr lang="en-US" altLang="en-US" sz="5600" dirty="0">
                <a:solidFill>
                  <a:schemeClr val="tx1"/>
                </a:solidFill>
              </a:rPr>
              <a:t>John Byron </a:t>
            </a:r>
            <a:r>
              <a:rPr lang="en-US" altLang="en-US" sz="5600" dirty="0" err="1">
                <a:solidFill>
                  <a:schemeClr val="tx1"/>
                </a:solidFill>
              </a:rPr>
              <a:t>Gassaway,</a:t>
            </a:r>
            <a:r>
              <a:rPr lang="en-US" altLang="en-US" sz="5600" dirty="0">
                <a:solidFill>
                  <a:schemeClr val="tx1"/>
                </a:solidFill>
              </a:rPr>
              <a:t> PsyD, CMPC</a:t>
            </a:r>
            <a:br>
              <a:rPr lang="en-US" altLang="en-US" sz="5600" dirty="0">
                <a:solidFill>
                  <a:schemeClr val="tx1"/>
                </a:solidFill>
              </a:rPr>
            </a:br>
            <a:r>
              <a:rPr lang="en-US" altLang="en-US" sz="4667" dirty="0">
                <a:solidFill>
                  <a:schemeClr val="tx1"/>
                </a:solidFill>
              </a:rPr>
              <a:t>United States Air Force, Luke AFB, Glendale AZ</a:t>
            </a:r>
            <a:br>
              <a:rPr lang="en-US" altLang="en-US" sz="5600" dirty="0">
                <a:solidFill>
                  <a:srgbClr val="800000"/>
                </a:solidFill>
              </a:rPr>
            </a:br>
            <a:endParaRPr lang="en-US" altLang="en-US" sz="5600" dirty="0">
              <a:solidFill>
                <a:srgbClr val="800000"/>
              </a:solidFill>
            </a:endParaRPr>
          </a:p>
        </p:txBody>
      </p:sp>
      <p:sp>
        <p:nvSpPr>
          <p:cNvPr id="2107" name="Rectangle 7"/>
          <p:cNvSpPr>
            <a:spLocks noChangeArrowheads="1"/>
          </p:cNvSpPr>
          <p:nvPr/>
        </p:nvSpPr>
        <p:spPr bwMode="auto">
          <a:xfrm>
            <a:off x="296675" y="9352212"/>
            <a:ext cx="13638399" cy="14687833"/>
          </a:xfrm>
          <a:prstGeom prst="rect">
            <a:avLst/>
          </a:prstGeom>
          <a:solidFill>
            <a:srgbClr val="FFFFCC"/>
          </a:solidFill>
          <a:ln w="57150">
            <a:solidFill>
              <a:srgbClr val="FF9900"/>
            </a:solidFill>
            <a:headEnd/>
            <a:tailEnd/>
          </a:ln>
        </p:spPr>
        <p:style>
          <a:lnRef idx="0">
            <a:schemeClr val="accent3"/>
          </a:lnRef>
          <a:fillRef idx="3">
            <a:schemeClr val="accent3"/>
          </a:fillRef>
          <a:effectRef idx="3">
            <a:schemeClr val="accent3"/>
          </a:effectRef>
          <a:fontRef idx="minor">
            <a:schemeClr val="lt1"/>
          </a:fontRef>
        </p:style>
        <p:txBody>
          <a:bodyPr wrap="square" lIns="61368" tIns="30685" rIns="61368" bIns="30685">
            <a:spAutoFit/>
          </a:bodyPr>
          <a:lstStyle/>
          <a:p>
            <a:pPr algn="ctr" eaLnBrk="1" hangingPunct="1">
              <a:defRPr/>
            </a:pPr>
            <a:endParaRPr lang="en-US" altLang="en-US" sz="2100" b="1" dirty="0">
              <a:solidFill>
                <a:schemeClr val="tx1"/>
              </a:solidFill>
              <a:latin typeface="Arial" charset="0"/>
              <a:ea typeface="Calibri" pitchFamily="34" charset="0"/>
              <a:cs typeface="Times New Roman" pitchFamily="18" charset="0"/>
            </a:endParaRPr>
          </a:p>
          <a:p>
            <a:pPr algn="ctr" eaLnBrk="1" hangingPunct="1">
              <a:defRPr/>
            </a:pPr>
            <a:r>
              <a:rPr lang="en-US" altLang="en-US" sz="6300" b="1" dirty="0">
                <a:solidFill>
                  <a:schemeClr val="tx1"/>
                </a:solidFill>
                <a:ea typeface="Calibri" pitchFamily="34" charset="0"/>
                <a:cs typeface="Times New Roman" pitchFamily="18" charset="0"/>
              </a:rPr>
              <a:t>ABSTRACT</a:t>
            </a:r>
          </a:p>
          <a:p>
            <a:pPr algn="ctr" eaLnBrk="1" hangingPunct="1">
              <a:defRPr/>
            </a:pPr>
            <a:endParaRPr lang="en-US" altLang="en-US" sz="3033" dirty="0">
              <a:solidFill>
                <a:srgbClr val="800000"/>
              </a:solidFill>
              <a:ea typeface="Calibri" pitchFamily="34" charset="0"/>
              <a:cs typeface="Times New Roman" pitchFamily="18" charset="0"/>
            </a:endParaRPr>
          </a:p>
          <a:p>
            <a:pPr marL="135207">
              <a:defRPr/>
            </a:pPr>
            <a:r>
              <a:rPr lang="en-US" altLang="en-US" sz="3267" dirty="0">
                <a:solidFill>
                  <a:schemeClr val="tx1"/>
                </a:solidFill>
                <a:ea typeface="Calibri" pitchFamily="34" charset="0"/>
                <a:cs typeface="Times New Roman" pitchFamily="18" charset="0"/>
              </a:rPr>
              <a:t>Success in student fighter pilot training is predicated on the ability to detect, recognize, and respond to visual stimuli quickly and efficiently, as well as simultaneously executing proper flight tasks. Combat aviation is a complex task that requires the operator to process and respond to a large number of sensory inputs (visual/aural/physiological) while simultaneously executing appropriate motor outputs. Instructing within this complex problem set requires student feedback to ascertain their comprehension and application of concepts, facts, and procedures. A similar problem set exists within the medical field.</a:t>
            </a:r>
          </a:p>
          <a:p>
            <a:pPr marL="135207">
              <a:defRPr/>
            </a:pPr>
            <a:r>
              <a:rPr lang="en-US" altLang="en-US" sz="3267" dirty="0">
                <a:solidFill>
                  <a:schemeClr val="tx1"/>
                </a:solidFill>
                <a:ea typeface="Calibri" pitchFamily="34" charset="0"/>
                <a:cs typeface="Times New Roman" pitchFamily="18" charset="0"/>
              </a:rPr>
              <a:t> </a:t>
            </a:r>
          </a:p>
          <a:p>
            <a:pPr marL="135207" eaLnBrk="1" hangingPunct="1">
              <a:defRPr/>
            </a:pPr>
            <a:r>
              <a:rPr lang="en-US" altLang="en-US" sz="3267" dirty="0">
                <a:solidFill>
                  <a:srgbClr val="FF0000"/>
                </a:solidFill>
                <a:ea typeface="Calibri" pitchFamily="34" charset="0"/>
                <a:cs typeface="Times New Roman" pitchFamily="18" charset="0"/>
              </a:rPr>
              <a:t>Purpose</a:t>
            </a:r>
            <a:r>
              <a:rPr lang="en-US" altLang="en-US" sz="3267" dirty="0">
                <a:solidFill>
                  <a:srgbClr val="800000"/>
                </a:solidFill>
                <a:ea typeface="Calibri" pitchFamily="34" charset="0"/>
                <a:cs typeface="Times New Roman" pitchFamily="18" charset="0"/>
              </a:rPr>
              <a:t>: </a:t>
            </a:r>
            <a:r>
              <a:rPr lang="en-US" altLang="en-US" sz="3267" dirty="0">
                <a:solidFill>
                  <a:schemeClr val="tx1"/>
                </a:solidFill>
                <a:ea typeface="Calibri" pitchFamily="34" charset="0"/>
                <a:cs typeface="Times New Roman" pitchFamily="18" charset="0"/>
              </a:rPr>
              <a:t>To assess the efficacy of active learning principles to maximize student engagement in fighter aviation curriculum.</a:t>
            </a:r>
          </a:p>
          <a:p>
            <a:pPr marL="135207" eaLnBrk="1" hangingPunct="1">
              <a:defRPr/>
            </a:pPr>
            <a:r>
              <a:rPr lang="en-US" altLang="en-US" sz="3267" dirty="0">
                <a:solidFill>
                  <a:schemeClr val="tx1"/>
                </a:solidFill>
                <a:ea typeface="Calibri" pitchFamily="34" charset="0"/>
                <a:cs typeface="Times New Roman" pitchFamily="18" charset="0"/>
              </a:rPr>
              <a:t> </a:t>
            </a:r>
          </a:p>
          <a:p>
            <a:pPr marL="135207" eaLnBrk="1" hangingPunct="1">
              <a:defRPr/>
            </a:pPr>
            <a:r>
              <a:rPr lang="en-US" altLang="en-US" sz="3267" dirty="0">
                <a:solidFill>
                  <a:srgbClr val="FF0000"/>
                </a:solidFill>
                <a:ea typeface="Calibri" pitchFamily="34" charset="0"/>
                <a:cs typeface="Times New Roman" pitchFamily="18" charset="0"/>
              </a:rPr>
              <a:t>Methods</a:t>
            </a:r>
            <a:r>
              <a:rPr lang="en-US" altLang="en-US" sz="3267" dirty="0">
                <a:solidFill>
                  <a:srgbClr val="800000"/>
                </a:solidFill>
                <a:ea typeface="Calibri" pitchFamily="34" charset="0"/>
                <a:cs typeface="Times New Roman" pitchFamily="18" charset="0"/>
              </a:rPr>
              <a:t>: </a:t>
            </a:r>
            <a:r>
              <a:rPr lang="en-US" altLang="en-US" sz="3267" dirty="0">
                <a:solidFill>
                  <a:schemeClr val="tx1"/>
                </a:solidFill>
                <a:ea typeface="Calibri" pitchFamily="34" charset="0"/>
                <a:cs typeface="Times New Roman" pitchFamily="18" charset="0"/>
              </a:rPr>
              <a:t>Instructor pilots were provided lessons on active learning principles and application to their syllabus deliverables. These instructors were then observed executing their lessons with students to determine the level of student engagement.</a:t>
            </a:r>
          </a:p>
          <a:p>
            <a:pPr marL="135207" eaLnBrk="1" hangingPunct="1">
              <a:defRPr/>
            </a:pPr>
            <a:r>
              <a:rPr lang="en-US" altLang="en-US" sz="3267" dirty="0">
                <a:solidFill>
                  <a:srgbClr val="FF0000"/>
                </a:solidFill>
                <a:ea typeface="Calibri" pitchFamily="34" charset="0"/>
                <a:cs typeface="Times New Roman" pitchFamily="18" charset="0"/>
              </a:rPr>
              <a:t>Results</a:t>
            </a:r>
            <a:r>
              <a:rPr lang="en-US" altLang="en-US" sz="3267" dirty="0">
                <a:solidFill>
                  <a:srgbClr val="800000"/>
                </a:solidFill>
                <a:ea typeface="Calibri" pitchFamily="34" charset="0"/>
                <a:cs typeface="Times New Roman" pitchFamily="18" charset="0"/>
              </a:rPr>
              <a:t>:</a:t>
            </a:r>
            <a:r>
              <a:rPr lang="en-US" altLang="en-US" sz="5199" dirty="0"/>
              <a:t> </a:t>
            </a:r>
            <a:r>
              <a:rPr lang="en-US" altLang="en-US" sz="3267" dirty="0">
                <a:solidFill>
                  <a:schemeClr val="tx1"/>
                </a:solidFill>
              </a:rPr>
              <a:t>Instructor pilots taught to deliver curriculum through active learning methodology were superior in student engagement and better able to ascertain student knowledge, application, and comprehension.</a:t>
            </a:r>
          </a:p>
          <a:p>
            <a:pPr marL="135207" eaLnBrk="1" hangingPunct="1">
              <a:defRPr/>
            </a:pPr>
            <a:endParaRPr lang="en-US" altLang="en-US" sz="3267" dirty="0">
              <a:solidFill>
                <a:schemeClr val="tx1"/>
              </a:solidFill>
              <a:ea typeface="Calibri" pitchFamily="34" charset="0"/>
              <a:cs typeface="Times New Roman" pitchFamily="18" charset="0"/>
            </a:endParaRPr>
          </a:p>
          <a:p>
            <a:pPr marL="135207" eaLnBrk="1" hangingPunct="1">
              <a:defRPr/>
            </a:pPr>
            <a:r>
              <a:rPr lang="en-US" altLang="en-US" sz="3267" dirty="0">
                <a:solidFill>
                  <a:srgbClr val="FF0000"/>
                </a:solidFill>
                <a:ea typeface="Calibri" pitchFamily="34" charset="0"/>
                <a:cs typeface="Times New Roman" pitchFamily="18" charset="0"/>
              </a:rPr>
              <a:t>Conclusion</a:t>
            </a:r>
            <a:r>
              <a:rPr lang="en-US" altLang="en-US" sz="3267" dirty="0">
                <a:solidFill>
                  <a:schemeClr val="tx1"/>
                </a:solidFill>
                <a:ea typeface="Calibri" pitchFamily="34" charset="0"/>
                <a:cs typeface="Times New Roman" pitchFamily="18" charset="0"/>
              </a:rPr>
              <a:t>: </a:t>
            </a:r>
            <a:r>
              <a:rPr lang="en-US" sz="3267" dirty="0">
                <a:solidFill>
                  <a:schemeClr val="tx1"/>
                </a:solidFill>
              </a:rPr>
              <a:t>It appears from our study that training instructor pilots in active learning core principles results in greater student engagement and optimized assessment of complex information comprehension, retention, and application for fighter aviation</a:t>
            </a:r>
            <a:r>
              <a:rPr lang="en-US" altLang="en-US" sz="3267" dirty="0">
                <a:solidFill>
                  <a:schemeClr val="tx1"/>
                </a:solidFill>
                <a:ea typeface="Calibri" pitchFamily="34" charset="0"/>
                <a:cs typeface="Times New Roman" pitchFamily="18" charset="0"/>
              </a:rPr>
              <a:t>.</a:t>
            </a:r>
          </a:p>
          <a:p>
            <a:pPr eaLnBrk="1" hangingPunct="1">
              <a:defRPr/>
            </a:pPr>
            <a:r>
              <a:rPr lang="en-US" altLang="en-US" sz="3267" dirty="0">
                <a:solidFill>
                  <a:schemeClr val="tx1"/>
                </a:solidFill>
                <a:ea typeface="Calibri" pitchFamily="34" charset="0"/>
                <a:cs typeface="Times New Roman" pitchFamily="18" charset="0"/>
              </a:rPr>
              <a:t> </a:t>
            </a:r>
          </a:p>
        </p:txBody>
      </p:sp>
      <p:sp>
        <p:nvSpPr>
          <p:cNvPr id="4102" name="Line 30"/>
          <p:cNvSpPr>
            <a:spLocks noChangeShapeType="1"/>
          </p:cNvSpPr>
          <p:nvPr/>
        </p:nvSpPr>
        <p:spPr bwMode="auto">
          <a:xfrm>
            <a:off x="0" y="8997686"/>
            <a:ext cx="51206400" cy="0"/>
          </a:xfrm>
          <a:prstGeom prst="line">
            <a:avLst/>
          </a:prstGeom>
          <a:noFill/>
          <a:ln w="127000">
            <a:solidFill>
              <a:srgbClr val="800000"/>
            </a:solidFill>
            <a:round/>
            <a:headEnd/>
            <a:tailEnd/>
          </a:ln>
          <a:extLst>
            <a:ext uri="{909E8E84-426E-40DD-AFC4-6F175D3DCCD1}">
              <a14:hiddenFill xmlns:a14="http://schemas.microsoft.com/office/drawing/2010/main">
                <a:noFill/>
              </a14:hiddenFill>
            </a:ext>
          </a:extLst>
        </p:spPr>
        <p:txBody>
          <a:bodyPr wrap="none" lIns="160020" tIns="80010" rIns="160020" bIns="80010" anchor="ctr"/>
          <a:lstStyle/>
          <a:p>
            <a:endParaRPr lang="en-US" sz="5199"/>
          </a:p>
        </p:txBody>
      </p:sp>
      <p:sp>
        <p:nvSpPr>
          <p:cNvPr id="69" name="Rectangle 8"/>
          <p:cNvSpPr>
            <a:spLocks noChangeArrowheads="1"/>
          </p:cNvSpPr>
          <p:nvPr/>
        </p:nvSpPr>
        <p:spPr bwMode="auto">
          <a:xfrm>
            <a:off x="33902389" y="9439800"/>
            <a:ext cx="16722460" cy="1108616"/>
          </a:xfrm>
          <a:prstGeom prst="rect">
            <a:avLst/>
          </a:prstGeom>
          <a:solidFill>
            <a:srgbClr val="0070C0"/>
          </a:solidFill>
          <a:ln w="57150">
            <a:solidFill>
              <a:srgbClr val="FFC000"/>
            </a:solidFill>
            <a:miter lim="800000"/>
            <a:headEnd/>
            <a:tailEnd/>
          </a:ln>
          <a:effectLst>
            <a:outerShdw blurRad="63500" dist="38100" dir="2700000" algn="tl" rotWithShape="0">
              <a:srgbClr val="000000">
                <a:alpha val="39999"/>
              </a:srgbClr>
            </a:outerShdw>
          </a:effectLst>
        </p:spPr>
        <p:txBody>
          <a:bodyPr lIns="92052" tIns="46027" rIns="92052" bIns="46027" anchor="ctr" anchorCtr="1">
            <a:spAutoFit/>
          </a:bodyPr>
          <a:lstStyle/>
          <a:p>
            <a:pPr defTabSz="913104">
              <a:spcBef>
                <a:spcPts val="4200"/>
              </a:spcBef>
              <a:spcAft>
                <a:spcPts val="4200"/>
              </a:spcAft>
              <a:defRPr/>
            </a:pPr>
            <a:r>
              <a:rPr lang="en-US" sz="6600" b="1" dirty="0">
                <a:solidFill>
                  <a:srgbClr val="FFC000"/>
                </a:solidFill>
                <a:cs typeface="Arial" charset="0"/>
              </a:rPr>
              <a:t>RESULTS</a:t>
            </a:r>
          </a:p>
        </p:txBody>
      </p:sp>
      <p:sp>
        <p:nvSpPr>
          <p:cNvPr id="4104" name="Text Box 119"/>
          <p:cNvSpPr txBox="1">
            <a:spLocks noChangeArrowheads="1"/>
          </p:cNvSpPr>
          <p:nvPr/>
        </p:nvSpPr>
        <p:spPr bwMode="auto">
          <a:xfrm>
            <a:off x="12557125" y="20056475"/>
            <a:ext cx="6889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cs typeface="Arial" panose="020B0604020202020204" pitchFamily="34" charset="0"/>
              </a:defRPr>
            </a:lvl1pPr>
            <a:lvl2pPr marL="742950" indent="-285750">
              <a:defRPr sz="3600">
                <a:solidFill>
                  <a:schemeClr val="tx1"/>
                </a:solidFill>
                <a:latin typeface="Times New Roman" panose="02020603050405020304" pitchFamily="18" charset="0"/>
                <a:cs typeface="Arial" panose="020B0604020202020204" pitchFamily="34" charset="0"/>
              </a:defRPr>
            </a:lvl2pPr>
            <a:lvl3pPr marL="1143000" indent="-228600">
              <a:defRPr sz="3600">
                <a:solidFill>
                  <a:schemeClr val="tx1"/>
                </a:solidFill>
                <a:latin typeface="Times New Roman" panose="02020603050405020304" pitchFamily="18" charset="0"/>
                <a:cs typeface="Arial" panose="020B0604020202020204" pitchFamily="34" charset="0"/>
              </a:defRPr>
            </a:lvl3pPr>
            <a:lvl4pPr marL="1600200" indent="-228600">
              <a:defRPr sz="3600">
                <a:solidFill>
                  <a:schemeClr val="tx1"/>
                </a:solidFill>
                <a:latin typeface="Times New Roman" panose="02020603050405020304" pitchFamily="18" charset="0"/>
                <a:cs typeface="Arial" panose="020B0604020202020204" pitchFamily="34" charset="0"/>
              </a:defRPr>
            </a:lvl4pPr>
            <a:lvl5pPr marL="2057400" indent="-22860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endParaRPr lang="en-US" altLang="en-US" sz="4200">
              <a:ea typeface="ＭＳ Ｐゴシック" panose="020B0600070205080204" pitchFamily="34" charset="-128"/>
            </a:endParaRPr>
          </a:p>
        </p:txBody>
      </p:sp>
      <p:sp>
        <p:nvSpPr>
          <p:cNvPr id="4105" name="Text Box 91"/>
          <p:cNvSpPr txBox="1">
            <a:spLocks noChangeArrowheads="1"/>
          </p:cNvSpPr>
          <p:nvPr/>
        </p:nvSpPr>
        <p:spPr bwMode="auto">
          <a:xfrm>
            <a:off x="21158200" y="20034251"/>
            <a:ext cx="488950" cy="30777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cs typeface="Arial" panose="020B0604020202020204" pitchFamily="34" charset="0"/>
              </a:defRPr>
            </a:lvl1pPr>
            <a:lvl2pPr marL="742950" indent="-285750">
              <a:defRPr sz="3600">
                <a:solidFill>
                  <a:schemeClr val="tx1"/>
                </a:solidFill>
                <a:latin typeface="Times New Roman" panose="02020603050405020304" pitchFamily="18" charset="0"/>
                <a:cs typeface="Arial" panose="020B0604020202020204" pitchFamily="34" charset="0"/>
              </a:defRPr>
            </a:lvl2pPr>
            <a:lvl3pPr marL="1143000" indent="-228600">
              <a:defRPr sz="3600">
                <a:solidFill>
                  <a:schemeClr val="tx1"/>
                </a:solidFill>
                <a:latin typeface="Times New Roman" panose="02020603050405020304" pitchFamily="18" charset="0"/>
                <a:cs typeface="Arial" panose="020B0604020202020204" pitchFamily="34" charset="0"/>
              </a:defRPr>
            </a:lvl3pPr>
            <a:lvl4pPr marL="1600200" indent="-228600">
              <a:defRPr sz="3600">
                <a:solidFill>
                  <a:schemeClr val="tx1"/>
                </a:solidFill>
                <a:latin typeface="Times New Roman" panose="02020603050405020304" pitchFamily="18" charset="0"/>
                <a:cs typeface="Arial" panose="020B0604020202020204" pitchFamily="34" charset="0"/>
              </a:defRPr>
            </a:lvl4pPr>
            <a:lvl5pPr marL="2057400" indent="-22860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endParaRPr lang="en-US" altLang="en-US" sz="1400">
              <a:ea typeface="ＭＳ Ｐゴシック" panose="020B0600070205080204" pitchFamily="34" charset="-128"/>
            </a:endParaRPr>
          </a:p>
        </p:txBody>
      </p:sp>
      <p:sp>
        <p:nvSpPr>
          <p:cNvPr id="4106" name="Text Box 142"/>
          <p:cNvSpPr txBox="1">
            <a:spLocks noChangeArrowheads="1"/>
          </p:cNvSpPr>
          <p:nvPr/>
        </p:nvSpPr>
        <p:spPr bwMode="auto">
          <a:xfrm>
            <a:off x="41071800" y="18567403"/>
            <a:ext cx="1155700" cy="810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Times New Roman" panose="02020603050405020304" pitchFamily="18" charset="0"/>
                <a:cs typeface="Arial" panose="020B0604020202020204" pitchFamily="34" charset="0"/>
              </a:defRPr>
            </a:lvl1pPr>
            <a:lvl2pPr marL="742950" indent="-285750">
              <a:defRPr sz="3600">
                <a:solidFill>
                  <a:schemeClr val="tx1"/>
                </a:solidFill>
                <a:latin typeface="Times New Roman" panose="02020603050405020304" pitchFamily="18" charset="0"/>
                <a:cs typeface="Arial" panose="020B0604020202020204" pitchFamily="34" charset="0"/>
              </a:defRPr>
            </a:lvl2pPr>
            <a:lvl3pPr marL="1143000" indent="-228600">
              <a:defRPr sz="3600">
                <a:solidFill>
                  <a:schemeClr val="tx1"/>
                </a:solidFill>
                <a:latin typeface="Times New Roman" panose="02020603050405020304" pitchFamily="18" charset="0"/>
                <a:cs typeface="Arial" panose="020B0604020202020204" pitchFamily="34" charset="0"/>
              </a:defRPr>
            </a:lvl3pPr>
            <a:lvl4pPr marL="1600200" indent="-228600">
              <a:defRPr sz="3600">
                <a:solidFill>
                  <a:schemeClr val="tx1"/>
                </a:solidFill>
                <a:latin typeface="Times New Roman" panose="02020603050405020304" pitchFamily="18" charset="0"/>
                <a:cs typeface="Arial" panose="020B0604020202020204" pitchFamily="34" charset="0"/>
              </a:defRPr>
            </a:lvl4pPr>
            <a:lvl5pPr marL="2057400" indent="-22860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pPr>
              <a:spcBef>
                <a:spcPct val="50000"/>
              </a:spcBef>
            </a:pPr>
            <a:endParaRPr lang="en-US" altLang="en-US" sz="4667" b="1"/>
          </a:p>
        </p:txBody>
      </p:sp>
      <p:sp>
        <p:nvSpPr>
          <p:cNvPr id="4107" name="AutoShape 66" descr="Displaying WalkIT Logo YelPhone.PNG"/>
          <p:cNvSpPr>
            <a:spLocks noChangeAspect="1" noChangeArrowheads="1"/>
          </p:cNvSpPr>
          <p:nvPr/>
        </p:nvSpPr>
        <p:spPr bwMode="auto">
          <a:xfrm>
            <a:off x="240771" y="2422791"/>
            <a:ext cx="355600" cy="355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Times New Roman" panose="02020603050405020304" pitchFamily="18" charset="0"/>
                <a:cs typeface="Arial" panose="020B0604020202020204" pitchFamily="34" charset="0"/>
              </a:defRPr>
            </a:lvl1pPr>
            <a:lvl2pPr marL="742950" indent="-285750">
              <a:defRPr sz="3600">
                <a:solidFill>
                  <a:schemeClr val="tx1"/>
                </a:solidFill>
                <a:latin typeface="Times New Roman" panose="02020603050405020304" pitchFamily="18" charset="0"/>
                <a:cs typeface="Arial" panose="020B0604020202020204" pitchFamily="34" charset="0"/>
              </a:defRPr>
            </a:lvl2pPr>
            <a:lvl3pPr marL="1143000" indent="-228600">
              <a:defRPr sz="3600">
                <a:solidFill>
                  <a:schemeClr val="tx1"/>
                </a:solidFill>
                <a:latin typeface="Times New Roman" panose="02020603050405020304" pitchFamily="18" charset="0"/>
                <a:cs typeface="Arial" panose="020B0604020202020204" pitchFamily="34" charset="0"/>
              </a:defRPr>
            </a:lvl3pPr>
            <a:lvl4pPr marL="1600200" indent="-228600">
              <a:defRPr sz="3600">
                <a:solidFill>
                  <a:schemeClr val="tx1"/>
                </a:solidFill>
                <a:latin typeface="Times New Roman" panose="02020603050405020304" pitchFamily="18" charset="0"/>
                <a:cs typeface="Arial" panose="020B0604020202020204" pitchFamily="34" charset="0"/>
              </a:defRPr>
            </a:lvl4pPr>
            <a:lvl5pPr marL="2057400" indent="-22860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endParaRPr lang="en-US" altLang="en-US" sz="4200"/>
          </a:p>
        </p:txBody>
      </p:sp>
      <p:sp>
        <p:nvSpPr>
          <p:cNvPr id="33" name="Rectangle 7"/>
          <p:cNvSpPr>
            <a:spLocks noChangeArrowheads="1"/>
          </p:cNvSpPr>
          <p:nvPr/>
        </p:nvSpPr>
        <p:spPr bwMode="auto">
          <a:xfrm>
            <a:off x="14630400" y="9431454"/>
            <a:ext cx="18094207" cy="10926482"/>
          </a:xfrm>
          <a:prstGeom prst="rect">
            <a:avLst/>
          </a:prstGeom>
          <a:solidFill>
            <a:srgbClr val="FFFFCC"/>
          </a:solidFill>
          <a:ln w="57150">
            <a:solidFill>
              <a:srgbClr val="FF9900"/>
            </a:solidFill>
            <a:headEnd/>
            <a:tailEnd/>
          </a:ln>
        </p:spPr>
        <p:style>
          <a:lnRef idx="0">
            <a:schemeClr val="accent3"/>
          </a:lnRef>
          <a:fillRef idx="3">
            <a:schemeClr val="accent3"/>
          </a:fillRef>
          <a:effectRef idx="3">
            <a:schemeClr val="accent3"/>
          </a:effectRef>
          <a:fontRef idx="minor">
            <a:schemeClr val="lt1"/>
          </a:fontRef>
        </p:style>
        <p:txBody>
          <a:bodyPr wrap="square" lIns="61368" tIns="30685" rIns="61368" bIns="30685">
            <a:spAutoFit/>
          </a:bodyPr>
          <a:lstStyle>
            <a:lvl1pPr>
              <a:defRPr sz="3600">
                <a:solidFill>
                  <a:schemeClr val="tx1"/>
                </a:solidFill>
                <a:latin typeface="Times New Roman" panose="02020603050405020304" pitchFamily="18" charset="0"/>
                <a:cs typeface="Arial" panose="020B0604020202020204" pitchFamily="34" charset="0"/>
              </a:defRPr>
            </a:lvl1pPr>
            <a:lvl2pPr>
              <a:defRPr sz="3600">
                <a:solidFill>
                  <a:schemeClr val="tx1"/>
                </a:solidFill>
                <a:latin typeface="Times New Roman" panose="02020603050405020304" pitchFamily="18" charset="0"/>
                <a:cs typeface="Arial" panose="020B0604020202020204" pitchFamily="34" charset="0"/>
              </a:defRPr>
            </a:lvl2pPr>
            <a:lvl3pPr marL="685800">
              <a:defRPr sz="3600">
                <a:solidFill>
                  <a:schemeClr val="tx1"/>
                </a:solidFill>
                <a:latin typeface="Times New Roman" panose="02020603050405020304" pitchFamily="18" charset="0"/>
                <a:cs typeface="Arial" panose="020B0604020202020204" pitchFamily="34" charset="0"/>
              </a:defRPr>
            </a:lvl3pPr>
            <a:lvl4pPr marL="1371600">
              <a:defRPr sz="3600">
                <a:solidFill>
                  <a:schemeClr val="tx1"/>
                </a:solidFill>
                <a:latin typeface="Times New Roman" panose="02020603050405020304" pitchFamily="18" charset="0"/>
                <a:cs typeface="Arial" panose="020B0604020202020204" pitchFamily="34" charset="0"/>
              </a:defRPr>
            </a:lvl4pPr>
            <a:lvl5pPr marL="2057400" indent="-22860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pPr algn="ctr" eaLnBrk="1" hangingPunct="1">
              <a:defRPr/>
            </a:pPr>
            <a:endParaRPr lang="en-US" altLang="en-US" sz="3200" b="1" dirty="0">
              <a:latin typeface="Arial" panose="020B0604020202020204" pitchFamily="34" charset="0"/>
              <a:ea typeface="Calibri" panose="020F0502020204030204" pitchFamily="34" charset="0"/>
              <a:cs typeface="Times New Roman" panose="02020603050405020304" pitchFamily="18" charset="0"/>
            </a:endParaRPr>
          </a:p>
          <a:p>
            <a:pPr algn="ctr">
              <a:defRPr/>
            </a:pPr>
            <a:r>
              <a:rPr lang="en-US" altLang="en-US" sz="6600" b="1" dirty="0">
                <a:ea typeface="Calibri" panose="020F0502020204030204" pitchFamily="34" charset="0"/>
              </a:rPr>
              <a:t>METHODS</a:t>
            </a:r>
          </a:p>
          <a:p>
            <a:pPr algn="ctr">
              <a:defRPr/>
            </a:pPr>
            <a:endParaRPr lang="en-US" sz="3200" b="1" dirty="0">
              <a:solidFill>
                <a:srgbClr val="800000"/>
              </a:solidFill>
            </a:endParaRPr>
          </a:p>
          <a:p>
            <a:r>
              <a:rPr lang="en-US" dirty="0"/>
              <a:t>Six instructor pilots were observed while providing lessons to Basic-Course (B-Course), Airframe Transitional Training (TX), and Instructor Pilot Upgrade (IPUG) students. Instructors were rated on their ability to include active learning core principles, integrate active engagement techniques, draw students into discussions, diversify their teaching medium within a lesson, and assess students’ in-the-moment knowledge to adjust content delivery. Instructor pilots were categorized as those who had been trained in active learning core principles and techniques (AL) and instructor pilots who received Training As Usual (TAU). </a:t>
            </a:r>
          </a:p>
          <a:p>
            <a:r>
              <a:rPr lang="en-US" dirty="0"/>
              <a:t>An observer known to the participants attended academic lessons and used a scoring rubric to determine the aforementioned active learning core principles applied during lessons. Rubrics were shared with one or two other instructor pilots who were subject matter experts in active learning for aviation. These SMEs helped develop and instruct active learning curriculum for instructor pilots. Lessons ranged from 1 to 5 hours (median being 3hrs) and covered diverse fighter aviation topics: systems, weapons, tactics, etc. Percentages were calculated to ameliorate the time variability in lesson delivery. Complexity of topic variability between comparison groups was not evaluated in this study; however, some of the lessons were identical in objectives and content between groups. </a:t>
            </a:r>
          </a:p>
        </p:txBody>
      </p:sp>
      <p:sp>
        <p:nvSpPr>
          <p:cNvPr id="35" name="Rectangle 7"/>
          <p:cNvSpPr>
            <a:spLocks noChangeArrowheads="1"/>
          </p:cNvSpPr>
          <p:nvPr/>
        </p:nvSpPr>
        <p:spPr bwMode="auto">
          <a:xfrm>
            <a:off x="14667589" y="34123570"/>
            <a:ext cx="18057018" cy="9603043"/>
          </a:xfrm>
          <a:prstGeom prst="rect">
            <a:avLst/>
          </a:prstGeom>
          <a:solidFill>
            <a:srgbClr val="FFFFCC"/>
          </a:solidFill>
          <a:ln w="57150">
            <a:solidFill>
              <a:srgbClr val="FF9900"/>
            </a:solidFill>
            <a:headEnd/>
            <a:tailEnd/>
          </a:ln>
        </p:spPr>
        <p:style>
          <a:lnRef idx="0">
            <a:schemeClr val="accent3"/>
          </a:lnRef>
          <a:fillRef idx="3">
            <a:schemeClr val="accent3"/>
          </a:fillRef>
          <a:effectRef idx="3">
            <a:schemeClr val="accent3"/>
          </a:effectRef>
          <a:fontRef idx="minor">
            <a:schemeClr val="lt1"/>
          </a:fontRef>
        </p:style>
        <p:txBody>
          <a:bodyPr wrap="square" lIns="61368" tIns="30685" rIns="61368" bIns="30685">
            <a:spAutoFit/>
          </a:bodyPr>
          <a:lstStyle/>
          <a:p>
            <a:pPr algn="ctr" eaLnBrk="1" hangingPunct="1">
              <a:defRPr/>
            </a:pPr>
            <a:endParaRPr lang="en-US" altLang="en-US" sz="2100" b="1"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algn="ctr">
              <a:defRPr/>
            </a:pPr>
            <a:r>
              <a:rPr lang="en-US" altLang="en-US" sz="6300" b="1" dirty="0">
                <a:solidFill>
                  <a:schemeClr val="tx1"/>
                </a:solidFill>
              </a:rPr>
              <a:t>CONCLUSION</a:t>
            </a:r>
          </a:p>
          <a:p>
            <a:pPr algn="ctr">
              <a:defRPr/>
            </a:pPr>
            <a:endParaRPr lang="en-US" altLang="en-US" sz="3200" b="1" dirty="0">
              <a:solidFill>
                <a:schemeClr val="tx1"/>
              </a:solidFill>
            </a:endParaRPr>
          </a:p>
          <a:p>
            <a:r>
              <a:rPr lang="en-US" sz="4200" dirty="0">
                <a:solidFill>
                  <a:schemeClr val="tx1"/>
                </a:solidFill>
              </a:rPr>
              <a:t>The results from this study support our hypothesis that active learning training enhances student pilot's engagement in instruction. The increased student inputs through active learning provide the instructor with invaluable insights to tailor the instruction in real time and recognize gaps, strengths, and application of knowledge. Running a continuous loop of (1) assessing student knowledge, comprehension, retention, and application of instructional concepts to (2) adjust for content, medium, and class exercises to (3) execute lesson delivery, allows the instructor to maximize learning opportunities and match content of the lesson to the specific needs of the students. Limitations of this study include - small subject population, observation bias, variability of curriculum complexity between groups, and lack of objective performance metrics to evaluate application of knowledge in performance.</a:t>
            </a:r>
            <a:endParaRPr lang="en-US" sz="4200" b="0" i="0" dirty="0">
              <a:solidFill>
                <a:schemeClr val="tx1"/>
              </a:solidFill>
              <a:effectLst/>
            </a:endParaRPr>
          </a:p>
        </p:txBody>
      </p:sp>
      <p:sp>
        <p:nvSpPr>
          <p:cNvPr id="36" name="Rectangle 7"/>
          <p:cNvSpPr>
            <a:spLocks noChangeArrowheads="1"/>
          </p:cNvSpPr>
          <p:nvPr/>
        </p:nvSpPr>
        <p:spPr bwMode="auto">
          <a:xfrm>
            <a:off x="33891348" y="40381681"/>
            <a:ext cx="16661263" cy="3093568"/>
          </a:xfrm>
          <a:prstGeom prst="rect">
            <a:avLst/>
          </a:prstGeom>
          <a:solidFill>
            <a:srgbClr val="FFFFCC"/>
          </a:solidFill>
          <a:ln w="57150">
            <a:solidFill>
              <a:srgbClr val="FF9900"/>
            </a:solidFill>
            <a:headEnd/>
            <a:tailEnd/>
          </a:ln>
        </p:spPr>
        <p:style>
          <a:lnRef idx="0">
            <a:schemeClr val="accent3"/>
          </a:lnRef>
          <a:fillRef idx="3">
            <a:schemeClr val="accent3"/>
          </a:fillRef>
          <a:effectRef idx="3">
            <a:schemeClr val="accent3"/>
          </a:effectRef>
          <a:fontRef idx="minor">
            <a:schemeClr val="lt1"/>
          </a:fontRef>
        </p:style>
        <p:txBody>
          <a:bodyPr wrap="square" lIns="61368" tIns="30685" rIns="61368" bIns="30685">
            <a:spAutoFit/>
          </a:bodyPr>
          <a:lstStyle/>
          <a:p>
            <a:pPr algn="ctr" eaLnBrk="1" hangingPunct="1">
              <a:defRPr/>
            </a:pPr>
            <a:endParaRPr lang="en-US" altLang="en-US" sz="2100" b="1"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algn="ctr">
              <a:defRPr/>
            </a:pPr>
            <a:r>
              <a:rPr lang="en-US" altLang="en-US" sz="5600" b="1" dirty="0">
                <a:solidFill>
                  <a:schemeClr val="tx1"/>
                </a:solidFill>
              </a:rPr>
              <a:t>REFERENCES</a:t>
            </a:r>
            <a:r>
              <a:rPr lang="en-US" altLang="en-US" sz="5133" b="1" dirty="0"/>
              <a:t> </a:t>
            </a:r>
          </a:p>
          <a:p>
            <a:pPr algn="ctr">
              <a:defRPr/>
            </a:pPr>
            <a:endParaRPr lang="en-US" altLang="en-US" sz="2400" dirty="0"/>
          </a:p>
          <a:p>
            <a:pPr marL="1066830" lvl="1" indent="-533415" eaLnBrk="1" hangingPunct="1">
              <a:buFontTx/>
              <a:buAutoNum type="arabicPeriod"/>
              <a:defRPr/>
            </a:pPr>
            <a:r>
              <a:rPr lang="en-US" sz="2400" dirty="0">
                <a:solidFill>
                  <a:schemeClr val="tx1"/>
                </a:solidFill>
                <a:effectLst/>
                <a:latin typeface="Times New Roman" panose="02020603050405020304" pitchFamily="18" charset="0"/>
                <a:ea typeface="Times New Roman" panose="02020603050405020304" pitchFamily="18" charset="0"/>
              </a:rPr>
              <a:t>Hubbard, C. (2023, February). Modernizing 5</a:t>
            </a:r>
            <a:r>
              <a:rPr lang="en-US" sz="2400" baseline="30000" dirty="0">
                <a:solidFill>
                  <a:schemeClr val="tx1"/>
                </a:solidFill>
                <a:effectLst/>
                <a:latin typeface="Times New Roman" panose="02020603050405020304" pitchFamily="18" charset="0"/>
                <a:ea typeface="Times New Roman" panose="02020603050405020304" pitchFamily="18" charset="0"/>
              </a:rPr>
              <a:t>th</a:t>
            </a:r>
            <a:r>
              <a:rPr lang="en-US" sz="2400" dirty="0">
                <a:solidFill>
                  <a:schemeClr val="tx1"/>
                </a:solidFill>
                <a:effectLst/>
                <a:latin typeface="Times New Roman" panose="02020603050405020304" pitchFamily="18" charset="0"/>
                <a:ea typeface="Times New Roman" panose="02020603050405020304" pitchFamily="18" charset="0"/>
              </a:rPr>
              <a:t> Gen Fighter Pilot Training. </a:t>
            </a:r>
            <a:r>
              <a:rPr lang="en-US" sz="2400" i="1" dirty="0">
                <a:solidFill>
                  <a:schemeClr val="tx1"/>
                </a:solidFill>
                <a:latin typeface="Times New Roman" panose="02020603050405020304" pitchFamily="18" charset="0"/>
                <a:ea typeface="Times New Roman" panose="02020603050405020304" pitchFamily="18" charset="0"/>
              </a:rPr>
              <a:t>Air University: Online Journal</a:t>
            </a:r>
            <a:r>
              <a:rPr lang="en-US" sz="2400" dirty="0">
                <a:solidFill>
                  <a:schemeClr val="tx1"/>
                </a:solidFill>
                <a:effectLst/>
                <a:latin typeface="Times New Roman" panose="02020603050405020304" pitchFamily="18" charset="0"/>
                <a:ea typeface="Times New Roman" panose="02020603050405020304" pitchFamily="18" charset="0"/>
              </a:rPr>
              <a:t>.</a:t>
            </a:r>
            <a:r>
              <a:rPr lang="en-US" sz="2400" dirty="0">
                <a:solidFill>
                  <a:schemeClr val="tx1"/>
                </a:solidFill>
                <a:latin typeface="Times New Roman" panose="02020603050405020304" pitchFamily="18" charset="0"/>
                <a:ea typeface="Times New Roman" panose="02020603050405020304" pitchFamily="18" charset="0"/>
              </a:rPr>
              <a:t> https://www.airuniversity.af.edu/Wild-Blue-Yonder/Article-Display/Article/3287863/modernizing-5th-gen-fighter-pilot-training/</a:t>
            </a:r>
            <a:r>
              <a:rPr lang="en-US" sz="2400" dirty="0">
                <a:solidFill>
                  <a:schemeClr val="tx1"/>
                </a:solidFill>
                <a:effectLst/>
                <a:latin typeface="Times New Roman" panose="02020603050405020304" pitchFamily="18" charset="0"/>
                <a:ea typeface="Times New Roman" panose="02020603050405020304" pitchFamily="18" charset="0"/>
              </a:rPr>
              <a:t> </a:t>
            </a:r>
          </a:p>
          <a:p>
            <a:pPr marL="1066830" lvl="1" indent="-533415" eaLnBrk="1" hangingPunct="1">
              <a:buFontTx/>
              <a:buAutoNum type="arabicPeriod"/>
              <a:defRPr/>
            </a:pPr>
            <a:r>
              <a:rPr lang="en-US" altLang="en-US" sz="2400" dirty="0">
                <a:solidFill>
                  <a:schemeClr val="tx1"/>
                </a:solidFill>
              </a:rPr>
              <a:t>Prince, M. (2004). Does Active Learning work? A review of the research.</a:t>
            </a:r>
            <a:r>
              <a:rPr lang="en-US" altLang="en-US" sz="2400" i="1" dirty="0">
                <a:solidFill>
                  <a:schemeClr val="tx1"/>
                </a:solidFill>
              </a:rPr>
              <a:t> Journal of Engineering Education</a:t>
            </a:r>
            <a:r>
              <a:rPr lang="en-US" altLang="en-US" sz="2400" dirty="0">
                <a:solidFill>
                  <a:schemeClr val="tx1"/>
                </a:solidFill>
              </a:rPr>
              <a:t>. 93(3), </a:t>
            </a:r>
            <a:endParaRPr lang="en-US" altLang="en-US" sz="1867" dirty="0">
              <a:solidFill>
                <a:schemeClr val="tx1"/>
              </a:solidFill>
            </a:endParaRPr>
          </a:p>
        </p:txBody>
      </p:sp>
      <p:sp>
        <p:nvSpPr>
          <p:cNvPr id="37" name="Rectangle 7"/>
          <p:cNvSpPr>
            <a:spLocks noChangeArrowheads="1"/>
          </p:cNvSpPr>
          <p:nvPr/>
        </p:nvSpPr>
        <p:spPr bwMode="auto">
          <a:xfrm>
            <a:off x="312308" y="24267401"/>
            <a:ext cx="13638399" cy="10735469"/>
          </a:xfrm>
          <a:prstGeom prst="rect">
            <a:avLst/>
          </a:prstGeom>
          <a:solidFill>
            <a:srgbClr val="FFFFCC"/>
          </a:solidFill>
          <a:ln w="57150">
            <a:solidFill>
              <a:srgbClr val="FF9900"/>
            </a:solidFill>
            <a:headEnd/>
            <a:tailEnd/>
          </a:ln>
        </p:spPr>
        <p:style>
          <a:lnRef idx="0">
            <a:schemeClr val="accent3"/>
          </a:lnRef>
          <a:fillRef idx="3">
            <a:schemeClr val="accent3"/>
          </a:fillRef>
          <a:effectRef idx="3">
            <a:schemeClr val="accent3"/>
          </a:effectRef>
          <a:fontRef idx="minor">
            <a:schemeClr val="lt1"/>
          </a:fontRef>
        </p:style>
        <p:txBody>
          <a:bodyPr wrap="square" lIns="61368" tIns="30685" rIns="61368" bIns="30685">
            <a:spAutoFit/>
          </a:bodyPr>
          <a:lstStyle/>
          <a:p>
            <a:pPr algn="ctr" eaLnBrk="1" hangingPunct="1">
              <a:defRPr/>
            </a:pPr>
            <a:endParaRPr lang="en-US" altLang="en-US" sz="2100" b="1"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algn="ctr">
              <a:buSzPct val="135000"/>
              <a:defRPr/>
            </a:pPr>
            <a:r>
              <a:rPr lang="en-US" altLang="en-US" sz="6300" b="1" dirty="0">
                <a:solidFill>
                  <a:schemeClr val="tx1"/>
                </a:solidFill>
                <a:ea typeface="Calibri" panose="020F0502020204030204" pitchFamily="34" charset="0"/>
                <a:cs typeface="Arial" panose="020B0604020202020204" pitchFamily="34" charset="0"/>
              </a:rPr>
              <a:t>INTRODUCTION</a:t>
            </a:r>
          </a:p>
          <a:p>
            <a:pPr algn="ctr">
              <a:buSzPct val="135000"/>
              <a:defRPr/>
            </a:pPr>
            <a:endParaRPr lang="en-US" altLang="en-US" sz="3033" b="1" dirty="0">
              <a:solidFill>
                <a:schemeClr val="tx1"/>
              </a:solidFill>
              <a:ea typeface="Calibri" panose="020F0502020204030204" pitchFamily="34" charset="0"/>
              <a:cs typeface="Arial" panose="020B0604020202020204" pitchFamily="34" charset="0"/>
            </a:endParaRPr>
          </a:p>
          <a:p>
            <a:r>
              <a:rPr lang="en-US" dirty="0">
                <a:solidFill>
                  <a:schemeClr val="tx1"/>
                </a:solidFill>
              </a:rPr>
              <a:t>Similar to the medical field, aviation requires pilots to assimilate complex knowledge and develop sophisticated skills rapidly (Hubbard, 2023). Avionic and tactical information is complex, and human/machine interfaces require nuanced motor skills development and application. Traditional instructional methods often fall short in fostering deep understanding and swift acquisition of tactical proficiencies. Integrating active learning principles presents a compelling alternative, moving to enhance comprehension (Prince, 2004), retention (Prince, 2004), and application. Active learning has the potential to expedite the learning processes and produce more adept pilots in a shorter timeframe.</a:t>
            </a:r>
            <a:endParaRPr lang="en-US" sz="3200" dirty="0">
              <a:solidFill>
                <a:schemeClr val="tx1"/>
              </a:solidFill>
            </a:endParaRPr>
          </a:p>
        </p:txBody>
      </p:sp>
      <p:sp>
        <p:nvSpPr>
          <p:cNvPr id="4120" name="AutoShape 109" descr="Inline image 1"/>
          <p:cNvSpPr>
            <a:spLocks noChangeAspect="1" noChangeArrowheads="1"/>
          </p:cNvSpPr>
          <p:nvPr/>
        </p:nvSpPr>
        <p:spPr bwMode="auto">
          <a:xfrm>
            <a:off x="418571" y="2600591"/>
            <a:ext cx="355600" cy="355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Times New Roman" panose="02020603050405020304" pitchFamily="18" charset="0"/>
                <a:cs typeface="Arial" panose="020B0604020202020204" pitchFamily="34" charset="0"/>
              </a:defRPr>
            </a:lvl1pPr>
            <a:lvl2pPr marL="742950" indent="-285750">
              <a:defRPr sz="3600">
                <a:solidFill>
                  <a:schemeClr val="tx1"/>
                </a:solidFill>
                <a:latin typeface="Times New Roman" panose="02020603050405020304" pitchFamily="18" charset="0"/>
                <a:cs typeface="Arial" panose="020B0604020202020204" pitchFamily="34" charset="0"/>
              </a:defRPr>
            </a:lvl2pPr>
            <a:lvl3pPr marL="1143000" indent="-228600">
              <a:defRPr sz="3600">
                <a:solidFill>
                  <a:schemeClr val="tx1"/>
                </a:solidFill>
                <a:latin typeface="Times New Roman" panose="02020603050405020304" pitchFamily="18" charset="0"/>
                <a:cs typeface="Arial" panose="020B0604020202020204" pitchFamily="34" charset="0"/>
              </a:defRPr>
            </a:lvl3pPr>
            <a:lvl4pPr marL="1600200" indent="-228600">
              <a:defRPr sz="3600">
                <a:solidFill>
                  <a:schemeClr val="tx1"/>
                </a:solidFill>
                <a:latin typeface="Times New Roman" panose="02020603050405020304" pitchFamily="18" charset="0"/>
                <a:cs typeface="Arial" panose="020B0604020202020204" pitchFamily="34" charset="0"/>
              </a:defRPr>
            </a:lvl4pPr>
            <a:lvl5pPr marL="2057400" indent="-22860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endParaRPr lang="en-US" altLang="en-US" sz="4200"/>
          </a:p>
        </p:txBody>
      </p:sp>
      <p:sp>
        <p:nvSpPr>
          <p:cNvPr id="4121" name="TextBox 49"/>
          <p:cNvSpPr txBox="1">
            <a:spLocks noChangeArrowheads="1"/>
          </p:cNvSpPr>
          <p:nvPr/>
        </p:nvSpPr>
        <p:spPr bwMode="auto">
          <a:xfrm>
            <a:off x="33891348" y="10942913"/>
            <a:ext cx="16683345" cy="5078313"/>
          </a:xfrm>
          <a:prstGeom prst="rect">
            <a:avLst/>
          </a:prstGeom>
          <a:solidFill>
            <a:srgbClr val="FFFFCC"/>
          </a:solidFill>
          <a:ln w="63500">
            <a:solidFill>
              <a:srgbClr val="FFC000"/>
            </a:solidFill>
            <a:miter lim="800000"/>
            <a:headEnd/>
            <a:tailEnd/>
          </a:ln>
        </p:spPr>
        <p:txBody>
          <a:bodyPr wrap="square">
            <a:spAutoFit/>
          </a:bodyPr>
          <a:lstStyle>
            <a:lvl1pPr>
              <a:defRPr sz="3600">
                <a:solidFill>
                  <a:schemeClr val="tx1"/>
                </a:solidFill>
                <a:latin typeface="Times New Roman" panose="02020603050405020304" pitchFamily="18" charset="0"/>
                <a:cs typeface="Arial" panose="020B0604020202020204" pitchFamily="34" charset="0"/>
              </a:defRPr>
            </a:lvl1pPr>
            <a:lvl2pPr marL="742950" indent="-285750">
              <a:defRPr sz="3600">
                <a:solidFill>
                  <a:schemeClr val="tx1"/>
                </a:solidFill>
                <a:latin typeface="Times New Roman" panose="02020603050405020304" pitchFamily="18" charset="0"/>
                <a:cs typeface="Arial" panose="020B0604020202020204" pitchFamily="34" charset="0"/>
              </a:defRPr>
            </a:lvl2pPr>
            <a:lvl3pPr marL="1143000" indent="-228600">
              <a:defRPr sz="3600">
                <a:solidFill>
                  <a:schemeClr val="tx1"/>
                </a:solidFill>
                <a:latin typeface="Times New Roman" panose="02020603050405020304" pitchFamily="18" charset="0"/>
                <a:cs typeface="Arial" panose="020B0604020202020204" pitchFamily="34" charset="0"/>
              </a:defRPr>
            </a:lvl3pPr>
            <a:lvl4pPr marL="1600200" indent="-228600">
              <a:defRPr sz="3600">
                <a:solidFill>
                  <a:schemeClr val="tx1"/>
                </a:solidFill>
                <a:latin typeface="Times New Roman" panose="02020603050405020304" pitchFamily="18" charset="0"/>
                <a:cs typeface="Arial" panose="020B0604020202020204" pitchFamily="34" charset="0"/>
              </a:defRPr>
            </a:lvl4pPr>
            <a:lvl5pPr marL="2057400" indent="-22860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pPr eaLnBrk="1" hangingPunct="1"/>
            <a:r>
              <a:rPr lang="en-US" dirty="0"/>
              <a:t>Our analysis revealed considerable differences between AL and TAU instructors. Active learning integration demonstrated a 3-fold increase in the percentage of time students were talking in lessons. Students asked ~6-times as many questions in the active learning group. AL instructors utilized 2+ times the amount of active learning techniques. Students answered 265 questions and provided 77 accurate metrics for the active learning lessons while the TAU students answered only 14 questions and provided just 5 accurate metrics. Core learning principles present in the execution of lessons were more than doubled for the active learning group compared to the TAU. Finally, the active learning group varied the delivery of information almost twice as much as the TAU group. </a:t>
            </a:r>
            <a:endParaRPr lang="en-US" altLang="en-US" sz="3200" b="1" dirty="0">
              <a:solidFill>
                <a:srgbClr val="800000"/>
              </a:solidFill>
              <a:latin typeface="+mn-lt"/>
              <a:ea typeface="ＭＳ Ｐゴシック" panose="020B0600070205080204" pitchFamily="34" charset="-128"/>
            </a:endParaRPr>
          </a:p>
        </p:txBody>
      </p:sp>
      <p:pic>
        <p:nvPicPr>
          <p:cNvPr id="412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308" y="35277904"/>
            <a:ext cx="13622767" cy="6190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4"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351968" y="2883958"/>
            <a:ext cx="5721085" cy="5721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25"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5951" y="2832103"/>
            <a:ext cx="5922963" cy="592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26" name="TextBox 49"/>
          <p:cNvSpPr txBox="1">
            <a:spLocks noChangeArrowheads="1"/>
          </p:cNvSpPr>
          <p:nvPr/>
        </p:nvSpPr>
        <p:spPr bwMode="auto">
          <a:xfrm>
            <a:off x="418571" y="41832610"/>
            <a:ext cx="13516503" cy="1692771"/>
          </a:xfrm>
          <a:prstGeom prst="rect">
            <a:avLst/>
          </a:prstGeom>
          <a:solidFill>
            <a:srgbClr val="FFFFCC"/>
          </a:solidFill>
          <a:ln w="63500">
            <a:solidFill>
              <a:srgbClr val="FFC000"/>
            </a:solidFill>
            <a:miter lim="800000"/>
            <a:headEnd/>
            <a:tailEnd/>
          </a:ln>
        </p:spPr>
        <p:txBody>
          <a:bodyPr wrap="square">
            <a:spAutoFit/>
          </a:bodyPr>
          <a:lstStyle>
            <a:lvl1pPr>
              <a:defRPr sz="3600">
                <a:solidFill>
                  <a:schemeClr val="tx1"/>
                </a:solidFill>
                <a:latin typeface="Times New Roman" panose="02020603050405020304" pitchFamily="18" charset="0"/>
                <a:cs typeface="Arial" panose="020B0604020202020204" pitchFamily="34" charset="0"/>
              </a:defRPr>
            </a:lvl1pPr>
            <a:lvl2pPr marL="742950" indent="-285750">
              <a:defRPr sz="3600">
                <a:solidFill>
                  <a:schemeClr val="tx1"/>
                </a:solidFill>
                <a:latin typeface="Times New Roman" panose="02020603050405020304" pitchFamily="18" charset="0"/>
                <a:cs typeface="Arial" panose="020B0604020202020204" pitchFamily="34" charset="0"/>
              </a:defRPr>
            </a:lvl2pPr>
            <a:lvl3pPr marL="1143000" indent="-228600">
              <a:defRPr sz="3600">
                <a:solidFill>
                  <a:schemeClr val="tx1"/>
                </a:solidFill>
                <a:latin typeface="Times New Roman" panose="02020603050405020304" pitchFamily="18" charset="0"/>
                <a:cs typeface="Arial" panose="020B0604020202020204" pitchFamily="34" charset="0"/>
              </a:defRPr>
            </a:lvl3pPr>
            <a:lvl4pPr marL="1600200" indent="-228600">
              <a:defRPr sz="3600">
                <a:solidFill>
                  <a:schemeClr val="tx1"/>
                </a:solidFill>
                <a:latin typeface="Times New Roman" panose="02020603050405020304" pitchFamily="18" charset="0"/>
                <a:cs typeface="Arial" panose="020B0604020202020204" pitchFamily="34" charset="0"/>
              </a:defRPr>
            </a:lvl4pPr>
            <a:lvl5pPr marL="2057400" indent="-22860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600" b="1" dirty="0">
                <a:ea typeface="ＭＳ Ｐゴシック" panose="020B0600070205080204" pitchFamily="34" charset="-128"/>
              </a:rPr>
              <a:t>Disclaimer: The authors of this abstract are responsible for the study design, analysis of results, discussions, views, and recommendations provided. The opinions and assertions expressed herein are those of the authors and do not necessarily reflect the official policy or position of the 56th Fighter Wing, the U.S. Air Force, or the Department of War</a:t>
            </a:r>
            <a:r>
              <a:rPr lang="en-US" altLang="en-US" sz="2400" b="1" dirty="0">
                <a:ea typeface="ＭＳ Ｐゴシック" panose="020B0600070205080204" pitchFamily="34" charset="-128"/>
              </a:rPr>
              <a:t>. </a:t>
            </a:r>
          </a:p>
        </p:txBody>
      </p:sp>
      <p:sp>
        <p:nvSpPr>
          <p:cNvPr id="10" name="Rectangle 9">
            <a:extLst>
              <a:ext uri="{FF2B5EF4-FFF2-40B4-BE49-F238E27FC236}">
                <a16:creationId xmlns:a16="http://schemas.microsoft.com/office/drawing/2014/main" id="{67973156-02BC-E638-7A72-1E1E71F74935}"/>
              </a:ext>
            </a:extLst>
          </p:cNvPr>
          <p:cNvSpPr/>
          <p:nvPr/>
        </p:nvSpPr>
        <p:spPr bwMode="auto">
          <a:xfrm>
            <a:off x="37071300" y="18034000"/>
            <a:ext cx="1866900" cy="4445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none" lIns="106680" tIns="53340" rIns="106680" bIns="53340" numCol="1" rtlCol="0" anchor="ctr" anchorCtr="0" compatLnSpc="1">
            <a:prstTxWarp prst="textNoShape">
              <a:avLst/>
            </a:prstTxWarp>
          </a:bodyPr>
          <a:lstStyle/>
          <a:p>
            <a:pPr algn="ctr"/>
            <a:endParaRPr lang="en-US" sz="2800"/>
          </a:p>
        </p:txBody>
      </p:sp>
      <p:sp>
        <p:nvSpPr>
          <p:cNvPr id="23" name="Rectangle 22">
            <a:extLst>
              <a:ext uri="{FF2B5EF4-FFF2-40B4-BE49-F238E27FC236}">
                <a16:creationId xmlns:a16="http://schemas.microsoft.com/office/drawing/2014/main" id="{640FCC78-B074-5E59-9052-7E21BC53C319}"/>
              </a:ext>
            </a:extLst>
          </p:cNvPr>
          <p:cNvSpPr/>
          <p:nvPr/>
        </p:nvSpPr>
        <p:spPr bwMode="auto">
          <a:xfrm>
            <a:off x="45250103" y="17956545"/>
            <a:ext cx="3509295" cy="34415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none" lIns="106680" tIns="53340" rIns="106680" bIns="53340" numCol="1" rtlCol="0" anchor="ctr" anchorCtr="0" compatLnSpc="1">
            <a:prstTxWarp prst="textNoShape">
              <a:avLst/>
            </a:prstTxWarp>
          </a:bodyPr>
          <a:lstStyle/>
          <a:p>
            <a:pPr algn="ctr"/>
            <a:endParaRPr lang="en-US" sz="2800"/>
          </a:p>
        </p:txBody>
      </p:sp>
      <p:pic>
        <p:nvPicPr>
          <p:cNvPr id="13" name="Picture 12" descr="A picture containing outdoor, sky, flying, plane">
            <a:extLst>
              <a:ext uri="{FF2B5EF4-FFF2-40B4-BE49-F238E27FC236}">
                <a16:creationId xmlns:a16="http://schemas.microsoft.com/office/drawing/2014/main" id="{8A3538EF-B605-4748-24DC-9B99716B4F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67589" y="21122939"/>
            <a:ext cx="18057018" cy="12235628"/>
          </a:xfrm>
          <a:prstGeom prst="rect">
            <a:avLst/>
          </a:prstGeom>
        </p:spPr>
      </p:pic>
      <p:graphicFrame>
        <p:nvGraphicFramePr>
          <p:cNvPr id="2" name="Chart 1">
            <a:extLst>
              <a:ext uri="{FF2B5EF4-FFF2-40B4-BE49-F238E27FC236}">
                <a16:creationId xmlns:a16="http://schemas.microsoft.com/office/drawing/2014/main" id="{FC5221D2-E3C6-0EAC-07E6-C25FD6BD0A4C}"/>
              </a:ext>
            </a:extLst>
          </p:cNvPr>
          <p:cNvGraphicFramePr/>
          <p:nvPr>
            <p:extLst>
              <p:ext uri="{D42A27DB-BD31-4B8C-83A1-F6EECF244321}">
                <p14:modId xmlns:p14="http://schemas.microsoft.com/office/powerpoint/2010/main" val="1575035720"/>
              </p:ext>
            </p:extLst>
          </p:nvPr>
        </p:nvGraphicFramePr>
        <p:xfrm>
          <a:off x="34747200" y="16822624"/>
          <a:ext cx="15316200" cy="1024595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 name="Chart 2">
            <a:extLst>
              <a:ext uri="{FF2B5EF4-FFF2-40B4-BE49-F238E27FC236}">
                <a16:creationId xmlns:a16="http://schemas.microsoft.com/office/drawing/2014/main" id="{9494FDD8-1A4C-1A8C-879B-7FEE308C386F}"/>
              </a:ext>
            </a:extLst>
          </p:cNvPr>
          <p:cNvGraphicFramePr/>
          <p:nvPr>
            <p:extLst>
              <p:ext uri="{D42A27DB-BD31-4B8C-83A1-F6EECF244321}">
                <p14:modId xmlns:p14="http://schemas.microsoft.com/office/powerpoint/2010/main" val="1894710524"/>
              </p:ext>
            </p:extLst>
          </p:nvPr>
        </p:nvGraphicFramePr>
        <p:xfrm>
          <a:off x="34158370" y="28663773"/>
          <a:ext cx="15905030" cy="9664827"/>
        </p:xfrm>
        <a:graphic>
          <a:graphicData uri="http://schemas.openxmlformats.org/drawingml/2006/chart">
            <c:chart xmlns:c="http://schemas.openxmlformats.org/drawingml/2006/chart" xmlns:r="http://schemas.openxmlformats.org/officeDocument/2006/relationships" r:id="rId8"/>
          </a:graphicData>
        </a:graphic>
      </p:graphicFrame>
      <p:sp>
        <p:nvSpPr>
          <p:cNvPr id="4" name="TextBox 3">
            <a:extLst>
              <a:ext uri="{FF2B5EF4-FFF2-40B4-BE49-F238E27FC236}">
                <a16:creationId xmlns:a16="http://schemas.microsoft.com/office/drawing/2014/main" id="{7F8902F7-5C71-DF2D-7B63-914E980F15DE}"/>
              </a:ext>
            </a:extLst>
          </p:cNvPr>
          <p:cNvSpPr txBox="1"/>
          <p:nvPr/>
        </p:nvSpPr>
        <p:spPr>
          <a:xfrm>
            <a:off x="35756850" y="25877437"/>
            <a:ext cx="4495800" cy="778034"/>
          </a:xfrm>
          <a:prstGeom prst="rect">
            <a:avLst/>
          </a:prstGeom>
          <a:noFill/>
        </p:spPr>
        <p:txBody>
          <a:bodyPr wrap="square" rtlCol="0">
            <a:spAutoFit/>
          </a:bodyPr>
          <a:lstStyle/>
          <a:p>
            <a:r>
              <a:rPr lang="en-US" dirty="0"/>
              <a:t>Student Questions</a:t>
            </a:r>
          </a:p>
        </p:txBody>
      </p:sp>
      <p:sp>
        <p:nvSpPr>
          <p:cNvPr id="5" name="TextBox 4">
            <a:extLst>
              <a:ext uri="{FF2B5EF4-FFF2-40B4-BE49-F238E27FC236}">
                <a16:creationId xmlns:a16="http://schemas.microsoft.com/office/drawing/2014/main" id="{A7781D2B-3095-98CE-D3C4-449F98ABF3CA}"/>
              </a:ext>
            </a:extLst>
          </p:cNvPr>
          <p:cNvSpPr txBox="1"/>
          <p:nvPr/>
        </p:nvSpPr>
        <p:spPr>
          <a:xfrm>
            <a:off x="33902389" y="38148942"/>
            <a:ext cx="5733814" cy="778034"/>
          </a:xfrm>
          <a:prstGeom prst="rect">
            <a:avLst/>
          </a:prstGeom>
          <a:noFill/>
        </p:spPr>
        <p:txBody>
          <a:bodyPr wrap="none" rtlCol="0">
            <a:spAutoFit/>
          </a:bodyPr>
          <a:lstStyle/>
          <a:p>
            <a:r>
              <a:rPr lang="en-US" dirty="0"/>
              <a:t>% Student Time Talking</a:t>
            </a:r>
          </a:p>
        </p:txBody>
      </p:sp>
      <p:sp>
        <p:nvSpPr>
          <p:cNvPr id="6" name="TextBox 5">
            <a:extLst>
              <a:ext uri="{FF2B5EF4-FFF2-40B4-BE49-F238E27FC236}">
                <a16:creationId xmlns:a16="http://schemas.microsoft.com/office/drawing/2014/main" id="{BA68E73B-F61C-3DA5-5647-D075C63008C8}"/>
              </a:ext>
            </a:extLst>
          </p:cNvPr>
          <p:cNvSpPr txBox="1"/>
          <p:nvPr/>
        </p:nvSpPr>
        <p:spPr>
          <a:xfrm>
            <a:off x="40438888" y="38148942"/>
            <a:ext cx="3649461" cy="778034"/>
          </a:xfrm>
          <a:prstGeom prst="rect">
            <a:avLst/>
          </a:prstGeom>
          <a:noFill/>
        </p:spPr>
        <p:txBody>
          <a:bodyPr wrap="none" rtlCol="0">
            <a:spAutoFit/>
          </a:bodyPr>
          <a:lstStyle/>
          <a:p>
            <a:r>
              <a:rPr lang="en-US" dirty="0"/>
              <a:t>AL Techniques</a:t>
            </a:r>
          </a:p>
        </p:txBody>
      </p:sp>
      <p:sp>
        <p:nvSpPr>
          <p:cNvPr id="7" name="TextBox 6">
            <a:extLst>
              <a:ext uri="{FF2B5EF4-FFF2-40B4-BE49-F238E27FC236}">
                <a16:creationId xmlns:a16="http://schemas.microsoft.com/office/drawing/2014/main" id="{754196B8-C37E-A15B-CCCE-DA8A26379CCC}"/>
              </a:ext>
            </a:extLst>
          </p:cNvPr>
          <p:cNvSpPr txBox="1"/>
          <p:nvPr/>
        </p:nvSpPr>
        <p:spPr>
          <a:xfrm>
            <a:off x="45048724" y="38148942"/>
            <a:ext cx="5353517" cy="778034"/>
          </a:xfrm>
          <a:prstGeom prst="rect">
            <a:avLst/>
          </a:prstGeom>
          <a:noFill/>
        </p:spPr>
        <p:txBody>
          <a:bodyPr wrap="none" rtlCol="0">
            <a:spAutoFit/>
          </a:bodyPr>
          <a:lstStyle/>
          <a:p>
            <a:r>
              <a:rPr lang="en-US" dirty="0"/>
              <a:t>Variability of Delivery</a:t>
            </a:r>
          </a:p>
        </p:txBody>
      </p:sp>
      <p:sp>
        <p:nvSpPr>
          <p:cNvPr id="8" name="TextBox 7">
            <a:extLst>
              <a:ext uri="{FF2B5EF4-FFF2-40B4-BE49-F238E27FC236}">
                <a16:creationId xmlns:a16="http://schemas.microsoft.com/office/drawing/2014/main" id="{BD6E1530-1731-1884-C4B9-8A7DF9EAFEF6}"/>
              </a:ext>
            </a:extLst>
          </p:cNvPr>
          <p:cNvSpPr txBox="1"/>
          <p:nvPr/>
        </p:nvSpPr>
        <p:spPr>
          <a:xfrm>
            <a:off x="35574744" y="27068576"/>
            <a:ext cx="13661112" cy="1092607"/>
          </a:xfrm>
          <a:prstGeom prst="rect">
            <a:avLst/>
          </a:prstGeom>
          <a:noFill/>
        </p:spPr>
        <p:txBody>
          <a:bodyPr wrap="none" rtlCol="0">
            <a:spAutoFit/>
          </a:bodyPr>
          <a:lstStyle/>
          <a:p>
            <a:r>
              <a:rPr lang="en-US" sz="6500" b="1" dirty="0">
                <a:solidFill>
                  <a:schemeClr val="accent1"/>
                </a:solidFill>
                <a:latin typeface="STHupo" panose="020B0503020204020204" pitchFamily="2" charset="-122"/>
                <a:ea typeface="STHupo" panose="020B0503020204020204" pitchFamily="2" charset="-122"/>
              </a:rPr>
              <a:t>Training As Usual</a:t>
            </a:r>
            <a:r>
              <a:rPr lang="en-US" sz="6500" b="1" dirty="0">
                <a:latin typeface="STHupo" panose="020B0503020204020204" pitchFamily="2" charset="-122"/>
                <a:ea typeface="STHupo" panose="020B0503020204020204" pitchFamily="2" charset="-122"/>
              </a:rPr>
              <a:t>        </a:t>
            </a:r>
            <a:r>
              <a:rPr lang="en-US" sz="6500" b="1" dirty="0">
                <a:solidFill>
                  <a:schemeClr val="accent6"/>
                </a:solidFill>
                <a:latin typeface="STHupo" panose="020B0503020204020204" pitchFamily="2" charset="-122"/>
                <a:ea typeface="STHupo" panose="020B0503020204020204" pitchFamily="2" charset="-122"/>
              </a:rPr>
              <a:t>Active Learning</a:t>
            </a:r>
          </a:p>
        </p:txBody>
      </p:sp>
      <p:sp>
        <p:nvSpPr>
          <p:cNvPr id="9" name="TextBox 8">
            <a:extLst>
              <a:ext uri="{FF2B5EF4-FFF2-40B4-BE49-F238E27FC236}">
                <a16:creationId xmlns:a16="http://schemas.microsoft.com/office/drawing/2014/main" id="{D465A725-24D5-33CE-55B4-B48E9ACDB330}"/>
              </a:ext>
            </a:extLst>
          </p:cNvPr>
          <p:cNvSpPr txBox="1"/>
          <p:nvPr/>
        </p:nvSpPr>
        <p:spPr>
          <a:xfrm>
            <a:off x="34379265" y="19527899"/>
            <a:ext cx="1040670" cy="778034"/>
          </a:xfrm>
          <a:prstGeom prst="rect">
            <a:avLst/>
          </a:prstGeom>
          <a:noFill/>
        </p:spPr>
        <p:txBody>
          <a:bodyPr wrap="none" rtlCol="0">
            <a:spAutoFit/>
          </a:bodyPr>
          <a:lstStyle/>
          <a:p>
            <a:r>
              <a:rPr lang="en-US" dirty="0"/>
              <a:t>200</a:t>
            </a:r>
          </a:p>
        </p:txBody>
      </p:sp>
      <p:sp>
        <p:nvSpPr>
          <p:cNvPr id="11" name="TextBox 10">
            <a:extLst>
              <a:ext uri="{FF2B5EF4-FFF2-40B4-BE49-F238E27FC236}">
                <a16:creationId xmlns:a16="http://schemas.microsoft.com/office/drawing/2014/main" id="{ED5E8132-6346-0492-6FE8-8511A8B70A42}"/>
              </a:ext>
            </a:extLst>
          </p:cNvPr>
          <p:cNvSpPr txBox="1"/>
          <p:nvPr/>
        </p:nvSpPr>
        <p:spPr>
          <a:xfrm>
            <a:off x="34379265" y="22565329"/>
            <a:ext cx="1040670" cy="778034"/>
          </a:xfrm>
          <a:prstGeom prst="rect">
            <a:avLst/>
          </a:prstGeom>
          <a:noFill/>
        </p:spPr>
        <p:txBody>
          <a:bodyPr wrap="none" rtlCol="0">
            <a:spAutoFit/>
          </a:bodyPr>
          <a:lstStyle/>
          <a:p>
            <a:r>
              <a:rPr lang="en-US" dirty="0"/>
              <a:t>100</a:t>
            </a:r>
          </a:p>
        </p:txBody>
      </p:sp>
      <p:sp>
        <p:nvSpPr>
          <p:cNvPr id="12" name="TextBox 11">
            <a:extLst>
              <a:ext uri="{FF2B5EF4-FFF2-40B4-BE49-F238E27FC236}">
                <a16:creationId xmlns:a16="http://schemas.microsoft.com/office/drawing/2014/main" id="{7A987CA0-B7BC-9798-586A-98ABC592B173}"/>
              </a:ext>
            </a:extLst>
          </p:cNvPr>
          <p:cNvSpPr txBox="1"/>
          <p:nvPr/>
        </p:nvSpPr>
        <p:spPr>
          <a:xfrm>
            <a:off x="34379265" y="16530970"/>
            <a:ext cx="1040670" cy="778034"/>
          </a:xfrm>
          <a:prstGeom prst="rect">
            <a:avLst/>
          </a:prstGeom>
          <a:noFill/>
        </p:spPr>
        <p:txBody>
          <a:bodyPr wrap="none" rtlCol="0">
            <a:spAutoFit/>
          </a:bodyPr>
          <a:lstStyle/>
          <a:p>
            <a:r>
              <a:rPr lang="en-US" dirty="0"/>
              <a:t>300</a:t>
            </a:r>
          </a:p>
        </p:txBody>
      </p:sp>
      <p:sp>
        <p:nvSpPr>
          <p:cNvPr id="14" name="TextBox 13">
            <a:extLst>
              <a:ext uri="{FF2B5EF4-FFF2-40B4-BE49-F238E27FC236}">
                <a16:creationId xmlns:a16="http://schemas.microsoft.com/office/drawing/2014/main" id="{21B0EFE8-7EA6-C94B-3069-FC652280D325}"/>
              </a:ext>
            </a:extLst>
          </p:cNvPr>
          <p:cNvSpPr txBox="1"/>
          <p:nvPr/>
        </p:nvSpPr>
        <p:spPr>
          <a:xfrm>
            <a:off x="33706530" y="28383417"/>
            <a:ext cx="755335" cy="778034"/>
          </a:xfrm>
          <a:prstGeom prst="rect">
            <a:avLst/>
          </a:prstGeom>
          <a:noFill/>
        </p:spPr>
        <p:txBody>
          <a:bodyPr wrap="none" rtlCol="0">
            <a:spAutoFit/>
          </a:bodyPr>
          <a:lstStyle/>
          <a:p>
            <a:r>
              <a:rPr lang="en-US" dirty="0"/>
              <a:t>30</a:t>
            </a:r>
          </a:p>
        </p:txBody>
      </p:sp>
      <p:sp>
        <p:nvSpPr>
          <p:cNvPr id="15" name="TextBox 14">
            <a:extLst>
              <a:ext uri="{FF2B5EF4-FFF2-40B4-BE49-F238E27FC236}">
                <a16:creationId xmlns:a16="http://schemas.microsoft.com/office/drawing/2014/main" id="{04F7056B-0C8C-682A-6090-B376B9AC2367}"/>
              </a:ext>
            </a:extLst>
          </p:cNvPr>
          <p:cNvSpPr txBox="1"/>
          <p:nvPr/>
        </p:nvSpPr>
        <p:spPr>
          <a:xfrm>
            <a:off x="33717295" y="31552820"/>
            <a:ext cx="755335" cy="778034"/>
          </a:xfrm>
          <a:prstGeom prst="rect">
            <a:avLst/>
          </a:prstGeom>
          <a:noFill/>
        </p:spPr>
        <p:txBody>
          <a:bodyPr wrap="none" rtlCol="0">
            <a:spAutoFit/>
          </a:bodyPr>
          <a:lstStyle/>
          <a:p>
            <a:r>
              <a:rPr lang="en-US" dirty="0"/>
              <a:t>20</a:t>
            </a:r>
          </a:p>
        </p:txBody>
      </p:sp>
      <p:sp>
        <p:nvSpPr>
          <p:cNvPr id="16" name="TextBox 15">
            <a:extLst>
              <a:ext uri="{FF2B5EF4-FFF2-40B4-BE49-F238E27FC236}">
                <a16:creationId xmlns:a16="http://schemas.microsoft.com/office/drawing/2014/main" id="{43288CBD-0F9F-06AA-300A-ED42E86E8C31}"/>
              </a:ext>
            </a:extLst>
          </p:cNvPr>
          <p:cNvSpPr txBox="1"/>
          <p:nvPr/>
        </p:nvSpPr>
        <p:spPr>
          <a:xfrm>
            <a:off x="33780702" y="34669355"/>
            <a:ext cx="755335" cy="778034"/>
          </a:xfrm>
          <a:prstGeom prst="rect">
            <a:avLst/>
          </a:prstGeom>
          <a:noFill/>
        </p:spPr>
        <p:txBody>
          <a:bodyPr wrap="none" rtlCol="0">
            <a:spAutoFit/>
          </a:bodyPr>
          <a:lstStyle/>
          <a:p>
            <a:r>
              <a:rPr lang="en-US" dirty="0"/>
              <a:t>10</a:t>
            </a:r>
          </a:p>
        </p:txBody>
      </p:sp>
    </p:spTree>
  </p:cSld>
  <p:clrMapOvr>
    <a:masterClrMapping/>
  </p:clrMapOvr>
</p:sld>
</file>

<file path=ppt/theme/theme1.xml><?xml version="1.0" encoding="utf-8"?>
<a:theme xmlns:a="http://schemas.openxmlformats.org/drawingml/2006/main" name="SWACSM poster Sensewear_Bhammar final">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SWACSM poster Sensewear_Bhammar final</Template>
  <TotalTime>26122</TotalTime>
  <Words>1034</Words>
  <Application>Microsoft Office PowerPoint</Application>
  <PresentationFormat>Custom</PresentationFormat>
  <Paragraphs>48</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ＭＳ Ｐゴシック</vt:lpstr>
      <vt:lpstr>STHupo</vt:lpstr>
      <vt:lpstr>Arial</vt:lpstr>
      <vt:lpstr>Calibri</vt:lpstr>
      <vt:lpstr>Times New Roman</vt:lpstr>
      <vt:lpstr>SWACSM poster Sensewear_Bhammar final</vt:lpstr>
      <vt:lpstr>Modernizing the Learning Environment for  Complex Performance Demands  John Byron Gassaway, PsyD, CMPC United States Air Force, Luke AFB, Glendale AZ </vt:lpstr>
    </vt:vector>
  </TitlesOfParts>
  <Company>University of Virginia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Accuracy of SenseWear® Pro Armband in estimating energy expenditure during a controlled exercise trial  Dharini Bhammar, M.B.B.S, M.S., Brandon Sawyer, M.Ed., ATC, Siddhartha Angadi, B.O.Th, Glenn Gaesser, Ph.D., FACSM.  Healthy Lifestyles Research Center, Arizona State University, Mesa, AZ</dc:title>
  <dc:creator>Dharini</dc:creator>
  <cp:lastModifiedBy>GASSAWAY, JOHN B CIV USAF AETC 56 TRS/HPT SP</cp:lastModifiedBy>
  <cp:revision>484</cp:revision>
  <dcterms:created xsi:type="dcterms:W3CDTF">2012-10-12T21:47:43Z</dcterms:created>
  <dcterms:modified xsi:type="dcterms:W3CDTF">2026-07-13T20:17:55Z</dcterms:modified>
</cp:coreProperties>
</file>