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Lst>
  <p:notesMasterIdLst>
    <p:notesMasterId r:id="rId6"/>
  </p:notesMasterIdLst>
  <p:handoutMasterIdLst>
    <p:handoutMasterId r:id="rId7"/>
  </p:handoutMasterIdLst>
  <p:sldIdLst>
    <p:sldId id="264" r:id="rId5"/>
  </p:sldIdLst>
  <p:sldSz cx="43891200" cy="32918400"/>
  <p:notesSz cx="9236075" cy="7010400"/>
  <p:custDataLst>
    <p:tags r:id="rId8"/>
  </p:custDataLst>
  <p:defaultTextStyle>
    <a:defPPr>
      <a:defRPr lang="en-US"/>
    </a:defPPr>
    <a:lvl1pPr algn="l" rtl="0" eaLnBrk="0" fontAlgn="base" hangingPunct="0">
      <a:spcBef>
        <a:spcPct val="0"/>
      </a:spcBef>
      <a:spcAft>
        <a:spcPct val="0"/>
      </a:spcAft>
      <a:defRPr sz="20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0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0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0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000" kern="1200">
        <a:solidFill>
          <a:schemeClr val="tx1"/>
        </a:solidFill>
        <a:latin typeface="Times New Roman" pitchFamily="18" charset="0"/>
        <a:ea typeface="+mn-ea"/>
        <a:cs typeface="+mn-cs"/>
      </a:defRPr>
    </a:lvl5pPr>
    <a:lvl6pPr marL="2286000" algn="l" defTabSz="914400" rtl="0" eaLnBrk="1" latinLnBrk="0" hangingPunct="1">
      <a:defRPr sz="2000" kern="1200">
        <a:solidFill>
          <a:schemeClr val="tx1"/>
        </a:solidFill>
        <a:latin typeface="Times New Roman" pitchFamily="18" charset="0"/>
        <a:ea typeface="+mn-ea"/>
        <a:cs typeface="+mn-cs"/>
      </a:defRPr>
    </a:lvl6pPr>
    <a:lvl7pPr marL="2743200" algn="l" defTabSz="914400" rtl="0" eaLnBrk="1" latinLnBrk="0" hangingPunct="1">
      <a:defRPr sz="2000" kern="1200">
        <a:solidFill>
          <a:schemeClr val="tx1"/>
        </a:solidFill>
        <a:latin typeface="Times New Roman" pitchFamily="18" charset="0"/>
        <a:ea typeface="+mn-ea"/>
        <a:cs typeface="+mn-cs"/>
      </a:defRPr>
    </a:lvl7pPr>
    <a:lvl8pPr marL="3200400" algn="l" defTabSz="914400" rtl="0" eaLnBrk="1" latinLnBrk="0" hangingPunct="1">
      <a:defRPr sz="2000" kern="1200">
        <a:solidFill>
          <a:schemeClr val="tx1"/>
        </a:solidFill>
        <a:latin typeface="Times New Roman" pitchFamily="18" charset="0"/>
        <a:ea typeface="+mn-ea"/>
        <a:cs typeface="+mn-cs"/>
      </a:defRPr>
    </a:lvl8pPr>
    <a:lvl9pPr marL="3657600" algn="l" defTabSz="914400" rtl="0" eaLnBrk="1" latinLnBrk="0" hangingPunct="1">
      <a:defRPr sz="20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10416"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308F"/>
    <a:srgbClr val="0000EC"/>
    <a:srgbClr val="FF1A1A"/>
    <a:srgbClr val="CCD6E9"/>
    <a:srgbClr val="0066FF"/>
    <a:srgbClr val="800000"/>
    <a:srgbClr val="780032"/>
    <a:srgbClr val="E6E7E8"/>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8722" autoAdjust="0"/>
    <p:restoredTop sz="94660" autoAdjust="0"/>
  </p:normalViewPr>
  <p:slideViewPr>
    <p:cSldViewPr>
      <p:cViewPr>
        <p:scale>
          <a:sx n="40" d="100"/>
          <a:sy n="40" d="100"/>
        </p:scale>
        <p:origin x="-461" y="120"/>
      </p:cViewPr>
      <p:guideLst>
        <p:guide orient="horz" pos="10416"/>
        <p:guide pos="13824"/>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gs" Target="tags/tag1.xml"/><Relationship Id="rId13" Type="http://schemas.microsoft.com/office/2016/11/relationships/changesInfo" Target="changesInfos/changesInfo1.xml"/><Relationship Id="rId3" Type="http://schemas.openxmlformats.org/officeDocument/2006/relationships/customXml" Target="../customXml/item3.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olly Chapapas" userId="2c87a592-2b01-43b5-ba29-8f1e660b6a73" providerId="ADAL" clId="{753CA61B-088A-4A2B-B92C-A3E101B7B226}"/>
    <pc:docChg chg="undo redo custSel modSld">
      <pc:chgData name="Holly Chapapas" userId="2c87a592-2b01-43b5-ba29-8f1e660b6a73" providerId="ADAL" clId="{753CA61B-088A-4A2B-B92C-A3E101B7B226}" dt="2026-07-08T22:37:39.061" v="3000"/>
      <pc:docMkLst>
        <pc:docMk/>
      </pc:docMkLst>
      <pc:sldChg chg="addSp delSp modSp mod">
        <pc:chgData name="Holly Chapapas" userId="2c87a592-2b01-43b5-ba29-8f1e660b6a73" providerId="ADAL" clId="{753CA61B-088A-4A2B-B92C-A3E101B7B226}" dt="2026-07-08T22:37:39.061" v="3000"/>
        <pc:sldMkLst>
          <pc:docMk/>
          <pc:sldMk cId="1848431619" sldId="264"/>
        </pc:sldMkLst>
        <pc:spChg chg="add mod">
          <ac:chgData name="Holly Chapapas" userId="2c87a592-2b01-43b5-ba29-8f1e660b6a73" providerId="ADAL" clId="{753CA61B-088A-4A2B-B92C-A3E101B7B226}" dt="2026-06-29T21:46:17.930" v="905" actId="2085"/>
          <ac:spMkLst>
            <pc:docMk/>
            <pc:sldMk cId="1848431619" sldId="264"/>
            <ac:spMk id="3" creationId="{FECFBA25-F4B9-9D6B-2997-1699F6D4FD23}"/>
          </ac:spMkLst>
        </pc:spChg>
        <pc:spChg chg="mod">
          <ac:chgData name="Holly Chapapas" userId="2c87a592-2b01-43b5-ba29-8f1e660b6a73" providerId="ADAL" clId="{753CA61B-088A-4A2B-B92C-A3E101B7B226}" dt="2026-06-29T23:28:25.825" v="2999" actId="20577"/>
          <ac:spMkLst>
            <pc:docMk/>
            <pc:sldMk cId="1848431619" sldId="264"/>
            <ac:spMk id="5" creationId="{02CB7AE9-99FE-F5AE-DE2D-394D30F5AE60}"/>
          </ac:spMkLst>
        </pc:spChg>
        <pc:spChg chg="mod">
          <ac:chgData name="Holly Chapapas" userId="2c87a592-2b01-43b5-ba29-8f1e660b6a73" providerId="ADAL" clId="{753CA61B-088A-4A2B-B92C-A3E101B7B226}" dt="2026-06-29T23:26:56.132" v="2774" actId="1036"/>
          <ac:spMkLst>
            <pc:docMk/>
            <pc:sldMk cId="1848431619" sldId="264"/>
            <ac:spMk id="6" creationId="{B3DD1768-F60D-35B1-0016-D4CFBA28820C}"/>
          </ac:spMkLst>
        </pc:spChg>
        <pc:spChg chg="mod ord">
          <ac:chgData name="Holly Chapapas" userId="2c87a592-2b01-43b5-ba29-8f1e660b6a73" providerId="ADAL" clId="{753CA61B-088A-4A2B-B92C-A3E101B7B226}" dt="2026-06-29T22:17:25.359" v="1614" actId="1036"/>
          <ac:spMkLst>
            <pc:docMk/>
            <pc:sldMk cId="1848431619" sldId="264"/>
            <ac:spMk id="9" creationId="{23309B80-92E3-558E-0A4A-DFE5A0E19319}"/>
          </ac:spMkLst>
        </pc:spChg>
        <pc:spChg chg="mod">
          <ac:chgData name="Holly Chapapas" userId="2c87a592-2b01-43b5-ba29-8f1e660b6a73" providerId="ADAL" clId="{753CA61B-088A-4A2B-B92C-A3E101B7B226}" dt="2026-06-29T22:17:45.105" v="1623" actId="14100"/>
          <ac:spMkLst>
            <pc:docMk/>
            <pc:sldMk cId="1848431619" sldId="264"/>
            <ac:spMk id="12" creationId="{8F00B87C-FD42-0D75-3EB9-66D8E0AA7960}"/>
          </ac:spMkLst>
        </pc:spChg>
        <pc:spChg chg="add mod">
          <ac:chgData name="Holly Chapapas" userId="2c87a592-2b01-43b5-ba29-8f1e660b6a73" providerId="ADAL" clId="{753CA61B-088A-4A2B-B92C-A3E101B7B226}" dt="2026-06-29T22:05:55.315" v="1358" actId="404"/>
          <ac:spMkLst>
            <pc:docMk/>
            <pc:sldMk cId="1848431619" sldId="264"/>
            <ac:spMk id="14" creationId="{78DC8A6E-B6BD-A8ED-AFD7-74355EF13D80}"/>
          </ac:spMkLst>
        </pc:spChg>
        <pc:spChg chg="add mod ord topLvl">
          <ac:chgData name="Holly Chapapas" userId="2c87a592-2b01-43b5-ba29-8f1e660b6a73" providerId="ADAL" clId="{753CA61B-088A-4A2B-B92C-A3E101B7B226}" dt="2026-06-29T23:25:30.912" v="2647" actId="1036"/>
          <ac:spMkLst>
            <pc:docMk/>
            <pc:sldMk cId="1848431619" sldId="264"/>
            <ac:spMk id="20" creationId="{DFA00B10-8D22-0265-9EA3-447A819CF516}"/>
          </ac:spMkLst>
        </pc:spChg>
        <pc:spChg chg="add mod">
          <ac:chgData name="Holly Chapapas" userId="2c87a592-2b01-43b5-ba29-8f1e660b6a73" providerId="ADAL" clId="{753CA61B-088A-4A2B-B92C-A3E101B7B226}" dt="2026-06-29T23:05:09.139" v="2297" actId="20577"/>
          <ac:spMkLst>
            <pc:docMk/>
            <pc:sldMk cId="1848431619" sldId="264"/>
            <ac:spMk id="24" creationId="{B9B87852-0C57-32FA-0391-6247BC8BB807}"/>
          </ac:spMkLst>
        </pc:spChg>
        <pc:spChg chg="add mod">
          <ac:chgData name="Holly Chapapas" userId="2c87a592-2b01-43b5-ba29-8f1e660b6a73" providerId="ADAL" clId="{753CA61B-088A-4A2B-B92C-A3E101B7B226}" dt="2026-06-29T21:46:17.930" v="905" actId="2085"/>
          <ac:spMkLst>
            <pc:docMk/>
            <pc:sldMk cId="1848431619" sldId="264"/>
            <ac:spMk id="26" creationId="{BA97A231-ABAD-38C6-1FA6-E7C407E3A809}"/>
          </ac:spMkLst>
        </pc:spChg>
        <pc:spChg chg="mod">
          <ac:chgData name="Holly Chapapas" userId="2c87a592-2b01-43b5-ba29-8f1e660b6a73" providerId="ADAL" clId="{753CA61B-088A-4A2B-B92C-A3E101B7B226}" dt="2026-06-29T22:52:59.517" v="2207" actId="14100"/>
          <ac:spMkLst>
            <pc:docMk/>
            <pc:sldMk cId="1848431619" sldId="264"/>
            <ac:spMk id="29" creationId="{00000000-0000-0000-0000-000000000000}"/>
          </ac:spMkLst>
        </pc:spChg>
        <pc:spChg chg="add mod">
          <ac:chgData name="Holly Chapapas" userId="2c87a592-2b01-43b5-ba29-8f1e660b6a73" providerId="ADAL" clId="{753CA61B-088A-4A2B-B92C-A3E101B7B226}" dt="2026-06-29T21:58:54.931" v="1257" actId="2085"/>
          <ac:spMkLst>
            <pc:docMk/>
            <pc:sldMk cId="1848431619" sldId="264"/>
            <ac:spMk id="33" creationId="{B45FA2E5-4D6A-3025-DA91-5F755B57FF5C}"/>
          </ac:spMkLst>
        </pc:spChg>
        <pc:spChg chg="add mod">
          <ac:chgData name="Holly Chapapas" userId="2c87a592-2b01-43b5-ba29-8f1e660b6a73" providerId="ADAL" clId="{753CA61B-088A-4A2B-B92C-A3E101B7B226}" dt="2026-06-29T21:58:54.931" v="1257" actId="2085"/>
          <ac:spMkLst>
            <pc:docMk/>
            <pc:sldMk cId="1848431619" sldId="264"/>
            <ac:spMk id="35" creationId="{332F1B45-F47C-C459-101F-1425D913E14C}"/>
          </ac:spMkLst>
        </pc:spChg>
        <pc:spChg chg="add mod">
          <ac:chgData name="Holly Chapapas" userId="2c87a592-2b01-43b5-ba29-8f1e660b6a73" providerId="ADAL" clId="{753CA61B-088A-4A2B-B92C-A3E101B7B226}" dt="2026-06-29T21:58:54.931" v="1257" actId="2085"/>
          <ac:spMkLst>
            <pc:docMk/>
            <pc:sldMk cId="1848431619" sldId="264"/>
            <ac:spMk id="37" creationId="{BC55E073-624C-D88D-0B81-0251D0216697}"/>
          </ac:spMkLst>
        </pc:spChg>
        <pc:spChg chg="add mod">
          <ac:chgData name="Holly Chapapas" userId="2c87a592-2b01-43b5-ba29-8f1e660b6a73" providerId="ADAL" clId="{753CA61B-088A-4A2B-B92C-A3E101B7B226}" dt="2026-06-29T22:01:25.790" v="1301" actId="164"/>
          <ac:spMkLst>
            <pc:docMk/>
            <pc:sldMk cId="1848431619" sldId="264"/>
            <ac:spMk id="40" creationId="{10F109F1-F51D-A2BB-5C5C-77D2C2BE6CE6}"/>
          </ac:spMkLst>
        </pc:spChg>
        <pc:spChg chg="add mod">
          <ac:chgData name="Holly Chapapas" userId="2c87a592-2b01-43b5-ba29-8f1e660b6a73" providerId="ADAL" clId="{753CA61B-088A-4A2B-B92C-A3E101B7B226}" dt="2026-06-29T22:01:25.790" v="1301" actId="164"/>
          <ac:spMkLst>
            <pc:docMk/>
            <pc:sldMk cId="1848431619" sldId="264"/>
            <ac:spMk id="41" creationId="{C584F26D-3A68-A970-BE07-8D47E020C77D}"/>
          </ac:spMkLst>
        </pc:spChg>
        <pc:spChg chg="add mod">
          <ac:chgData name="Holly Chapapas" userId="2c87a592-2b01-43b5-ba29-8f1e660b6a73" providerId="ADAL" clId="{753CA61B-088A-4A2B-B92C-A3E101B7B226}" dt="2026-06-29T22:04:50.023" v="1342" actId="164"/>
          <ac:spMkLst>
            <pc:docMk/>
            <pc:sldMk cId="1848431619" sldId="264"/>
            <ac:spMk id="45" creationId="{EB63D687-A9F1-CCBB-F302-ABB61E629F14}"/>
          </ac:spMkLst>
        </pc:spChg>
        <pc:spChg chg="add mod">
          <ac:chgData name="Holly Chapapas" userId="2c87a592-2b01-43b5-ba29-8f1e660b6a73" providerId="ADAL" clId="{753CA61B-088A-4A2B-B92C-A3E101B7B226}" dt="2026-06-29T22:07:01.335" v="1375" actId="2085"/>
          <ac:spMkLst>
            <pc:docMk/>
            <pc:sldMk cId="1848431619" sldId="264"/>
            <ac:spMk id="47" creationId="{7B6AC2C9-3E8A-EE91-2A9E-275CC020B5B4}"/>
          </ac:spMkLst>
        </pc:spChg>
        <pc:spChg chg="add mod">
          <ac:chgData name="Holly Chapapas" userId="2c87a592-2b01-43b5-ba29-8f1e660b6a73" providerId="ADAL" clId="{753CA61B-088A-4A2B-B92C-A3E101B7B226}" dt="2026-06-29T22:07:01.335" v="1375" actId="2085"/>
          <ac:spMkLst>
            <pc:docMk/>
            <pc:sldMk cId="1848431619" sldId="264"/>
            <ac:spMk id="48" creationId="{86682287-BD4A-9CDD-BB8C-BDFD554781ED}"/>
          </ac:spMkLst>
        </pc:spChg>
        <pc:spChg chg="add mod">
          <ac:chgData name="Holly Chapapas" userId="2c87a592-2b01-43b5-ba29-8f1e660b6a73" providerId="ADAL" clId="{753CA61B-088A-4A2B-B92C-A3E101B7B226}" dt="2026-06-29T22:07:01.335" v="1375" actId="2085"/>
          <ac:spMkLst>
            <pc:docMk/>
            <pc:sldMk cId="1848431619" sldId="264"/>
            <ac:spMk id="49" creationId="{26A2B5B8-3E1C-0B14-3094-0A9AAD397647}"/>
          </ac:spMkLst>
        </pc:spChg>
        <pc:spChg chg="add mod">
          <ac:chgData name="Holly Chapapas" userId="2c87a592-2b01-43b5-ba29-8f1e660b6a73" providerId="ADAL" clId="{753CA61B-088A-4A2B-B92C-A3E101B7B226}" dt="2026-06-29T22:07:01.335" v="1375" actId="2085"/>
          <ac:spMkLst>
            <pc:docMk/>
            <pc:sldMk cId="1848431619" sldId="264"/>
            <ac:spMk id="50" creationId="{ED33B492-A9F9-4BEA-76B0-5905EEC540A2}"/>
          </ac:spMkLst>
        </pc:spChg>
        <pc:spChg chg="add mod">
          <ac:chgData name="Holly Chapapas" userId="2c87a592-2b01-43b5-ba29-8f1e660b6a73" providerId="ADAL" clId="{753CA61B-088A-4A2B-B92C-A3E101B7B226}" dt="2026-06-29T23:25:23.832" v="2645" actId="14100"/>
          <ac:spMkLst>
            <pc:docMk/>
            <pc:sldMk cId="1848431619" sldId="264"/>
            <ac:spMk id="52" creationId="{71B073F4-AAC9-E797-ED0D-1DBDD901CC13}"/>
          </ac:spMkLst>
        </pc:spChg>
        <pc:spChg chg="mod">
          <ac:chgData name="Holly Chapapas" userId="2c87a592-2b01-43b5-ba29-8f1e660b6a73" providerId="ADAL" clId="{753CA61B-088A-4A2B-B92C-A3E101B7B226}" dt="2026-07-08T22:37:39.061" v="3000"/>
          <ac:spMkLst>
            <pc:docMk/>
            <pc:sldMk cId="1848431619" sldId="264"/>
            <ac:spMk id="99" creationId="{13804406-F6BE-4761-5945-BEE9601A8172}"/>
          </ac:spMkLst>
        </pc:spChg>
        <pc:spChg chg="mod">
          <ac:chgData name="Holly Chapapas" userId="2c87a592-2b01-43b5-ba29-8f1e660b6a73" providerId="ADAL" clId="{753CA61B-088A-4A2B-B92C-A3E101B7B226}" dt="2026-06-29T23:26:56.132" v="2774" actId="1036"/>
          <ac:spMkLst>
            <pc:docMk/>
            <pc:sldMk cId="1848431619" sldId="264"/>
            <ac:spMk id="2053" creationId="{7DE2CFF3-E7EB-0918-5599-EC5C3F4EAFBD}"/>
          </ac:spMkLst>
        </pc:spChg>
        <pc:spChg chg="mod ord">
          <ac:chgData name="Holly Chapapas" userId="2c87a592-2b01-43b5-ba29-8f1e660b6a73" providerId="ADAL" clId="{753CA61B-088A-4A2B-B92C-A3E101B7B226}" dt="2026-06-29T23:25:39.915" v="2651" actId="1036"/>
          <ac:spMkLst>
            <pc:docMk/>
            <pc:sldMk cId="1848431619" sldId="264"/>
            <ac:spMk id="2061" creationId="{1C446D7D-50BF-85CB-756B-3EA04317451B}"/>
          </ac:spMkLst>
        </pc:spChg>
        <pc:spChg chg="mod ord">
          <ac:chgData name="Holly Chapapas" userId="2c87a592-2b01-43b5-ba29-8f1e660b6a73" providerId="ADAL" clId="{753CA61B-088A-4A2B-B92C-A3E101B7B226}" dt="2026-06-29T22:24:01.316" v="1908" actId="166"/>
          <ac:spMkLst>
            <pc:docMk/>
            <pc:sldMk cId="1848431619" sldId="264"/>
            <ac:spMk id="2066" creationId="{CEEC72CE-63A0-D21C-68C6-5857CB310AA2}"/>
          </ac:spMkLst>
        </pc:spChg>
        <pc:spChg chg="mod">
          <ac:chgData name="Holly Chapapas" userId="2c87a592-2b01-43b5-ba29-8f1e660b6a73" providerId="ADAL" clId="{753CA61B-088A-4A2B-B92C-A3E101B7B226}" dt="2026-06-29T22:58:22.783" v="2276" actId="20577"/>
          <ac:spMkLst>
            <pc:docMk/>
            <pc:sldMk cId="1848431619" sldId="264"/>
            <ac:spMk id="2072" creationId="{00000000-0000-0000-0000-000000000000}"/>
          </ac:spMkLst>
        </pc:spChg>
        <pc:grpChg chg="add mod">
          <ac:chgData name="Holly Chapapas" userId="2c87a592-2b01-43b5-ba29-8f1e660b6a73" providerId="ADAL" clId="{753CA61B-088A-4A2B-B92C-A3E101B7B226}" dt="2026-06-29T21:46:06.071" v="904" actId="164"/>
          <ac:grpSpMkLst>
            <pc:docMk/>
            <pc:sldMk cId="1848431619" sldId="264"/>
            <ac:grpSpMk id="10" creationId="{FF868ACA-6FC9-E6A3-F35E-0D576E490540}"/>
          </ac:grpSpMkLst>
        </pc:grpChg>
        <pc:grpChg chg="add mod">
          <ac:chgData name="Holly Chapapas" userId="2c87a592-2b01-43b5-ba29-8f1e660b6a73" providerId="ADAL" clId="{753CA61B-088A-4A2B-B92C-A3E101B7B226}" dt="2026-06-29T22:06:45.764" v="1369" actId="164"/>
          <ac:grpSpMkLst>
            <pc:docMk/>
            <pc:sldMk cId="1848431619" sldId="264"/>
            <ac:grpSpMk id="18" creationId="{E8262C7F-2577-1446-E161-9B5F43E55669}"/>
          </ac:grpSpMkLst>
        </pc:grpChg>
        <pc:grpChg chg="add mod">
          <ac:chgData name="Holly Chapapas" userId="2c87a592-2b01-43b5-ba29-8f1e660b6a73" providerId="ADAL" clId="{753CA61B-088A-4A2B-B92C-A3E101B7B226}" dt="2026-06-17T13:17:36.461" v="354" actId="164"/>
          <ac:grpSpMkLst>
            <pc:docMk/>
            <pc:sldMk cId="1848431619" sldId="264"/>
            <ac:grpSpMk id="25" creationId="{12610E21-7970-FC84-ED6F-D0DF21C52509}"/>
          </ac:grpSpMkLst>
        </pc:grpChg>
        <pc:grpChg chg="add mod">
          <ac:chgData name="Holly Chapapas" userId="2c87a592-2b01-43b5-ba29-8f1e660b6a73" providerId="ADAL" clId="{753CA61B-088A-4A2B-B92C-A3E101B7B226}" dt="2026-06-29T21:45:01.288" v="883" actId="164"/>
          <ac:grpSpMkLst>
            <pc:docMk/>
            <pc:sldMk cId="1848431619" sldId="264"/>
            <ac:grpSpMk id="28" creationId="{1EA3D09B-89A0-1171-14BB-75A928DC846F}"/>
          </ac:grpSpMkLst>
        </pc:grpChg>
        <pc:grpChg chg="add mod ord">
          <ac:chgData name="Holly Chapapas" userId="2c87a592-2b01-43b5-ba29-8f1e660b6a73" providerId="ADAL" clId="{753CA61B-088A-4A2B-B92C-A3E101B7B226}" dt="2026-06-29T23:25:30.912" v="2647" actId="1036"/>
          <ac:grpSpMkLst>
            <pc:docMk/>
            <pc:sldMk cId="1848431619" sldId="264"/>
            <ac:grpSpMk id="38" creationId="{E3C0DF18-6513-9A26-CF7C-82945AC571C3}"/>
          </ac:grpSpMkLst>
        </pc:grpChg>
        <pc:grpChg chg="add mod ord">
          <ac:chgData name="Holly Chapapas" userId="2c87a592-2b01-43b5-ba29-8f1e660b6a73" providerId="ADAL" clId="{753CA61B-088A-4A2B-B92C-A3E101B7B226}" dt="2026-06-29T22:02:58.210" v="1315" actId="164"/>
          <ac:grpSpMkLst>
            <pc:docMk/>
            <pc:sldMk cId="1848431619" sldId="264"/>
            <ac:grpSpMk id="42" creationId="{5B886F4B-8E8A-EAFA-3A97-36FFFFD46C70}"/>
          </ac:grpSpMkLst>
        </pc:grpChg>
        <pc:grpChg chg="add mod ord">
          <ac:chgData name="Holly Chapapas" userId="2c87a592-2b01-43b5-ba29-8f1e660b6a73" providerId="ADAL" clId="{753CA61B-088A-4A2B-B92C-A3E101B7B226}" dt="2026-06-29T23:26:29.555" v="2760" actId="1035"/>
          <ac:grpSpMkLst>
            <pc:docMk/>
            <pc:sldMk cId="1848431619" sldId="264"/>
            <ac:grpSpMk id="44" creationId="{96D131A3-656C-D6ED-4F95-14CFE6331EC8}"/>
          </ac:grpSpMkLst>
        </pc:grpChg>
        <pc:grpChg chg="add mod">
          <ac:chgData name="Holly Chapapas" userId="2c87a592-2b01-43b5-ba29-8f1e660b6a73" providerId="ADAL" clId="{753CA61B-088A-4A2B-B92C-A3E101B7B226}" dt="2026-06-29T23:25:30.912" v="2647" actId="1036"/>
          <ac:grpSpMkLst>
            <pc:docMk/>
            <pc:sldMk cId="1848431619" sldId="264"/>
            <ac:grpSpMk id="46" creationId="{5051CABC-399E-08F8-7941-7BDCCCB080A3}"/>
          </ac:grpSpMkLst>
        </pc:grpChg>
        <pc:grpChg chg="add mod">
          <ac:chgData name="Holly Chapapas" userId="2c87a592-2b01-43b5-ba29-8f1e660b6a73" providerId="ADAL" clId="{753CA61B-088A-4A2B-B92C-A3E101B7B226}" dt="2026-06-29T22:06:45.764" v="1369" actId="164"/>
          <ac:grpSpMkLst>
            <pc:docMk/>
            <pc:sldMk cId="1848431619" sldId="264"/>
            <ac:grpSpMk id="51" creationId="{533827BB-CF29-318C-E8BC-7E30A68A2254}"/>
          </ac:grpSpMkLst>
        </pc:grpChg>
        <pc:graphicFrameChg chg="mod">
          <ac:chgData name="Holly Chapapas" userId="2c87a592-2b01-43b5-ba29-8f1e660b6a73" providerId="ADAL" clId="{753CA61B-088A-4A2B-B92C-A3E101B7B226}" dt="2026-06-18T11:47:37.134" v="435" actId="1076"/>
          <ac:graphicFrameMkLst>
            <pc:docMk/>
            <pc:sldMk cId="1848431619" sldId="264"/>
            <ac:graphicFrameMk id="2" creationId="{FF89673F-A55F-CD97-5FBF-0D8F56C1BCFE}"/>
          </ac:graphicFrameMkLst>
        </pc:graphicFrameChg>
        <pc:graphicFrameChg chg="mod modGraphic">
          <ac:chgData name="Holly Chapapas" userId="2c87a592-2b01-43b5-ba29-8f1e660b6a73" providerId="ADAL" clId="{753CA61B-088A-4A2B-B92C-A3E101B7B226}" dt="2026-06-29T22:10:18.494" v="1390" actId="14100"/>
          <ac:graphicFrameMkLst>
            <pc:docMk/>
            <pc:sldMk cId="1848431619" sldId="264"/>
            <ac:graphicFrameMk id="13" creationId="{0960914C-86B8-D587-310C-5D52C0040C24}"/>
          </ac:graphicFrameMkLst>
        </pc:graphicFrameChg>
        <pc:graphicFrameChg chg="mod modGraphic">
          <ac:chgData name="Holly Chapapas" userId="2c87a592-2b01-43b5-ba29-8f1e660b6a73" providerId="ADAL" clId="{753CA61B-088A-4A2B-B92C-A3E101B7B226}" dt="2026-06-29T23:26:56.132" v="2774" actId="1036"/>
          <ac:graphicFrameMkLst>
            <pc:docMk/>
            <pc:sldMk cId="1848431619" sldId="264"/>
            <ac:graphicFrameMk id="16" creationId="{4F6BFE77-5BF7-5DA1-0C58-8874D0CD8845}"/>
          </ac:graphicFrameMkLst>
        </pc:graphicFrameChg>
        <pc:graphicFrameChg chg="mod modGraphic">
          <ac:chgData name="Holly Chapapas" userId="2c87a592-2b01-43b5-ba29-8f1e660b6a73" providerId="ADAL" clId="{753CA61B-088A-4A2B-B92C-A3E101B7B226}" dt="2026-06-29T23:26:35.139" v="2762" actId="1035"/>
          <ac:graphicFrameMkLst>
            <pc:docMk/>
            <pc:sldMk cId="1848431619" sldId="264"/>
            <ac:graphicFrameMk id="27" creationId="{00000000-0000-0000-0000-000000000000}"/>
          </ac:graphicFrameMkLst>
        </pc:graphicFrameChg>
        <pc:graphicFrameChg chg="mod modGraphic">
          <ac:chgData name="Holly Chapapas" userId="2c87a592-2b01-43b5-ba29-8f1e660b6a73" providerId="ADAL" clId="{753CA61B-088A-4A2B-B92C-A3E101B7B226}" dt="2026-06-29T23:26:56.132" v="2774" actId="1036"/>
          <ac:graphicFrameMkLst>
            <pc:docMk/>
            <pc:sldMk cId="1848431619" sldId="264"/>
            <ac:graphicFrameMk id="58" creationId="{00000000-0000-0000-0000-000000000000}"/>
          </ac:graphicFrameMkLst>
        </pc:graphicFrameChg>
        <pc:picChg chg="mod ord">
          <ac:chgData name="Holly Chapapas" userId="2c87a592-2b01-43b5-ba29-8f1e660b6a73" providerId="ADAL" clId="{753CA61B-088A-4A2B-B92C-A3E101B7B226}" dt="2026-06-29T22:17:47.460" v="1624" actId="166"/>
          <ac:picMkLst>
            <pc:docMk/>
            <pc:sldMk cId="1848431619" sldId="264"/>
            <ac:picMk id="4" creationId="{5F28A95B-7D20-A253-558A-543B6F5D2106}"/>
          </ac:picMkLst>
        </pc:picChg>
        <pc:picChg chg="add mod topLvl modCrop">
          <ac:chgData name="Holly Chapapas" userId="2c87a592-2b01-43b5-ba29-8f1e660b6a73" providerId="ADAL" clId="{753CA61B-088A-4A2B-B92C-A3E101B7B226}" dt="2026-06-29T22:04:50.023" v="1342" actId="164"/>
          <ac:picMkLst>
            <pc:docMk/>
            <pc:sldMk cId="1848431619" sldId="264"/>
            <ac:picMk id="7" creationId="{188CE6A0-FADB-C449-84ED-FF19E689088B}"/>
          </ac:picMkLst>
        </pc:picChg>
        <pc:picChg chg="mod ord">
          <ac:chgData name="Holly Chapapas" userId="2c87a592-2b01-43b5-ba29-8f1e660b6a73" providerId="ADAL" clId="{753CA61B-088A-4A2B-B92C-A3E101B7B226}" dt="2026-06-29T22:25:03.764" v="1910" actId="1036"/>
          <ac:picMkLst>
            <pc:docMk/>
            <pc:sldMk cId="1848431619" sldId="264"/>
            <ac:picMk id="8" creationId="{6E913866-A309-7FD2-9518-62E83D756B80}"/>
          </ac:picMkLst>
        </pc:picChg>
        <pc:picChg chg="add mod modCrop">
          <ac:chgData name="Holly Chapapas" userId="2c87a592-2b01-43b5-ba29-8f1e660b6a73" providerId="ADAL" clId="{753CA61B-088A-4A2B-B92C-A3E101B7B226}" dt="2026-06-17T13:15:11.390" v="187" actId="164"/>
          <ac:picMkLst>
            <pc:docMk/>
            <pc:sldMk cId="1848431619" sldId="264"/>
            <ac:picMk id="17" creationId="{A939D41F-B0EE-1B37-4799-43FDC1F4C9B3}"/>
          </ac:picMkLst>
        </pc:picChg>
        <pc:picChg chg="add mod modCrop">
          <ac:chgData name="Holly Chapapas" userId="2c87a592-2b01-43b5-ba29-8f1e660b6a73" providerId="ADAL" clId="{753CA61B-088A-4A2B-B92C-A3E101B7B226}" dt="2026-06-17T13:15:11.390" v="187" actId="164"/>
          <ac:picMkLst>
            <pc:docMk/>
            <pc:sldMk cId="1848431619" sldId="264"/>
            <ac:picMk id="19" creationId="{21D31C78-7024-ED17-3C3B-BA7A2675B06C}"/>
          </ac:picMkLst>
        </pc:picChg>
        <pc:picChg chg="add mod ord modCrop">
          <ac:chgData name="Holly Chapapas" userId="2c87a592-2b01-43b5-ba29-8f1e660b6a73" providerId="ADAL" clId="{753CA61B-088A-4A2B-B92C-A3E101B7B226}" dt="2026-06-29T22:02:51.057" v="1314" actId="732"/>
          <ac:picMkLst>
            <pc:docMk/>
            <pc:sldMk cId="1848431619" sldId="264"/>
            <ac:picMk id="23" creationId="{9B1B89B8-9968-4E6B-2E53-6C14128FBE89}"/>
          </ac:picMkLst>
        </pc:picChg>
        <pc:picChg chg="add mod modCrop">
          <ac:chgData name="Holly Chapapas" userId="2c87a592-2b01-43b5-ba29-8f1e660b6a73" providerId="ADAL" clId="{753CA61B-088A-4A2B-B92C-A3E101B7B226}" dt="2026-06-29T22:03:57.608" v="1327" actId="1036"/>
          <ac:picMkLst>
            <pc:docMk/>
            <pc:sldMk cId="1848431619" sldId="264"/>
            <ac:picMk id="30" creationId="{1266996A-4422-89D6-F55B-86C83386B299}"/>
          </ac:picMkLst>
        </pc:picChg>
        <pc:picChg chg="add mod modCrop">
          <ac:chgData name="Holly Chapapas" userId="2c87a592-2b01-43b5-ba29-8f1e660b6a73" providerId="ADAL" clId="{753CA61B-088A-4A2B-B92C-A3E101B7B226}" dt="2026-06-29T22:02:58.210" v="1315" actId="164"/>
          <ac:picMkLst>
            <pc:docMk/>
            <pc:sldMk cId="1848431619" sldId="264"/>
            <ac:picMk id="43" creationId="{C042866B-C040-4D89-7DA2-20D1C976A180}"/>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hdr" sz="quarter"/>
          </p:nvPr>
        </p:nvSpPr>
        <p:spPr bwMode="auto">
          <a:xfrm>
            <a:off x="1" y="0"/>
            <a:ext cx="4001109" cy="349562"/>
          </a:xfrm>
          <a:prstGeom prst="rect">
            <a:avLst/>
          </a:prstGeom>
          <a:noFill/>
          <a:ln w="9525">
            <a:noFill/>
            <a:miter lim="800000"/>
            <a:headEnd/>
            <a:tailEnd/>
          </a:ln>
          <a:effectLst/>
        </p:spPr>
        <p:txBody>
          <a:bodyPr vert="horz" wrap="square" lIns="92769" tIns="46385" rIns="92769" bIns="46385" numCol="1" anchor="t" anchorCtr="0" compatLnSpc="1">
            <a:prstTxWarp prst="textNoShape">
              <a:avLst/>
            </a:prstTxWarp>
          </a:bodyPr>
          <a:lstStyle>
            <a:lvl1pPr defTabSz="927277">
              <a:defRPr sz="1200"/>
            </a:lvl1pPr>
          </a:lstStyle>
          <a:p>
            <a:pPr>
              <a:defRPr/>
            </a:pPr>
            <a:endParaRPr lang="en-US"/>
          </a:p>
        </p:txBody>
      </p:sp>
      <p:sp>
        <p:nvSpPr>
          <p:cNvPr id="8195" name="Rectangle 3"/>
          <p:cNvSpPr>
            <a:spLocks noGrp="1" noChangeArrowheads="1"/>
          </p:cNvSpPr>
          <p:nvPr>
            <p:ph type="dt" sz="quarter" idx="1"/>
          </p:nvPr>
        </p:nvSpPr>
        <p:spPr bwMode="auto">
          <a:xfrm>
            <a:off x="5234967" y="0"/>
            <a:ext cx="4001109" cy="349562"/>
          </a:xfrm>
          <a:prstGeom prst="rect">
            <a:avLst/>
          </a:prstGeom>
          <a:noFill/>
          <a:ln w="9525">
            <a:noFill/>
            <a:miter lim="800000"/>
            <a:headEnd/>
            <a:tailEnd/>
          </a:ln>
          <a:effectLst/>
        </p:spPr>
        <p:txBody>
          <a:bodyPr vert="horz" wrap="square" lIns="92769" tIns="46385" rIns="92769" bIns="46385" numCol="1" anchor="t" anchorCtr="0" compatLnSpc="1">
            <a:prstTxWarp prst="textNoShape">
              <a:avLst/>
            </a:prstTxWarp>
          </a:bodyPr>
          <a:lstStyle>
            <a:lvl1pPr algn="r" defTabSz="927277">
              <a:defRPr sz="1200"/>
            </a:lvl1pPr>
          </a:lstStyle>
          <a:p>
            <a:pPr>
              <a:defRPr/>
            </a:pPr>
            <a:endParaRPr lang="en-US"/>
          </a:p>
        </p:txBody>
      </p:sp>
      <p:sp>
        <p:nvSpPr>
          <p:cNvPr id="8196" name="Rectangle 4"/>
          <p:cNvSpPr>
            <a:spLocks noGrp="1" noChangeArrowheads="1"/>
          </p:cNvSpPr>
          <p:nvPr>
            <p:ph type="ftr" sz="quarter" idx="2"/>
          </p:nvPr>
        </p:nvSpPr>
        <p:spPr bwMode="auto">
          <a:xfrm>
            <a:off x="1" y="6660838"/>
            <a:ext cx="4001109" cy="349562"/>
          </a:xfrm>
          <a:prstGeom prst="rect">
            <a:avLst/>
          </a:prstGeom>
          <a:noFill/>
          <a:ln w="9525">
            <a:noFill/>
            <a:miter lim="800000"/>
            <a:headEnd/>
            <a:tailEnd/>
          </a:ln>
          <a:effectLst/>
        </p:spPr>
        <p:txBody>
          <a:bodyPr vert="horz" wrap="square" lIns="92769" tIns="46385" rIns="92769" bIns="46385" numCol="1" anchor="b" anchorCtr="0" compatLnSpc="1">
            <a:prstTxWarp prst="textNoShape">
              <a:avLst/>
            </a:prstTxWarp>
          </a:bodyPr>
          <a:lstStyle>
            <a:lvl1pPr defTabSz="927277">
              <a:defRPr sz="1200"/>
            </a:lvl1pPr>
          </a:lstStyle>
          <a:p>
            <a:pPr>
              <a:defRPr/>
            </a:pPr>
            <a:endParaRPr lang="en-US"/>
          </a:p>
        </p:txBody>
      </p:sp>
      <p:sp>
        <p:nvSpPr>
          <p:cNvPr id="8197" name="Rectangle 5"/>
          <p:cNvSpPr>
            <a:spLocks noGrp="1" noChangeArrowheads="1"/>
          </p:cNvSpPr>
          <p:nvPr>
            <p:ph type="sldNum" sz="quarter" idx="3"/>
          </p:nvPr>
        </p:nvSpPr>
        <p:spPr bwMode="auto">
          <a:xfrm>
            <a:off x="5234967" y="6660838"/>
            <a:ext cx="4001109" cy="349562"/>
          </a:xfrm>
          <a:prstGeom prst="rect">
            <a:avLst/>
          </a:prstGeom>
          <a:noFill/>
          <a:ln w="9525">
            <a:noFill/>
            <a:miter lim="800000"/>
            <a:headEnd/>
            <a:tailEnd/>
          </a:ln>
          <a:effectLst/>
        </p:spPr>
        <p:txBody>
          <a:bodyPr vert="horz" wrap="square" lIns="92769" tIns="46385" rIns="92769" bIns="46385" numCol="1" anchor="b" anchorCtr="0" compatLnSpc="1">
            <a:prstTxWarp prst="textNoShape">
              <a:avLst/>
            </a:prstTxWarp>
          </a:bodyPr>
          <a:lstStyle>
            <a:lvl1pPr algn="r" defTabSz="926465">
              <a:defRPr sz="1200"/>
            </a:lvl1pPr>
          </a:lstStyle>
          <a:p>
            <a:pPr>
              <a:defRPr/>
            </a:pPr>
            <a:fld id="{559477F3-CABD-41B0-8357-681D502085B1}" type="slidenum">
              <a:rPr lang="en-US" altLang="en-US"/>
              <a:pPr>
                <a:defRPr/>
              </a:pPr>
              <a:t>‹#›</a:t>
            </a:fld>
            <a:endParaRPr lang="en-US" altLang="en-US"/>
          </a:p>
        </p:txBody>
      </p:sp>
    </p:spTree>
    <p:extLst>
      <p:ext uri="{BB962C8B-B14F-4D97-AF65-F5344CB8AC3E}">
        <p14:creationId xmlns:p14="http://schemas.microsoft.com/office/powerpoint/2010/main" val="14300379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0"/>
            <a:ext cx="4001109" cy="349562"/>
          </a:xfrm>
          <a:prstGeom prst="rect">
            <a:avLst/>
          </a:prstGeom>
          <a:noFill/>
          <a:ln w="9525">
            <a:noFill/>
            <a:miter lim="800000"/>
            <a:headEnd/>
            <a:tailEnd/>
          </a:ln>
          <a:effectLst/>
        </p:spPr>
        <p:txBody>
          <a:bodyPr vert="horz" wrap="square" lIns="92769" tIns="46385" rIns="92769" bIns="46385" numCol="1" anchor="t" anchorCtr="0" compatLnSpc="1">
            <a:prstTxWarp prst="textNoShape">
              <a:avLst/>
            </a:prstTxWarp>
          </a:bodyPr>
          <a:lstStyle>
            <a:lvl1pPr defTabSz="927277">
              <a:defRPr sz="1200"/>
            </a:lvl1pPr>
          </a:lstStyle>
          <a:p>
            <a:pPr>
              <a:defRPr/>
            </a:pPr>
            <a:endParaRPr lang="en-US"/>
          </a:p>
        </p:txBody>
      </p:sp>
      <p:sp>
        <p:nvSpPr>
          <p:cNvPr id="7171" name="Rectangle 3"/>
          <p:cNvSpPr>
            <a:spLocks noGrp="1" noChangeArrowheads="1"/>
          </p:cNvSpPr>
          <p:nvPr>
            <p:ph type="dt" idx="1"/>
          </p:nvPr>
        </p:nvSpPr>
        <p:spPr bwMode="auto">
          <a:xfrm>
            <a:off x="5234967" y="0"/>
            <a:ext cx="4001109" cy="349562"/>
          </a:xfrm>
          <a:prstGeom prst="rect">
            <a:avLst/>
          </a:prstGeom>
          <a:noFill/>
          <a:ln w="9525">
            <a:noFill/>
            <a:miter lim="800000"/>
            <a:headEnd/>
            <a:tailEnd/>
          </a:ln>
          <a:effectLst/>
        </p:spPr>
        <p:txBody>
          <a:bodyPr vert="horz" wrap="square" lIns="92769" tIns="46385" rIns="92769" bIns="46385" numCol="1" anchor="t" anchorCtr="0" compatLnSpc="1">
            <a:prstTxWarp prst="textNoShape">
              <a:avLst/>
            </a:prstTxWarp>
          </a:bodyPr>
          <a:lstStyle>
            <a:lvl1pPr algn="r" defTabSz="927277">
              <a:defRPr sz="1200"/>
            </a:lvl1pPr>
          </a:lstStyle>
          <a:p>
            <a:pPr>
              <a:defRPr/>
            </a:pPr>
            <a:endParaRPr lang="en-US"/>
          </a:p>
        </p:txBody>
      </p:sp>
      <p:sp>
        <p:nvSpPr>
          <p:cNvPr id="3076" name="Rectangle 4"/>
          <p:cNvSpPr>
            <a:spLocks noGrp="1" noRot="1" noChangeAspect="1" noChangeArrowheads="1" noTextEdit="1"/>
          </p:cNvSpPr>
          <p:nvPr>
            <p:ph type="sldImg" idx="2"/>
          </p:nvPr>
        </p:nvSpPr>
        <p:spPr bwMode="auto">
          <a:xfrm>
            <a:off x="2870200" y="527050"/>
            <a:ext cx="3498850" cy="262572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173" name="Rectangle 5"/>
          <p:cNvSpPr>
            <a:spLocks noGrp="1" noChangeArrowheads="1"/>
          </p:cNvSpPr>
          <p:nvPr>
            <p:ph type="body" sz="quarter" idx="3"/>
          </p:nvPr>
        </p:nvSpPr>
        <p:spPr bwMode="auto">
          <a:xfrm>
            <a:off x="1229890" y="3330419"/>
            <a:ext cx="6776296" cy="3153243"/>
          </a:xfrm>
          <a:prstGeom prst="rect">
            <a:avLst/>
          </a:prstGeom>
          <a:noFill/>
          <a:ln w="9525">
            <a:noFill/>
            <a:miter lim="800000"/>
            <a:headEnd/>
            <a:tailEnd/>
          </a:ln>
          <a:effectLst/>
        </p:spPr>
        <p:txBody>
          <a:bodyPr vert="horz" wrap="square" lIns="92769" tIns="46385" rIns="92769" bIns="46385"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1" y="6660838"/>
            <a:ext cx="4001109" cy="349562"/>
          </a:xfrm>
          <a:prstGeom prst="rect">
            <a:avLst/>
          </a:prstGeom>
          <a:noFill/>
          <a:ln w="9525">
            <a:noFill/>
            <a:miter lim="800000"/>
            <a:headEnd/>
            <a:tailEnd/>
          </a:ln>
          <a:effectLst/>
        </p:spPr>
        <p:txBody>
          <a:bodyPr vert="horz" wrap="square" lIns="92769" tIns="46385" rIns="92769" bIns="46385" numCol="1" anchor="b" anchorCtr="0" compatLnSpc="1">
            <a:prstTxWarp prst="textNoShape">
              <a:avLst/>
            </a:prstTxWarp>
          </a:bodyPr>
          <a:lstStyle>
            <a:lvl1pPr defTabSz="927277">
              <a:defRPr sz="1200"/>
            </a:lvl1pPr>
          </a:lstStyle>
          <a:p>
            <a:pPr>
              <a:defRPr/>
            </a:pPr>
            <a:endParaRPr lang="en-US"/>
          </a:p>
        </p:txBody>
      </p:sp>
      <p:sp>
        <p:nvSpPr>
          <p:cNvPr id="7175" name="Rectangle 7"/>
          <p:cNvSpPr>
            <a:spLocks noGrp="1" noChangeArrowheads="1"/>
          </p:cNvSpPr>
          <p:nvPr>
            <p:ph type="sldNum" sz="quarter" idx="5"/>
          </p:nvPr>
        </p:nvSpPr>
        <p:spPr bwMode="auto">
          <a:xfrm>
            <a:off x="5234967" y="6660838"/>
            <a:ext cx="4001109" cy="349562"/>
          </a:xfrm>
          <a:prstGeom prst="rect">
            <a:avLst/>
          </a:prstGeom>
          <a:noFill/>
          <a:ln w="9525">
            <a:noFill/>
            <a:miter lim="800000"/>
            <a:headEnd/>
            <a:tailEnd/>
          </a:ln>
          <a:effectLst/>
        </p:spPr>
        <p:txBody>
          <a:bodyPr vert="horz" wrap="square" lIns="92769" tIns="46385" rIns="92769" bIns="46385" numCol="1" anchor="b" anchorCtr="0" compatLnSpc="1">
            <a:prstTxWarp prst="textNoShape">
              <a:avLst/>
            </a:prstTxWarp>
          </a:bodyPr>
          <a:lstStyle>
            <a:lvl1pPr algn="r" defTabSz="926465">
              <a:defRPr sz="1200"/>
            </a:lvl1pPr>
          </a:lstStyle>
          <a:p>
            <a:pPr>
              <a:defRPr/>
            </a:pPr>
            <a:fld id="{43C85C7B-E70E-40E9-A07B-6DBDFCA0B8A1}" type="slidenum">
              <a:rPr lang="en-US" altLang="en-US"/>
              <a:pPr>
                <a:defRPr/>
              </a:pPr>
              <a:t>‹#›</a:t>
            </a:fld>
            <a:endParaRPr lang="en-US" altLang="en-US"/>
          </a:p>
        </p:txBody>
      </p:sp>
    </p:spTree>
    <p:extLst>
      <p:ext uri="{BB962C8B-B14F-4D97-AF65-F5344CB8AC3E}">
        <p14:creationId xmlns:p14="http://schemas.microsoft.com/office/powerpoint/2010/main" val="17215922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5394">
              <a:defRPr sz="1300">
                <a:solidFill>
                  <a:schemeClr val="tx1"/>
                </a:solidFill>
                <a:latin typeface="Times New Roman" pitchFamily="18" charset="0"/>
              </a:defRPr>
            </a:lvl1pPr>
            <a:lvl2pPr marL="739030" indent="-282759" defTabSz="925394">
              <a:defRPr sz="1300">
                <a:solidFill>
                  <a:schemeClr val="tx1"/>
                </a:solidFill>
                <a:latin typeface="Times New Roman" pitchFamily="18" charset="0"/>
              </a:defRPr>
            </a:lvl2pPr>
            <a:lvl3pPr marL="1137463" indent="-225994" defTabSz="925394">
              <a:defRPr sz="1300">
                <a:solidFill>
                  <a:schemeClr val="tx1"/>
                </a:solidFill>
                <a:latin typeface="Times New Roman" pitchFamily="18" charset="0"/>
              </a:defRPr>
            </a:lvl3pPr>
            <a:lvl4pPr marL="1592663" indent="-225994" defTabSz="925394">
              <a:defRPr sz="1300">
                <a:solidFill>
                  <a:schemeClr val="tx1"/>
                </a:solidFill>
                <a:latin typeface="Times New Roman" pitchFamily="18" charset="0"/>
              </a:defRPr>
            </a:lvl4pPr>
            <a:lvl5pPr marL="2047862" indent="-225994" defTabSz="925394">
              <a:defRPr sz="1300">
                <a:solidFill>
                  <a:schemeClr val="tx1"/>
                </a:solidFill>
                <a:latin typeface="Times New Roman" pitchFamily="18" charset="0"/>
              </a:defRPr>
            </a:lvl5pPr>
            <a:lvl6pPr marL="2356326" indent="-225994" defTabSz="925394" eaLnBrk="0" fontAlgn="base" hangingPunct="0">
              <a:spcBef>
                <a:spcPct val="0"/>
              </a:spcBef>
              <a:spcAft>
                <a:spcPct val="0"/>
              </a:spcAft>
              <a:defRPr sz="1300">
                <a:solidFill>
                  <a:schemeClr val="tx1"/>
                </a:solidFill>
                <a:latin typeface="Times New Roman" pitchFamily="18" charset="0"/>
              </a:defRPr>
            </a:lvl6pPr>
            <a:lvl7pPr marL="2664790" indent="-225994" defTabSz="925394" eaLnBrk="0" fontAlgn="base" hangingPunct="0">
              <a:spcBef>
                <a:spcPct val="0"/>
              </a:spcBef>
              <a:spcAft>
                <a:spcPct val="0"/>
              </a:spcAft>
              <a:defRPr sz="1300">
                <a:solidFill>
                  <a:schemeClr val="tx1"/>
                </a:solidFill>
                <a:latin typeface="Times New Roman" pitchFamily="18" charset="0"/>
              </a:defRPr>
            </a:lvl7pPr>
            <a:lvl8pPr marL="2973254" indent="-225994" defTabSz="925394" eaLnBrk="0" fontAlgn="base" hangingPunct="0">
              <a:spcBef>
                <a:spcPct val="0"/>
              </a:spcBef>
              <a:spcAft>
                <a:spcPct val="0"/>
              </a:spcAft>
              <a:defRPr sz="1300">
                <a:solidFill>
                  <a:schemeClr val="tx1"/>
                </a:solidFill>
                <a:latin typeface="Times New Roman" pitchFamily="18" charset="0"/>
              </a:defRPr>
            </a:lvl8pPr>
            <a:lvl9pPr marL="3281719" indent="-225994" defTabSz="925394" eaLnBrk="0" fontAlgn="base" hangingPunct="0">
              <a:spcBef>
                <a:spcPct val="0"/>
              </a:spcBef>
              <a:spcAft>
                <a:spcPct val="0"/>
              </a:spcAft>
              <a:defRPr sz="1300">
                <a:solidFill>
                  <a:schemeClr val="tx1"/>
                </a:solidFill>
                <a:latin typeface="Times New Roman" pitchFamily="18" charset="0"/>
              </a:defRPr>
            </a:lvl9pPr>
          </a:lstStyle>
          <a:p>
            <a:fld id="{0B5240E5-35C5-43FB-9C92-DFA122F6F314}" type="slidenum">
              <a:rPr lang="en-US" altLang="en-US" sz="1200"/>
              <a:pPr/>
              <a:t>1</a:t>
            </a:fld>
            <a:endParaRPr lang="en-US" altLang="en-US" sz="1200"/>
          </a:p>
        </p:txBody>
      </p:sp>
      <p:sp>
        <p:nvSpPr>
          <p:cNvPr id="4099" name="Rectangle 2"/>
          <p:cNvSpPr>
            <a:spLocks noGrp="1" noRot="1" noChangeAspect="1" noChangeArrowheads="1" noTextEdit="1"/>
          </p:cNvSpPr>
          <p:nvPr>
            <p:ph type="sldImg"/>
          </p:nvPr>
        </p:nvSpPr>
        <p:spPr>
          <a:xfrm>
            <a:off x="2870200" y="527050"/>
            <a:ext cx="3498850" cy="2625725"/>
          </a:xfrm>
          <a:ln/>
        </p:spPr>
      </p:sp>
      <p:sp>
        <p:nvSpPr>
          <p:cNvPr id="41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457391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2475" y="10226675"/>
            <a:ext cx="37306250" cy="7054850"/>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6583364" y="18653125"/>
            <a:ext cx="30724475" cy="8413750"/>
          </a:xfrm>
          <a:prstGeom prst="rect">
            <a:avLst/>
          </a:prstGeom>
        </p:spPr>
        <p:txBody>
          <a:bodyPr/>
          <a:lstStyle>
            <a:lvl1pPr marL="0" indent="0" algn="ctr">
              <a:buNone/>
              <a:defRPr/>
            </a:lvl1pPr>
            <a:lvl2pPr marL="391866" indent="0" algn="ctr">
              <a:buNone/>
              <a:defRPr/>
            </a:lvl2pPr>
            <a:lvl3pPr marL="783732" indent="0" algn="ctr">
              <a:buNone/>
              <a:defRPr/>
            </a:lvl3pPr>
            <a:lvl4pPr marL="1175598" indent="0" algn="ctr">
              <a:buNone/>
              <a:defRPr/>
            </a:lvl4pPr>
            <a:lvl5pPr marL="1567464" indent="0" algn="ctr">
              <a:buNone/>
              <a:defRPr/>
            </a:lvl5pPr>
            <a:lvl6pPr marL="1959331" indent="0" algn="ctr">
              <a:buNone/>
              <a:defRPr/>
            </a:lvl6pPr>
            <a:lvl7pPr marL="2351197" indent="0" algn="ctr">
              <a:buNone/>
              <a:defRPr/>
            </a:lvl7pPr>
            <a:lvl8pPr marL="2743063" indent="0" algn="ctr">
              <a:buNone/>
              <a:defRPr/>
            </a:lvl8pPr>
            <a:lvl9pPr marL="3134929" indent="0" algn="ctr">
              <a:buNone/>
              <a:defRPr/>
            </a:lvl9pPr>
          </a:lstStyle>
          <a:p>
            <a:r>
              <a:rPr lang="en-US"/>
              <a:t>Click to edit Master subtitle style</a:t>
            </a:r>
          </a:p>
        </p:txBody>
      </p:sp>
    </p:spTree>
    <p:extLst>
      <p:ext uri="{BB962C8B-B14F-4D97-AF65-F5344CB8AC3E}">
        <p14:creationId xmlns:p14="http://schemas.microsoft.com/office/powerpoint/2010/main" val="1571003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2193925" y="7680325"/>
            <a:ext cx="39503350" cy="217249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4247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439" y="1317625"/>
            <a:ext cx="9875837" cy="280876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2193926" y="1317625"/>
            <a:ext cx="29475113" cy="280876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97258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2193925" y="7680325"/>
            <a:ext cx="39503350" cy="217249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174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0" y="21153440"/>
            <a:ext cx="37307838" cy="6537325"/>
          </a:xfrm>
          <a:prstGeom prst="rect">
            <a:avLst/>
          </a:prstGeom>
        </p:spPr>
        <p:txBody>
          <a:bodyPr anchor="t"/>
          <a:lstStyle>
            <a:lvl1pPr algn="l">
              <a:defRPr sz="3428" b="1" cap="all"/>
            </a:lvl1pPr>
          </a:lstStyle>
          <a:p>
            <a:r>
              <a:rPr lang="en-US"/>
              <a:t>Click to edit Master title style</a:t>
            </a:r>
          </a:p>
        </p:txBody>
      </p:sp>
      <p:sp>
        <p:nvSpPr>
          <p:cNvPr id="3" name="Text Placeholder 2"/>
          <p:cNvSpPr>
            <a:spLocks noGrp="1"/>
          </p:cNvSpPr>
          <p:nvPr>
            <p:ph type="body" idx="1"/>
          </p:nvPr>
        </p:nvSpPr>
        <p:spPr>
          <a:xfrm>
            <a:off x="3467100" y="13952538"/>
            <a:ext cx="37307838" cy="7200900"/>
          </a:xfrm>
          <a:prstGeom prst="rect">
            <a:avLst/>
          </a:prstGeom>
        </p:spPr>
        <p:txBody>
          <a:bodyPr anchor="b"/>
          <a:lstStyle>
            <a:lvl1pPr marL="0" indent="0">
              <a:buNone/>
              <a:defRPr sz="1714"/>
            </a:lvl1pPr>
            <a:lvl2pPr marL="391866" indent="0">
              <a:buNone/>
              <a:defRPr sz="1543"/>
            </a:lvl2pPr>
            <a:lvl3pPr marL="783732" indent="0">
              <a:buNone/>
              <a:defRPr sz="1371"/>
            </a:lvl3pPr>
            <a:lvl4pPr marL="1175598" indent="0">
              <a:buNone/>
              <a:defRPr sz="1200"/>
            </a:lvl4pPr>
            <a:lvl5pPr marL="1567464" indent="0">
              <a:buNone/>
              <a:defRPr sz="1200"/>
            </a:lvl5pPr>
            <a:lvl6pPr marL="1959331" indent="0">
              <a:buNone/>
              <a:defRPr sz="1200"/>
            </a:lvl6pPr>
            <a:lvl7pPr marL="2351197" indent="0">
              <a:buNone/>
              <a:defRPr sz="1200"/>
            </a:lvl7pPr>
            <a:lvl8pPr marL="2743063" indent="0">
              <a:buNone/>
              <a:defRPr sz="1200"/>
            </a:lvl8pPr>
            <a:lvl9pPr marL="3134929" indent="0">
              <a:buNone/>
              <a:defRPr sz="1200"/>
            </a:lvl9pPr>
          </a:lstStyle>
          <a:p>
            <a:pPr lvl="0"/>
            <a:r>
              <a:rPr lang="en-US"/>
              <a:t>Click to edit Master text styles</a:t>
            </a:r>
          </a:p>
        </p:txBody>
      </p:sp>
    </p:spTree>
    <p:extLst>
      <p:ext uri="{BB962C8B-B14F-4D97-AF65-F5344CB8AC3E}">
        <p14:creationId xmlns:p14="http://schemas.microsoft.com/office/powerpoint/2010/main" val="13190401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2193926" y="7680325"/>
            <a:ext cx="19675475" cy="21724938"/>
          </a:xfrm>
          <a:prstGeom prst="rect">
            <a:avLst/>
          </a:prstGeo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021801" y="7680325"/>
            <a:ext cx="19675475" cy="21724938"/>
          </a:xfrm>
          <a:prstGeom prst="rect">
            <a:avLst/>
          </a:prstGeom>
        </p:spPr>
        <p:txBody>
          <a:bodyPr/>
          <a:lstStyle>
            <a:lvl1pPr>
              <a:defRPr sz="2400"/>
            </a:lvl1pPr>
            <a:lvl2pPr>
              <a:defRPr sz="2057"/>
            </a:lvl2pPr>
            <a:lvl3pPr>
              <a:defRPr sz="1714"/>
            </a:lvl3pPr>
            <a:lvl4pPr>
              <a:defRPr sz="1543"/>
            </a:lvl4pPr>
            <a:lvl5pPr>
              <a:defRPr sz="1543"/>
            </a:lvl5pPr>
            <a:lvl6pPr>
              <a:defRPr sz="1543"/>
            </a:lvl6pPr>
            <a:lvl7pPr>
              <a:defRPr sz="1543"/>
            </a:lvl7pPr>
            <a:lvl8pPr>
              <a:defRPr sz="1543"/>
            </a:lvl8pPr>
            <a:lvl9pPr>
              <a:defRPr sz="154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76457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193925" y="7369177"/>
            <a:ext cx="19392900" cy="3070225"/>
          </a:xfrm>
          <a:prstGeom prst="rect">
            <a:avLst/>
          </a:prstGeo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4" name="Content Placeholder 3"/>
          <p:cNvSpPr>
            <a:spLocks noGrp="1"/>
          </p:cNvSpPr>
          <p:nvPr>
            <p:ph sz="half" idx="2"/>
          </p:nvPr>
        </p:nvSpPr>
        <p:spPr>
          <a:xfrm>
            <a:off x="2193925" y="10439402"/>
            <a:ext cx="19392900" cy="18965863"/>
          </a:xfrm>
          <a:prstGeom prst="rect">
            <a:avLst/>
          </a:prstGeo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96439" y="7369177"/>
            <a:ext cx="19400837" cy="3070225"/>
          </a:xfrm>
          <a:prstGeom prst="rect">
            <a:avLst/>
          </a:prstGeom>
        </p:spPr>
        <p:txBody>
          <a:bodyPr anchor="b"/>
          <a:lstStyle>
            <a:lvl1pPr marL="0" indent="0">
              <a:buNone/>
              <a:defRPr sz="2057" b="1"/>
            </a:lvl1pPr>
            <a:lvl2pPr marL="391866" indent="0">
              <a:buNone/>
              <a:defRPr sz="1714" b="1"/>
            </a:lvl2pPr>
            <a:lvl3pPr marL="783732" indent="0">
              <a:buNone/>
              <a:defRPr sz="1543" b="1"/>
            </a:lvl3pPr>
            <a:lvl4pPr marL="1175598" indent="0">
              <a:buNone/>
              <a:defRPr sz="1371" b="1"/>
            </a:lvl4pPr>
            <a:lvl5pPr marL="1567464" indent="0">
              <a:buNone/>
              <a:defRPr sz="1371" b="1"/>
            </a:lvl5pPr>
            <a:lvl6pPr marL="1959331" indent="0">
              <a:buNone/>
              <a:defRPr sz="1371" b="1"/>
            </a:lvl6pPr>
            <a:lvl7pPr marL="2351197" indent="0">
              <a:buNone/>
              <a:defRPr sz="1371" b="1"/>
            </a:lvl7pPr>
            <a:lvl8pPr marL="2743063" indent="0">
              <a:buNone/>
              <a:defRPr sz="1371" b="1"/>
            </a:lvl8pPr>
            <a:lvl9pPr marL="3134929" indent="0">
              <a:buNone/>
              <a:defRPr sz="1371" b="1"/>
            </a:lvl9pPr>
          </a:lstStyle>
          <a:p>
            <a:pPr lvl="0"/>
            <a:r>
              <a:rPr lang="en-US"/>
              <a:t>Click to edit Master text styles</a:t>
            </a:r>
          </a:p>
        </p:txBody>
      </p:sp>
      <p:sp>
        <p:nvSpPr>
          <p:cNvPr id="6" name="Content Placeholder 5"/>
          <p:cNvSpPr>
            <a:spLocks noGrp="1"/>
          </p:cNvSpPr>
          <p:nvPr>
            <p:ph sz="quarter" idx="4"/>
          </p:nvPr>
        </p:nvSpPr>
        <p:spPr>
          <a:xfrm>
            <a:off x="22296439" y="10439402"/>
            <a:ext cx="19400837" cy="18965863"/>
          </a:xfrm>
          <a:prstGeom prst="rect">
            <a:avLst/>
          </a:prstGeom>
        </p:spPr>
        <p:txBody>
          <a:bodyPr/>
          <a:lstStyle>
            <a:lvl1pPr>
              <a:defRPr sz="2057"/>
            </a:lvl1pPr>
            <a:lvl2pPr>
              <a:defRPr sz="1714"/>
            </a:lvl2pPr>
            <a:lvl3pPr>
              <a:defRPr sz="1543"/>
            </a:lvl3pPr>
            <a:lvl4pPr>
              <a:defRPr sz="1371"/>
            </a:lvl4pPr>
            <a:lvl5pPr>
              <a:defRPr sz="1371"/>
            </a:lvl5pPr>
            <a:lvl6pPr>
              <a:defRPr sz="1371"/>
            </a:lvl6pPr>
            <a:lvl7pPr>
              <a:defRPr sz="1371"/>
            </a:lvl7pPr>
            <a:lvl8pPr>
              <a:defRPr sz="1371"/>
            </a:lvl8pPr>
            <a:lvl9pPr>
              <a:defRPr sz="1371"/>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2344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7625"/>
            <a:ext cx="39503350" cy="5486400"/>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25110732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70690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3925" y="1311275"/>
            <a:ext cx="14439900" cy="5576888"/>
          </a:xfrm>
          <a:prstGeom prst="rect">
            <a:avLst/>
          </a:prstGeom>
        </p:spPr>
        <p:txBody>
          <a:bodyPr anchor="b"/>
          <a:lstStyle>
            <a:lvl1pPr algn="l">
              <a:defRPr sz="1714" b="1"/>
            </a:lvl1pPr>
          </a:lstStyle>
          <a:p>
            <a:r>
              <a:rPr lang="en-US"/>
              <a:t>Click to edit Master title style</a:t>
            </a:r>
          </a:p>
        </p:txBody>
      </p:sp>
      <p:sp>
        <p:nvSpPr>
          <p:cNvPr id="3" name="Content Placeholder 2"/>
          <p:cNvSpPr>
            <a:spLocks noGrp="1"/>
          </p:cNvSpPr>
          <p:nvPr>
            <p:ph idx="1"/>
          </p:nvPr>
        </p:nvSpPr>
        <p:spPr>
          <a:xfrm>
            <a:off x="17160875" y="1311275"/>
            <a:ext cx="24536400" cy="28093988"/>
          </a:xfrm>
          <a:prstGeom prst="rect">
            <a:avLst/>
          </a:prstGeom>
        </p:spPr>
        <p:txBody>
          <a:bodyPr/>
          <a:lstStyle>
            <a:lvl1pPr>
              <a:defRPr sz="2743"/>
            </a:lvl1pPr>
            <a:lvl2pPr>
              <a:defRPr sz="2400"/>
            </a:lvl2pPr>
            <a:lvl3pPr>
              <a:defRPr sz="2057"/>
            </a:lvl3pPr>
            <a:lvl4pPr>
              <a:defRPr sz="1714"/>
            </a:lvl4pPr>
            <a:lvl5pPr>
              <a:defRPr sz="1714"/>
            </a:lvl5pPr>
            <a:lvl6pPr>
              <a:defRPr sz="1714"/>
            </a:lvl6pPr>
            <a:lvl7pPr>
              <a:defRPr sz="1714"/>
            </a:lvl7pPr>
            <a:lvl8pPr>
              <a:defRPr sz="1714"/>
            </a:lvl8pPr>
            <a:lvl9pPr>
              <a:defRPr sz="171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193925" y="6888163"/>
            <a:ext cx="14439900" cy="22517100"/>
          </a:xfrm>
          <a:prstGeom prst="rect">
            <a:avLst/>
          </a:prstGeo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Tree>
    <p:extLst>
      <p:ext uri="{BB962C8B-B14F-4D97-AF65-F5344CB8AC3E}">
        <p14:creationId xmlns:p14="http://schemas.microsoft.com/office/powerpoint/2010/main" val="2239602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664" y="23042565"/>
            <a:ext cx="26335037" cy="2720975"/>
          </a:xfrm>
          <a:prstGeom prst="rect">
            <a:avLst/>
          </a:prstGeom>
        </p:spPr>
        <p:txBody>
          <a:bodyPr anchor="b"/>
          <a:lstStyle>
            <a:lvl1pPr algn="l">
              <a:defRPr sz="1714" b="1"/>
            </a:lvl1pPr>
          </a:lstStyle>
          <a:p>
            <a:r>
              <a:rPr lang="en-US"/>
              <a:t>Click to edit Master title style</a:t>
            </a:r>
          </a:p>
        </p:txBody>
      </p:sp>
      <p:sp>
        <p:nvSpPr>
          <p:cNvPr id="3" name="Picture Placeholder 2"/>
          <p:cNvSpPr>
            <a:spLocks noGrp="1"/>
          </p:cNvSpPr>
          <p:nvPr>
            <p:ph type="pic" idx="1"/>
          </p:nvPr>
        </p:nvSpPr>
        <p:spPr>
          <a:xfrm>
            <a:off x="8602664" y="2941640"/>
            <a:ext cx="26335037" cy="19750087"/>
          </a:xfrm>
          <a:prstGeom prst="rect">
            <a:avLst/>
          </a:prstGeom>
        </p:spPr>
        <p:txBody>
          <a:bodyPr/>
          <a:lstStyle>
            <a:lvl1pPr marL="0" indent="0">
              <a:buNone/>
              <a:defRPr sz="2743"/>
            </a:lvl1pPr>
            <a:lvl2pPr marL="391866" indent="0">
              <a:buNone/>
              <a:defRPr sz="2400"/>
            </a:lvl2pPr>
            <a:lvl3pPr marL="783732" indent="0">
              <a:buNone/>
              <a:defRPr sz="2057"/>
            </a:lvl3pPr>
            <a:lvl4pPr marL="1175598" indent="0">
              <a:buNone/>
              <a:defRPr sz="1714"/>
            </a:lvl4pPr>
            <a:lvl5pPr marL="1567464" indent="0">
              <a:buNone/>
              <a:defRPr sz="1714"/>
            </a:lvl5pPr>
            <a:lvl6pPr marL="1959331" indent="0">
              <a:buNone/>
              <a:defRPr sz="1714"/>
            </a:lvl6pPr>
            <a:lvl7pPr marL="2351197" indent="0">
              <a:buNone/>
              <a:defRPr sz="1714"/>
            </a:lvl7pPr>
            <a:lvl8pPr marL="2743063" indent="0">
              <a:buNone/>
              <a:defRPr sz="1714"/>
            </a:lvl8pPr>
            <a:lvl9pPr marL="3134929" indent="0">
              <a:buNone/>
              <a:defRPr sz="1714"/>
            </a:lvl9pPr>
          </a:lstStyle>
          <a:p>
            <a:pPr lvl="0"/>
            <a:endParaRPr lang="en-US" noProof="0" dirty="0"/>
          </a:p>
        </p:txBody>
      </p:sp>
      <p:sp>
        <p:nvSpPr>
          <p:cNvPr id="4" name="Text Placeholder 3"/>
          <p:cNvSpPr>
            <a:spLocks noGrp="1"/>
          </p:cNvSpPr>
          <p:nvPr>
            <p:ph type="body" sz="half" idx="2"/>
          </p:nvPr>
        </p:nvSpPr>
        <p:spPr>
          <a:xfrm>
            <a:off x="8602664" y="25763540"/>
            <a:ext cx="26335037" cy="3862387"/>
          </a:xfrm>
          <a:prstGeom prst="rect">
            <a:avLst/>
          </a:prstGeom>
        </p:spPr>
        <p:txBody>
          <a:bodyPr/>
          <a:lstStyle>
            <a:lvl1pPr marL="0" indent="0">
              <a:buNone/>
              <a:defRPr sz="1200"/>
            </a:lvl1pPr>
            <a:lvl2pPr marL="391866" indent="0">
              <a:buNone/>
              <a:defRPr sz="1029"/>
            </a:lvl2pPr>
            <a:lvl3pPr marL="783732" indent="0">
              <a:buNone/>
              <a:defRPr sz="857"/>
            </a:lvl3pPr>
            <a:lvl4pPr marL="1175598" indent="0">
              <a:buNone/>
              <a:defRPr sz="771"/>
            </a:lvl4pPr>
            <a:lvl5pPr marL="1567464" indent="0">
              <a:buNone/>
              <a:defRPr sz="771"/>
            </a:lvl5pPr>
            <a:lvl6pPr marL="1959331" indent="0">
              <a:buNone/>
              <a:defRPr sz="771"/>
            </a:lvl6pPr>
            <a:lvl7pPr marL="2351197" indent="0">
              <a:buNone/>
              <a:defRPr sz="771"/>
            </a:lvl7pPr>
            <a:lvl8pPr marL="2743063" indent="0">
              <a:buNone/>
              <a:defRPr sz="771"/>
            </a:lvl8pPr>
            <a:lvl9pPr marL="3134929" indent="0">
              <a:buNone/>
              <a:defRPr sz="771"/>
            </a:lvl9pPr>
          </a:lstStyle>
          <a:p>
            <a:pPr lvl="0"/>
            <a:r>
              <a:rPr lang="en-US"/>
              <a:t>Click to edit Master text styles</a:t>
            </a:r>
          </a:p>
        </p:txBody>
      </p:sp>
    </p:spTree>
    <p:extLst>
      <p:ext uri="{BB962C8B-B14F-4D97-AF65-F5344CB8AC3E}">
        <p14:creationId xmlns:p14="http://schemas.microsoft.com/office/powerpoint/2010/main" val="10218242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255"/>
          <p:cNvSpPr>
            <a:spLocks noChangeArrowheads="1"/>
          </p:cNvSpPr>
          <p:nvPr userDrawn="1"/>
        </p:nvSpPr>
        <p:spPr bwMode="auto">
          <a:xfrm>
            <a:off x="1" y="0"/>
            <a:ext cx="43876913" cy="329072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defRPr/>
            </a:pPr>
            <a:endParaRPr lang="en-US" altLang="en-US" sz="1714"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5616748" rtl="0" eaLnBrk="0" fontAlgn="base" hangingPunct="0">
        <a:spcBef>
          <a:spcPct val="0"/>
        </a:spcBef>
        <a:spcAft>
          <a:spcPct val="0"/>
        </a:spcAft>
        <a:defRPr sz="26999">
          <a:solidFill>
            <a:schemeClr val="tx2"/>
          </a:solidFill>
          <a:latin typeface="+mj-lt"/>
          <a:ea typeface="+mj-ea"/>
          <a:cs typeface="+mj-cs"/>
        </a:defRPr>
      </a:lvl1pPr>
      <a:lvl2pPr algn="ctr" defTabSz="5616748" rtl="0" eaLnBrk="0" fontAlgn="base" hangingPunct="0">
        <a:spcBef>
          <a:spcPct val="0"/>
        </a:spcBef>
        <a:spcAft>
          <a:spcPct val="0"/>
        </a:spcAft>
        <a:defRPr sz="26999">
          <a:solidFill>
            <a:schemeClr val="tx2"/>
          </a:solidFill>
          <a:latin typeface="Times New Roman" pitchFamily="18" charset="0"/>
        </a:defRPr>
      </a:lvl2pPr>
      <a:lvl3pPr algn="ctr" defTabSz="5616748" rtl="0" eaLnBrk="0" fontAlgn="base" hangingPunct="0">
        <a:spcBef>
          <a:spcPct val="0"/>
        </a:spcBef>
        <a:spcAft>
          <a:spcPct val="0"/>
        </a:spcAft>
        <a:defRPr sz="26999">
          <a:solidFill>
            <a:schemeClr val="tx2"/>
          </a:solidFill>
          <a:latin typeface="Times New Roman" pitchFamily="18" charset="0"/>
        </a:defRPr>
      </a:lvl3pPr>
      <a:lvl4pPr algn="ctr" defTabSz="5616748" rtl="0" eaLnBrk="0" fontAlgn="base" hangingPunct="0">
        <a:spcBef>
          <a:spcPct val="0"/>
        </a:spcBef>
        <a:spcAft>
          <a:spcPct val="0"/>
        </a:spcAft>
        <a:defRPr sz="26999">
          <a:solidFill>
            <a:schemeClr val="tx2"/>
          </a:solidFill>
          <a:latin typeface="Times New Roman" pitchFamily="18" charset="0"/>
        </a:defRPr>
      </a:lvl4pPr>
      <a:lvl5pPr algn="ctr" defTabSz="5616748" rtl="0" eaLnBrk="0" fontAlgn="base" hangingPunct="0">
        <a:spcBef>
          <a:spcPct val="0"/>
        </a:spcBef>
        <a:spcAft>
          <a:spcPct val="0"/>
        </a:spcAft>
        <a:defRPr sz="26999">
          <a:solidFill>
            <a:schemeClr val="tx2"/>
          </a:solidFill>
          <a:latin typeface="Times New Roman" pitchFamily="18" charset="0"/>
        </a:defRPr>
      </a:lvl5pPr>
      <a:lvl6pPr marL="391866" algn="ctr" defTabSz="5616748" rtl="0" eaLnBrk="0" fontAlgn="base" hangingPunct="0">
        <a:spcBef>
          <a:spcPct val="0"/>
        </a:spcBef>
        <a:spcAft>
          <a:spcPct val="0"/>
        </a:spcAft>
        <a:defRPr sz="26999">
          <a:solidFill>
            <a:schemeClr val="tx2"/>
          </a:solidFill>
          <a:latin typeface="Times New Roman" pitchFamily="18" charset="0"/>
        </a:defRPr>
      </a:lvl6pPr>
      <a:lvl7pPr marL="783732" algn="ctr" defTabSz="5616748" rtl="0" eaLnBrk="0" fontAlgn="base" hangingPunct="0">
        <a:spcBef>
          <a:spcPct val="0"/>
        </a:spcBef>
        <a:spcAft>
          <a:spcPct val="0"/>
        </a:spcAft>
        <a:defRPr sz="26999">
          <a:solidFill>
            <a:schemeClr val="tx2"/>
          </a:solidFill>
          <a:latin typeface="Times New Roman" pitchFamily="18" charset="0"/>
        </a:defRPr>
      </a:lvl7pPr>
      <a:lvl8pPr marL="1175598" algn="ctr" defTabSz="5616748" rtl="0" eaLnBrk="0" fontAlgn="base" hangingPunct="0">
        <a:spcBef>
          <a:spcPct val="0"/>
        </a:spcBef>
        <a:spcAft>
          <a:spcPct val="0"/>
        </a:spcAft>
        <a:defRPr sz="26999">
          <a:solidFill>
            <a:schemeClr val="tx2"/>
          </a:solidFill>
          <a:latin typeface="Times New Roman" pitchFamily="18" charset="0"/>
        </a:defRPr>
      </a:lvl8pPr>
      <a:lvl9pPr marL="1567464" algn="ctr" defTabSz="5616748" rtl="0" eaLnBrk="0" fontAlgn="base" hangingPunct="0">
        <a:spcBef>
          <a:spcPct val="0"/>
        </a:spcBef>
        <a:spcAft>
          <a:spcPct val="0"/>
        </a:spcAft>
        <a:defRPr sz="26999">
          <a:solidFill>
            <a:schemeClr val="tx2"/>
          </a:solidFill>
          <a:latin typeface="Times New Roman" pitchFamily="18" charset="0"/>
        </a:defRPr>
      </a:lvl9pPr>
    </p:titleStyle>
    <p:bodyStyle>
      <a:lvl1pPr marL="2107641" indent="-2107641" algn="l" defTabSz="5616748" rtl="0" eaLnBrk="0" fontAlgn="base" hangingPunct="0">
        <a:spcBef>
          <a:spcPct val="20000"/>
        </a:spcBef>
        <a:spcAft>
          <a:spcPct val="0"/>
        </a:spcAft>
        <a:buChar char="•"/>
        <a:defRPr sz="19628">
          <a:solidFill>
            <a:schemeClr val="tx1"/>
          </a:solidFill>
          <a:latin typeface="+mn-lt"/>
          <a:ea typeface="+mn-ea"/>
          <a:cs typeface="+mn-cs"/>
        </a:defRPr>
      </a:lvl1pPr>
      <a:lvl2pPr marL="4564969" indent="-1756595" algn="l" defTabSz="5616748" rtl="0" eaLnBrk="0" fontAlgn="base" hangingPunct="0">
        <a:spcBef>
          <a:spcPct val="20000"/>
        </a:spcBef>
        <a:spcAft>
          <a:spcPct val="0"/>
        </a:spcAft>
        <a:buChar char="–"/>
        <a:defRPr sz="17142">
          <a:solidFill>
            <a:schemeClr val="tx1"/>
          </a:solidFill>
          <a:latin typeface="+mn-lt"/>
        </a:defRPr>
      </a:lvl2pPr>
      <a:lvl3pPr marL="7023656" indent="-1406908" algn="l" defTabSz="5616748" rtl="0" eaLnBrk="0" fontAlgn="base" hangingPunct="0">
        <a:spcBef>
          <a:spcPct val="20000"/>
        </a:spcBef>
        <a:spcAft>
          <a:spcPct val="0"/>
        </a:spcAft>
        <a:buChar char="•"/>
        <a:defRPr sz="14828">
          <a:solidFill>
            <a:schemeClr val="tx1"/>
          </a:solidFill>
          <a:latin typeface="+mn-lt"/>
        </a:defRPr>
      </a:lvl3pPr>
      <a:lvl4pPr marL="9832030" indent="-1404187" algn="l" defTabSz="5616748" rtl="0" eaLnBrk="0" fontAlgn="base" hangingPunct="0">
        <a:spcBef>
          <a:spcPct val="20000"/>
        </a:spcBef>
        <a:spcAft>
          <a:spcPct val="0"/>
        </a:spcAft>
        <a:buChar char="–"/>
        <a:defRPr sz="12342">
          <a:solidFill>
            <a:schemeClr val="tx1"/>
          </a:solidFill>
          <a:latin typeface="+mn-lt"/>
        </a:defRPr>
      </a:lvl4pPr>
      <a:lvl5pPr marL="12640404" indent="-1404187" algn="l" defTabSz="5616748" rtl="0" eaLnBrk="0" fontAlgn="base" hangingPunct="0">
        <a:spcBef>
          <a:spcPct val="20000"/>
        </a:spcBef>
        <a:spcAft>
          <a:spcPct val="0"/>
        </a:spcAft>
        <a:buChar char="»"/>
        <a:defRPr sz="12342">
          <a:solidFill>
            <a:schemeClr val="tx1"/>
          </a:solidFill>
          <a:latin typeface="+mn-lt"/>
        </a:defRPr>
      </a:lvl5pPr>
      <a:lvl6pPr marL="13032270" indent="-1404187" algn="l" defTabSz="5616748" rtl="0" eaLnBrk="0" fontAlgn="base" hangingPunct="0">
        <a:spcBef>
          <a:spcPct val="20000"/>
        </a:spcBef>
        <a:spcAft>
          <a:spcPct val="0"/>
        </a:spcAft>
        <a:buChar char="»"/>
        <a:defRPr sz="12342">
          <a:solidFill>
            <a:schemeClr val="tx1"/>
          </a:solidFill>
          <a:latin typeface="+mn-lt"/>
        </a:defRPr>
      </a:lvl6pPr>
      <a:lvl7pPr marL="13424136" indent="-1404187" algn="l" defTabSz="5616748" rtl="0" eaLnBrk="0" fontAlgn="base" hangingPunct="0">
        <a:spcBef>
          <a:spcPct val="20000"/>
        </a:spcBef>
        <a:spcAft>
          <a:spcPct val="0"/>
        </a:spcAft>
        <a:buChar char="»"/>
        <a:defRPr sz="12342">
          <a:solidFill>
            <a:schemeClr val="tx1"/>
          </a:solidFill>
          <a:latin typeface="+mn-lt"/>
        </a:defRPr>
      </a:lvl7pPr>
      <a:lvl8pPr marL="13816002" indent="-1404187" algn="l" defTabSz="5616748" rtl="0" eaLnBrk="0" fontAlgn="base" hangingPunct="0">
        <a:spcBef>
          <a:spcPct val="20000"/>
        </a:spcBef>
        <a:spcAft>
          <a:spcPct val="0"/>
        </a:spcAft>
        <a:buChar char="»"/>
        <a:defRPr sz="12342">
          <a:solidFill>
            <a:schemeClr val="tx1"/>
          </a:solidFill>
          <a:latin typeface="+mn-lt"/>
        </a:defRPr>
      </a:lvl8pPr>
      <a:lvl9pPr marL="14207868" indent="-1404187" algn="l" defTabSz="5616748" rtl="0" eaLnBrk="0" fontAlgn="base" hangingPunct="0">
        <a:spcBef>
          <a:spcPct val="20000"/>
        </a:spcBef>
        <a:spcAft>
          <a:spcPct val="0"/>
        </a:spcAft>
        <a:buChar char="»"/>
        <a:defRPr sz="12342">
          <a:solidFill>
            <a:schemeClr val="tx1"/>
          </a:solidFill>
          <a:latin typeface="+mn-lt"/>
        </a:defRPr>
      </a:lvl9pPr>
    </p:bodyStyle>
    <p:otherStyle>
      <a:defPPr>
        <a:defRPr lang="en-US"/>
      </a:defPPr>
      <a:lvl1pPr marL="0" algn="l" defTabSz="783732" rtl="0" eaLnBrk="1" latinLnBrk="0" hangingPunct="1">
        <a:defRPr sz="1543" kern="1200">
          <a:solidFill>
            <a:schemeClr val="tx1"/>
          </a:solidFill>
          <a:latin typeface="+mn-lt"/>
          <a:ea typeface="+mn-ea"/>
          <a:cs typeface="+mn-cs"/>
        </a:defRPr>
      </a:lvl1pPr>
      <a:lvl2pPr marL="391866" algn="l" defTabSz="783732" rtl="0" eaLnBrk="1" latinLnBrk="0" hangingPunct="1">
        <a:defRPr sz="1543" kern="1200">
          <a:solidFill>
            <a:schemeClr val="tx1"/>
          </a:solidFill>
          <a:latin typeface="+mn-lt"/>
          <a:ea typeface="+mn-ea"/>
          <a:cs typeface="+mn-cs"/>
        </a:defRPr>
      </a:lvl2pPr>
      <a:lvl3pPr marL="783732" algn="l" defTabSz="783732" rtl="0" eaLnBrk="1" latinLnBrk="0" hangingPunct="1">
        <a:defRPr sz="1543" kern="1200">
          <a:solidFill>
            <a:schemeClr val="tx1"/>
          </a:solidFill>
          <a:latin typeface="+mn-lt"/>
          <a:ea typeface="+mn-ea"/>
          <a:cs typeface="+mn-cs"/>
        </a:defRPr>
      </a:lvl3pPr>
      <a:lvl4pPr marL="1175598" algn="l" defTabSz="783732" rtl="0" eaLnBrk="1" latinLnBrk="0" hangingPunct="1">
        <a:defRPr sz="1543" kern="1200">
          <a:solidFill>
            <a:schemeClr val="tx1"/>
          </a:solidFill>
          <a:latin typeface="+mn-lt"/>
          <a:ea typeface="+mn-ea"/>
          <a:cs typeface="+mn-cs"/>
        </a:defRPr>
      </a:lvl4pPr>
      <a:lvl5pPr marL="1567464" algn="l" defTabSz="783732" rtl="0" eaLnBrk="1" latinLnBrk="0" hangingPunct="1">
        <a:defRPr sz="1543" kern="1200">
          <a:solidFill>
            <a:schemeClr val="tx1"/>
          </a:solidFill>
          <a:latin typeface="+mn-lt"/>
          <a:ea typeface="+mn-ea"/>
          <a:cs typeface="+mn-cs"/>
        </a:defRPr>
      </a:lvl5pPr>
      <a:lvl6pPr marL="1959331" algn="l" defTabSz="783732" rtl="0" eaLnBrk="1" latinLnBrk="0" hangingPunct="1">
        <a:defRPr sz="1543" kern="1200">
          <a:solidFill>
            <a:schemeClr val="tx1"/>
          </a:solidFill>
          <a:latin typeface="+mn-lt"/>
          <a:ea typeface="+mn-ea"/>
          <a:cs typeface="+mn-cs"/>
        </a:defRPr>
      </a:lvl6pPr>
      <a:lvl7pPr marL="2351197" algn="l" defTabSz="783732" rtl="0" eaLnBrk="1" latinLnBrk="0" hangingPunct="1">
        <a:defRPr sz="1543" kern="1200">
          <a:solidFill>
            <a:schemeClr val="tx1"/>
          </a:solidFill>
          <a:latin typeface="+mn-lt"/>
          <a:ea typeface="+mn-ea"/>
          <a:cs typeface="+mn-cs"/>
        </a:defRPr>
      </a:lvl7pPr>
      <a:lvl8pPr marL="2743063" algn="l" defTabSz="783732" rtl="0" eaLnBrk="1" latinLnBrk="0" hangingPunct="1">
        <a:defRPr sz="1543" kern="1200">
          <a:solidFill>
            <a:schemeClr val="tx1"/>
          </a:solidFill>
          <a:latin typeface="+mn-lt"/>
          <a:ea typeface="+mn-ea"/>
          <a:cs typeface="+mn-cs"/>
        </a:defRPr>
      </a:lvl8pPr>
      <a:lvl9pPr marL="3134929" algn="l" defTabSz="783732" rtl="0" eaLnBrk="1" latinLnBrk="0" hangingPunct="1">
        <a:defRPr sz="154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tiff"/><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themeOverride" Target="../theme/themeOverride1.xml"/><Relationship Id="rId6" Type="http://schemas.openxmlformats.org/officeDocument/2006/relationships/image" Target="../media/image3.jpeg"/><Relationship Id="rId5" Type="http://schemas.openxmlformats.org/officeDocument/2006/relationships/image" Target="../media/image2.tiff"/><Relationship Id="rId10" Type="http://schemas.openxmlformats.org/officeDocument/2006/relationships/image" Target="../media/image7.png"/><Relationship Id="rId4" Type="http://schemas.openxmlformats.org/officeDocument/2006/relationships/image" Target="../media/image1.tiff"/><Relationship Id="rId9"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96D131A3-656C-D6ED-4F95-14CFE6331EC8}"/>
              </a:ext>
            </a:extLst>
          </p:cNvPr>
          <p:cNvGrpSpPr/>
          <p:nvPr/>
        </p:nvGrpSpPr>
        <p:grpSpPr>
          <a:xfrm>
            <a:off x="11277600" y="17221200"/>
            <a:ext cx="9091783" cy="8825224"/>
            <a:chOff x="11876507" y="17352130"/>
            <a:chExt cx="9535693" cy="9165470"/>
          </a:xfrm>
        </p:grpSpPr>
        <p:grpSp>
          <p:nvGrpSpPr>
            <p:cNvPr id="42" name="Group 41">
              <a:extLst>
                <a:ext uri="{FF2B5EF4-FFF2-40B4-BE49-F238E27FC236}">
                  <a16:creationId xmlns:a16="http://schemas.microsoft.com/office/drawing/2014/main" id="{5B886F4B-8E8A-EAFA-3A97-36FFFFD46C70}"/>
                </a:ext>
              </a:extLst>
            </p:cNvPr>
            <p:cNvGrpSpPr/>
            <p:nvPr/>
          </p:nvGrpSpPr>
          <p:grpSpPr>
            <a:xfrm>
              <a:off x="11876507" y="17352130"/>
              <a:ext cx="9535693" cy="9165470"/>
              <a:chOff x="11876507" y="17352130"/>
              <a:chExt cx="9535693" cy="9165470"/>
            </a:xfrm>
          </p:grpSpPr>
          <p:pic>
            <p:nvPicPr>
              <p:cNvPr id="23" name="Picture 22">
                <a:extLst>
                  <a:ext uri="{FF2B5EF4-FFF2-40B4-BE49-F238E27FC236}">
                    <a16:creationId xmlns:a16="http://schemas.microsoft.com/office/drawing/2014/main" id="{9B1B89B8-9968-4E6B-2E53-6C14128FBE89}"/>
                  </a:ext>
                </a:extLst>
              </p:cNvPr>
              <p:cNvPicPr>
                <a:picLocks noChangeAspect="1"/>
              </p:cNvPicPr>
              <p:nvPr/>
            </p:nvPicPr>
            <p:blipFill>
              <a:blip r:embed="rId4">
                <a:extLst>
                  <a:ext uri="{28A0092B-C50C-407E-A947-70E740481C1C}">
                    <a14:useLocalDpi xmlns:a14="http://schemas.microsoft.com/office/drawing/2010/main" val="0"/>
                  </a:ext>
                </a:extLst>
              </a:blip>
              <a:srcRect l="36855" t="56712" r="36477"/>
              <a:stretch>
                <a:fillRect/>
              </a:stretch>
            </p:blipFill>
            <p:spPr>
              <a:xfrm>
                <a:off x="11876507" y="17433635"/>
                <a:ext cx="9535693" cy="9083965"/>
              </a:xfrm>
              <a:prstGeom prst="rect">
                <a:avLst/>
              </a:prstGeom>
            </p:spPr>
          </p:pic>
          <p:sp>
            <p:nvSpPr>
              <p:cNvPr id="40" name="Rectangle 39">
                <a:extLst>
                  <a:ext uri="{FF2B5EF4-FFF2-40B4-BE49-F238E27FC236}">
                    <a16:creationId xmlns:a16="http://schemas.microsoft.com/office/drawing/2014/main" id="{10F109F1-F51D-A2BB-5C5C-77D2C2BE6CE6}"/>
                  </a:ext>
                </a:extLst>
              </p:cNvPr>
              <p:cNvSpPr/>
              <p:nvPr/>
            </p:nvSpPr>
            <p:spPr bwMode="auto">
              <a:xfrm>
                <a:off x="14194811" y="17352130"/>
                <a:ext cx="1166708" cy="432819"/>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p:txBody>
          </p:sp>
          <p:sp>
            <p:nvSpPr>
              <p:cNvPr id="41" name="Rectangle 40">
                <a:extLst>
                  <a:ext uri="{FF2B5EF4-FFF2-40B4-BE49-F238E27FC236}">
                    <a16:creationId xmlns:a16="http://schemas.microsoft.com/office/drawing/2014/main" id="{C584F26D-3A68-A970-BE07-8D47E020C77D}"/>
                  </a:ext>
                </a:extLst>
              </p:cNvPr>
              <p:cNvSpPr/>
              <p:nvPr/>
            </p:nvSpPr>
            <p:spPr bwMode="auto">
              <a:xfrm>
                <a:off x="15147998" y="17531369"/>
                <a:ext cx="1166708" cy="672123"/>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p:txBody>
          </p:sp>
        </p:grpSp>
        <p:pic>
          <p:nvPicPr>
            <p:cNvPr id="43" name="Picture 42">
              <a:extLst>
                <a:ext uri="{FF2B5EF4-FFF2-40B4-BE49-F238E27FC236}">
                  <a16:creationId xmlns:a16="http://schemas.microsoft.com/office/drawing/2014/main" id="{C042866B-C040-4D89-7DA2-20D1C976A180}"/>
                </a:ext>
              </a:extLst>
            </p:cNvPr>
            <p:cNvPicPr>
              <a:picLocks noChangeAspect="1"/>
            </p:cNvPicPr>
            <p:nvPr/>
          </p:nvPicPr>
          <p:blipFill>
            <a:blip r:embed="rId4">
              <a:extLst>
                <a:ext uri="{28A0092B-C50C-407E-A947-70E740481C1C}">
                  <a14:useLocalDpi xmlns:a14="http://schemas.microsoft.com/office/drawing/2010/main" val="0"/>
                </a:ext>
              </a:extLst>
            </a:blip>
            <a:srcRect l="63527" t="75838" r="33864" b="19543"/>
            <a:stretch>
              <a:fillRect/>
            </a:stretch>
          </p:blipFill>
          <p:spPr>
            <a:xfrm>
              <a:off x="15078343" y="21002452"/>
              <a:ext cx="932913" cy="969327"/>
            </a:xfrm>
            <a:prstGeom prst="rect">
              <a:avLst/>
            </a:prstGeom>
          </p:spPr>
        </p:pic>
      </p:grpSp>
      <p:grpSp>
        <p:nvGrpSpPr>
          <p:cNvPr id="38" name="Group 37">
            <a:extLst>
              <a:ext uri="{FF2B5EF4-FFF2-40B4-BE49-F238E27FC236}">
                <a16:creationId xmlns:a16="http://schemas.microsoft.com/office/drawing/2014/main" id="{E3C0DF18-6513-9A26-CF7C-82945AC571C3}"/>
              </a:ext>
            </a:extLst>
          </p:cNvPr>
          <p:cNvGrpSpPr/>
          <p:nvPr/>
        </p:nvGrpSpPr>
        <p:grpSpPr>
          <a:xfrm>
            <a:off x="24612600" y="17281432"/>
            <a:ext cx="8855290" cy="5123119"/>
            <a:chOff x="23199360" y="17449800"/>
            <a:chExt cx="8855290" cy="5123119"/>
          </a:xfrm>
        </p:grpSpPr>
        <p:pic>
          <p:nvPicPr>
            <p:cNvPr id="30" name="Picture 29">
              <a:extLst>
                <a:ext uri="{FF2B5EF4-FFF2-40B4-BE49-F238E27FC236}">
                  <a16:creationId xmlns:a16="http://schemas.microsoft.com/office/drawing/2014/main" id="{1266996A-4422-89D6-F55B-86C83386B299}"/>
                </a:ext>
              </a:extLst>
            </p:cNvPr>
            <p:cNvPicPr>
              <a:picLocks noChangeAspect="1"/>
            </p:cNvPicPr>
            <p:nvPr/>
          </p:nvPicPr>
          <p:blipFill>
            <a:blip r:embed="rId5">
              <a:extLst>
                <a:ext uri="{28A0092B-C50C-407E-A947-70E740481C1C}">
                  <a14:useLocalDpi xmlns:a14="http://schemas.microsoft.com/office/drawing/2010/main" val="0"/>
                </a:ext>
              </a:extLst>
            </a:blip>
            <a:srcRect l="45965" b="79777"/>
            <a:stretch>
              <a:fillRect/>
            </a:stretch>
          </p:blipFill>
          <p:spPr>
            <a:xfrm>
              <a:off x="23425587" y="17610090"/>
              <a:ext cx="8629063" cy="4962829"/>
            </a:xfrm>
            <a:prstGeom prst="rect">
              <a:avLst/>
            </a:prstGeom>
          </p:spPr>
        </p:pic>
        <p:sp>
          <p:nvSpPr>
            <p:cNvPr id="33" name="Rectangle 32">
              <a:extLst>
                <a:ext uri="{FF2B5EF4-FFF2-40B4-BE49-F238E27FC236}">
                  <a16:creationId xmlns:a16="http://schemas.microsoft.com/office/drawing/2014/main" id="{B45FA2E5-4D6A-3025-DA91-5F755B57FF5C}"/>
                </a:ext>
              </a:extLst>
            </p:cNvPr>
            <p:cNvSpPr/>
            <p:nvPr/>
          </p:nvSpPr>
          <p:spPr bwMode="auto">
            <a:xfrm>
              <a:off x="23393400" y="18059400"/>
              <a:ext cx="1295400" cy="4400797"/>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p:txBody>
        </p:sp>
        <p:sp>
          <p:nvSpPr>
            <p:cNvPr id="35" name="Rectangle 34">
              <a:extLst>
                <a:ext uri="{FF2B5EF4-FFF2-40B4-BE49-F238E27FC236}">
                  <a16:creationId xmlns:a16="http://schemas.microsoft.com/office/drawing/2014/main" id="{332F1B45-F47C-C459-101F-1425D913E14C}"/>
                </a:ext>
              </a:extLst>
            </p:cNvPr>
            <p:cNvSpPr/>
            <p:nvPr/>
          </p:nvSpPr>
          <p:spPr bwMode="auto">
            <a:xfrm>
              <a:off x="23679375" y="21287715"/>
              <a:ext cx="2436327" cy="641459"/>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p:txBody>
        </p:sp>
        <p:sp>
          <p:nvSpPr>
            <p:cNvPr id="37" name="Rectangle 36">
              <a:extLst>
                <a:ext uri="{FF2B5EF4-FFF2-40B4-BE49-F238E27FC236}">
                  <a16:creationId xmlns:a16="http://schemas.microsoft.com/office/drawing/2014/main" id="{BC55E073-624C-D88D-0B81-0251D0216697}"/>
                </a:ext>
              </a:extLst>
            </p:cNvPr>
            <p:cNvSpPr/>
            <p:nvPr/>
          </p:nvSpPr>
          <p:spPr bwMode="auto">
            <a:xfrm flipV="1">
              <a:off x="23199360" y="17449800"/>
              <a:ext cx="323625" cy="800176"/>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p:txBody>
        </p:sp>
      </p:grpSp>
      <p:sp>
        <p:nvSpPr>
          <p:cNvPr id="2072" name="Text Box 896"/>
          <p:cNvSpPr txBox="1">
            <a:spLocks noChangeArrowheads="1"/>
          </p:cNvSpPr>
          <p:nvPr/>
        </p:nvSpPr>
        <p:spPr bwMode="auto">
          <a:xfrm>
            <a:off x="5537518" y="1948357"/>
            <a:ext cx="30730530" cy="11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sz="3200" b="1" dirty="0">
                <a:solidFill>
                  <a:srgbClr val="080808"/>
                </a:solidFill>
                <a:latin typeface="Arial"/>
                <a:cs typeface="Arial"/>
              </a:rPr>
              <a:t>Holly Chapapas</a:t>
            </a:r>
            <a:r>
              <a:rPr lang="en-US" sz="3200" b="1" baseline="30000" dirty="0">
                <a:solidFill>
                  <a:srgbClr val="080808"/>
                </a:solidFill>
                <a:latin typeface="Arial"/>
                <a:cs typeface="Arial"/>
              </a:rPr>
              <a:t>1</a:t>
            </a:r>
            <a:r>
              <a:rPr lang="en-US" sz="3200" b="1" dirty="0">
                <a:solidFill>
                  <a:srgbClr val="080808"/>
                </a:solidFill>
                <a:latin typeface="Arial"/>
                <a:cs typeface="Arial"/>
              </a:rPr>
              <a:t>, Bianca Cerqueira</a:t>
            </a:r>
            <a:r>
              <a:rPr lang="en-US" sz="3200" b="1" baseline="30000" dirty="0">
                <a:solidFill>
                  <a:srgbClr val="080808"/>
                </a:solidFill>
                <a:latin typeface="Arial"/>
                <a:cs typeface="Arial"/>
              </a:rPr>
              <a:t>1</a:t>
            </a:r>
            <a:r>
              <a:rPr lang="en-US" sz="3200" b="1" dirty="0">
                <a:solidFill>
                  <a:srgbClr val="080808"/>
                </a:solidFill>
                <a:latin typeface="Arial"/>
                <a:cs typeface="Arial"/>
              </a:rPr>
              <a:t>, Meghan E. Robinson</a:t>
            </a:r>
            <a:r>
              <a:rPr lang="en-US" sz="3200" b="1" baseline="30000" dirty="0">
                <a:solidFill>
                  <a:srgbClr val="080808"/>
                </a:solidFill>
                <a:latin typeface="Arial"/>
                <a:cs typeface="Arial"/>
              </a:rPr>
              <a:t>1</a:t>
            </a:r>
            <a:r>
              <a:rPr lang="en-US" sz="3200" b="1" dirty="0">
                <a:solidFill>
                  <a:srgbClr val="080808"/>
                </a:solidFill>
                <a:latin typeface="Arial"/>
                <a:cs typeface="Arial"/>
              </a:rPr>
              <a:t>, Diego Galeano</a:t>
            </a:r>
            <a:r>
              <a:rPr lang="en-US" sz="3200" b="1" baseline="30000" dirty="0">
                <a:solidFill>
                  <a:srgbClr val="080808"/>
                </a:solidFill>
                <a:latin typeface="Arial"/>
                <a:cs typeface="Arial"/>
              </a:rPr>
              <a:t>2</a:t>
            </a:r>
            <a:r>
              <a:rPr lang="en-US" sz="3200" b="1" dirty="0">
                <a:solidFill>
                  <a:srgbClr val="080808"/>
                </a:solidFill>
                <a:latin typeface="Arial"/>
                <a:cs typeface="Arial"/>
              </a:rPr>
              <a:t>, Joseph W. Guarnieri</a:t>
            </a:r>
            <a:r>
              <a:rPr lang="en-US" sz="3200" b="1" baseline="30000" dirty="0">
                <a:solidFill>
                  <a:srgbClr val="080808"/>
                </a:solidFill>
                <a:latin typeface="Arial"/>
                <a:cs typeface="Arial"/>
              </a:rPr>
              <a:t>3</a:t>
            </a:r>
            <a:r>
              <a:rPr lang="en-US" sz="3200" b="1" dirty="0">
                <a:solidFill>
                  <a:srgbClr val="080808"/>
                </a:solidFill>
                <a:latin typeface="Arial"/>
                <a:cs typeface="Arial"/>
              </a:rPr>
              <a:t>, Robert Meller</a:t>
            </a:r>
            <a:r>
              <a:rPr lang="en-US" sz="3200" b="1" baseline="30000" dirty="0">
                <a:solidFill>
                  <a:srgbClr val="080808"/>
                </a:solidFill>
                <a:latin typeface="Arial"/>
                <a:cs typeface="Arial"/>
              </a:rPr>
              <a:t>4</a:t>
            </a:r>
            <a:r>
              <a:rPr lang="en-US" sz="3200" b="1" dirty="0">
                <a:solidFill>
                  <a:srgbClr val="080808"/>
                </a:solidFill>
                <a:latin typeface="Arial"/>
                <a:cs typeface="Arial"/>
              </a:rPr>
              <a:t>, </a:t>
            </a:r>
            <a:r>
              <a:rPr lang="en-US" sz="3200" b="1" dirty="0" err="1">
                <a:solidFill>
                  <a:srgbClr val="080808"/>
                </a:solidFill>
                <a:latin typeface="Arial"/>
                <a:cs typeface="Arial"/>
              </a:rPr>
              <a:t>JangKeun</a:t>
            </a:r>
            <a:r>
              <a:rPr lang="en-US" sz="3200" b="1" dirty="0">
                <a:solidFill>
                  <a:srgbClr val="080808"/>
                </a:solidFill>
                <a:latin typeface="Arial"/>
                <a:cs typeface="Arial"/>
              </a:rPr>
              <a:t> Kim</a:t>
            </a:r>
            <a:r>
              <a:rPr lang="en-US" sz="3200" b="1" baseline="30000" dirty="0">
                <a:solidFill>
                  <a:srgbClr val="080808"/>
                </a:solidFill>
                <a:latin typeface="Arial"/>
                <a:cs typeface="Arial"/>
              </a:rPr>
              <a:t>5</a:t>
            </a:r>
            <a:r>
              <a:rPr lang="en-US" sz="3200" b="1" dirty="0">
                <a:solidFill>
                  <a:srgbClr val="080808"/>
                </a:solidFill>
                <a:latin typeface="Arial"/>
                <a:cs typeface="Arial"/>
              </a:rPr>
              <a:t>,  Francisco Enguita</a:t>
            </a:r>
            <a:r>
              <a:rPr lang="en-US" sz="3200" b="1" baseline="30000" dirty="0">
                <a:solidFill>
                  <a:srgbClr val="080808"/>
                </a:solidFill>
                <a:latin typeface="Arial"/>
                <a:cs typeface="Arial"/>
              </a:rPr>
              <a:t>6</a:t>
            </a:r>
            <a:r>
              <a:rPr lang="en-US" sz="3200" b="1" dirty="0">
                <a:solidFill>
                  <a:srgbClr val="080808"/>
                </a:solidFill>
                <a:latin typeface="Arial"/>
                <a:cs typeface="Arial"/>
              </a:rPr>
              <a:t>, Jonathan C. Schisler</a:t>
            </a:r>
            <a:r>
              <a:rPr lang="en-US" sz="3200" b="1" baseline="30000" dirty="0">
                <a:solidFill>
                  <a:srgbClr val="080808"/>
                </a:solidFill>
                <a:latin typeface="Arial"/>
                <a:cs typeface="Arial"/>
              </a:rPr>
              <a:t>7</a:t>
            </a:r>
            <a:r>
              <a:rPr lang="en-US" sz="3200" b="1" dirty="0">
                <a:solidFill>
                  <a:srgbClr val="080808"/>
                </a:solidFill>
                <a:latin typeface="Arial"/>
                <a:cs typeface="Arial"/>
              </a:rPr>
              <a:t>, Lt Col Robert Smalley</a:t>
            </a:r>
            <a:r>
              <a:rPr lang="en-US" sz="3200" b="1" baseline="30000" dirty="0">
                <a:solidFill>
                  <a:srgbClr val="080808"/>
                </a:solidFill>
                <a:latin typeface="Arial"/>
                <a:cs typeface="Arial"/>
              </a:rPr>
              <a:t>8</a:t>
            </a:r>
            <a:r>
              <a:rPr lang="en-US" sz="3200" b="1" dirty="0">
                <a:solidFill>
                  <a:srgbClr val="080808"/>
                </a:solidFill>
                <a:latin typeface="Arial"/>
                <a:cs typeface="Arial"/>
              </a:rPr>
              <a:t>, Paul Sherman</a:t>
            </a:r>
            <a:r>
              <a:rPr lang="en-US" sz="3200" b="1" baseline="30000" dirty="0">
                <a:solidFill>
                  <a:srgbClr val="080808"/>
                </a:solidFill>
                <a:latin typeface="Arial"/>
                <a:cs typeface="Arial"/>
              </a:rPr>
              <a:t>8</a:t>
            </a:r>
            <a:r>
              <a:rPr lang="en-US" sz="3200" b="1" dirty="0">
                <a:solidFill>
                  <a:srgbClr val="080808"/>
                </a:solidFill>
                <a:latin typeface="Arial"/>
                <a:cs typeface="Arial"/>
              </a:rPr>
              <a:t>, Afshin Beheshti</a:t>
            </a:r>
            <a:r>
              <a:rPr lang="en-US" sz="3200" b="1" baseline="30000" dirty="0">
                <a:solidFill>
                  <a:srgbClr val="080808"/>
                </a:solidFill>
                <a:latin typeface="Arial"/>
                <a:cs typeface="Arial"/>
              </a:rPr>
              <a:t>9</a:t>
            </a:r>
            <a:endParaRPr lang="en-US" sz="3200" baseline="30000" dirty="0">
              <a:cs typeface="Times New Roman"/>
            </a:endParaRPr>
          </a:p>
        </p:txBody>
      </p:sp>
      <p:graphicFrame>
        <p:nvGraphicFramePr>
          <p:cNvPr id="27" name="Table 26"/>
          <p:cNvGraphicFramePr>
            <a:graphicFrameLocks noGrp="1"/>
          </p:cNvGraphicFramePr>
          <p:nvPr>
            <p:extLst>
              <p:ext uri="{D42A27DB-BD31-4B8C-83A1-F6EECF244321}">
                <p14:modId xmlns:p14="http://schemas.microsoft.com/office/powerpoint/2010/main" val="402414786"/>
              </p:ext>
            </p:extLst>
          </p:nvPr>
        </p:nvGraphicFramePr>
        <p:xfrm>
          <a:off x="14995702" y="25908000"/>
          <a:ext cx="28555864" cy="704088"/>
        </p:xfrm>
        <a:graphic>
          <a:graphicData uri="http://schemas.openxmlformats.org/drawingml/2006/table">
            <a:tbl>
              <a:tblPr firstRow="1" bandRow="1">
                <a:effectLst/>
                <a:tableStyleId>{5C22544A-7EE6-4342-B048-85BDC9FD1C3A}</a:tableStyleId>
              </a:tblPr>
              <a:tblGrid>
                <a:gridCol w="28555864">
                  <a:extLst>
                    <a:ext uri="{9D8B030D-6E8A-4147-A177-3AD203B41FA5}">
                      <a16:colId xmlns:a16="http://schemas.microsoft.com/office/drawing/2014/main" val="20000"/>
                    </a:ext>
                  </a:extLst>
                </a:gridCol>
              </a:tblGrid>
              <a:tr h="704088">
                <a:tc>
                  <a:txBody>
                    <a:bodyPr/>
                    <a:lstStyle/>
                    <a:p>
                      <a:pPr algn="ctr"/>
                      <a:r>
                        <a:rPr lang="en-US" sz="4100" dirty="0">
                          <a:solidFill>
                            <a:srgbClr val="00308F"/>
                          </a:solidFill>
                          <a:latin typeface="Arial" pitchFamily="34" charset="0"/>
                          <a:cs typeface="Arial" pitchFamily="34" charset="0"/>
                        </a:rPr>
                        <a:t>Conclusions and Future Directions</a:t>
                      </a:r>
                    </a:p>
                  </a:txBody>
                  <a:tcPr marT="39204" marB="39204" anchor="ctr">
                    <a:lnL w="12700" cmpd="sng">
                      <a:noFill/>
                    </a:lnL>
                    <a:lnR w="12700" cmpd="sng">
                      <a:noFill/>
                    </a:lnR>
                    <a:lnT w="12700" cmpd="sng">
                      <a:noFill/>
                    </a:lnT>
                    <a:lnB w="76200" cap="flat" cmpd="sng" algn="ctr">
                      <a:solidFill>
                        <a:srgbClr val="00308F"/>
                      </a:solidFill>
                      <a:prstDash val="solid"/>
                      <a:round/>
                      <a:headEnd type="none" w="med" len="med"/>
                      <a:tailEnd type="none" w="med" len="med"/>
                    </a:lnB>
                    <a:lnTlToBr w="12700" cmpd="sng">
                      <a:noFill/>
                      <a:prstDash val="solid"/>
                    </a:lnTlToBr>
                    <a:lnBlToTr w="12700" cmpd="sng">
                      <a:noFill/>
                      <a:prstDash val="solid"/>
                    </a:lnBlToTr>
                    <a:solidFill>
                      <a:srgbClr val="E6E7E8"/>
                    </a:solidFill>
                  </a:tcPr>
                </a:tc>
                <a:extLst>
                  <a:ext uri="{0D108BD9-81ED-4DB2-BD59-A6C34878D82A}">
                    <a16:rowId xmlns:a16="http://schemas.microsoft.com/office/drawing/2014/main" val="10000"/>
                  </a:ext>
                </a:extLst>
              </a:tr>
            </a:tbl>
          </a:graphicData>
        </a:graphic>
      </p:graphicFrame>
      <p:sp>
        <p:nvSpPr>
          <p:cNvPr id="29" name="Text Box 896"/>
          <p:cNvSpPr txBox="1">
            <a:spLocks noChangeArrowheads="1"/>
          </p:cNvSpPr>
          <p:nvPr/>
        </p:nvSpPr>
        <p:spPr bwMode="auto">
          <a:xfrm>
            <a:off x="2690800" y="-149141"/>
            <a:ext cx="36880800" cy="21987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40" tIns="45720" rIns="91440" bIns="45720" anchor="t"/>
          <a:lstStyle>
            <a:lvl1pPr>
              <a:defRPr sz="2000">
                <a:solidFill>
                  <a:schemeClr val="tx1"/>
                </a:solidFill>
                <a:latin typeface="Times New Roman" pitchFamily="18" charset="0"/>
              </a:defRPr>
            </a:lvl1pPr>
            <a:lvl2pPr marL="742950" indent="-285750">
              <a:defRPr sz="2000">
                <a:solidFill>
                  <a:schemeClr val="tx1"/>
                </a:solidFill>
                <a:latin typeface="Times New Roman" pitchFamily="18" charset="0"/>
              </a:defRPr>
            </a:lvl2pPr>
            <a:lvl3pPr marL="1143000" indent="-228600">
              <a:defRPr sz="2000">
                <a:solidFill>
                  <a:schemeClr val="tx1"/>
                </a:solidFill>
                <a:latin typeface="Times New Roman" pitchFamily="18" charset="0"/>
              </a:defRPr>
            </a:lvl3pPr>
            <a:lvl4pPr marL="1600200" indent="-228600">
              <a:defRPr sz="2000">
                <a:solidFill>
                  <a:schemeClr val="tx1"/>
                </a:solidFill>
                <a:latin typeface="Times New Roman" pitchFamily="18" charset="0"/>
              </a:defRPr>
            </a:lvl4pPr>
            <a:lvl5pPr marL="2057400" indent="-228600">
              <a:defRPr sz="2000">
                <a:solidFill>
                  <a:schemeClr val="tx1"/>
                </a:solidFill>
                <a:latin typeface="Times New Roman" pitchFamily="18" charset="0"/>
              </a:defRPr>
            </a:lvl5pPr>
            <a:lvl6pPr marL="2514600" indent="-228600" eaLnBrk="0" fontAlgn="base" hangingPunct="0">
              <a:spcBef>
                <a:spcPct val="0"/>
              </a:spcBef>
              <a:spcAft>
                <a:spcPct val="0"/>
              </a:spcAft>
              <a:defRPr sz="2000">
                <a:solidFill>
                  <a:schemeClr val="tx1"/>
                </a:solidFill>
                <a:latin typeface="Times New Roman" pitchFamily="18" charset="0"/>
              </a:defRPr>
            </a:lvl6pPr>
            <a:lvl7pPr marL="2971800" indent="-228600" eaLnBrk="0" fontAlgn="base" hangingPunct="0">
              <a:spcBef>
                <a:spcPct val="0"/>
              </a:spcBef>
              <a:spcAft>
                <a:spcPct val="0"/>
              </a:spcAft>
              <a:defRPr sz="2000">
                <a:solidFill>
                  <a:schemeClr val="tx1"/>
                </a:solidFill>
                <a:latin typeface="Times New Roman" pitchFamily="18" charset="0"/>
              </a:defRPr>
            </a:lvl7pPr>
            <a:lvl8pPr marL="3429000" indent="-228600" eaLnBrk="0" fontAlgn="base" hangingPunct="0">
              <a:spcBef>
                <a:spcPct val="0"/>
              </a:spcBef>
              <a:spcAft>
                <a:spcPct val="0"/>
              </a:spcAft>
              <a:defRPr sz="2000">
                <a:solidFill>
                  <a:schemeClr val="tx1"/>
                </a:solidFill>
                <a:latin typeface="Times New Roman" pitchFamily="18" charset="0"/>
              </a:defRPr>
            </a:lvl8pPr>
            <a:lvl9pPr marL="3886200" indent="-228600" eaLnBrk="0" fontAlgn="base" hangingPunct="0">
              <a:spcBef>
                <a:spcPct val="0"/>
              </a:spcBef>
              <a:spcAft>
                <a:spcPct val="0"/>
              </a:spcAft>
              <a:defRPr sz="2000">
                <a:solidFill>
                  <a:schemeClr val="tx1"/>
                </a:solidFill>
                <a:latin typeface="Times New Roman" pitchFamily="18" charset="0"/>
              </a:defRPr>
            </a:lvl9pPr>
          </a:lstStyle>
          <a:p>
            <a:pPr algn="ctr"/>
            <a:r>
              <a:rPr lang="en-US" sz="7200" b="1" dirty="0">
                <a:solidFill>
                  <a:srgbClr val="00308F"/>
                </a:solidFill>
                <a:latin typeface="Times New Roman"/>
                <a:cs typeface="Times New Roman"/>
              </a:rPr>
              <a:t>MiRNA and Mitochondrial Adaptations in Lunar Extravehicular Activity (EVA) Environments for Targeted Countermeasure Development</a:t>
            </a:r>
            <a:endParaRPr lang="en-US" dirty="0"/>
          </a:p>
        </p:txBody>
      </p:sp>
      <p:sp>
        <p:nvSpPr>
          <p:cNvPr id="31" name="Rectangle 27"/>
          <p:cNvSpPr>
            <a:spLocks noChangeArrowheads="1"/>
          </p:cNvSpPr>
          <p:nvPr/>
        </p:nvSpPr>
        <p:spPr bwMode="auto">
          <a:xfrm>
            <a:off x="0" y="31873371"/>
            <a:ext cx="43891200" cy="1045029"/>
          </a:xfrm>
          <a:prstGeom prst="rect">
            <a:avLst/>
          </a:prstGeom>
          <a:solidFill>
            <a:srgbClr val="00308F"/>
          </a:solidFill>
          <a:ln w="9525">
            <a:solidFill>
              <a:srgbClr val="00308F"/>
            </a:solidFill>
            <a:miter lim="800000"/>
            <a:headEnd/>
            <a:tailEnd/>
          </a:ln>
          <a:effectLst/>
        </p:spPr>
        <p:txBody>
          <a:bodyPr lIns="129066" tIns="64533" rIns="129066" bIns="64533" anchor="ctr"/>
          <a:lstStyle/>
          <a:p>
            <a:pPr algn="ctr" defTabSz="3097164">
              <a:defRPr/>
            </a:pPr>
            <a:r>
              <a:rPr lang="en-US" sz="4500" b="1" dirty="0">
                <a:solidFill>
                  <a:schemeClr val="bg1"/>
                </a:solidFill>
                <a:latin typeface="Arial" pitchFamily="34" charset="0"/>
                <a:cs typeface="+mn-cs"/>
              </a:rPr>
              <a:t>Warrior Medics – Mission Ready – Patient Focused </a:t>
            </a:r>
          </a:p>
        </p:txBody>
      </p:sp>
      <p:sp>
        <p:nvSpPr>
          <p:cNvPr id="32" name="Rectangle 27"/>
          <p:cNvSpPr>
            <a:spLocks noChangeArrowheads="1"/>
          </p:cNvSpPr>
          <p:nvPr/>
        </p:nvSpPr>
        <p:spPr bwMode="auto">
          <a:xfrm>
            <a:off x="0" y="4928617"/>
            <a:ext cx="43891200" cy="640080"/>
          </a:xfrm>
          <a:prstGeom prst="rect">
            <a:avLst/>
          </a:prstGeom>
          <a:solidFill>
            <a:srgbClr val="00308F"/>
          </a:solidFill>
          <a:ln w="9525">
            <a:noFill/>
            <a:miter lim="800000"/>
            <a:headEnd/>
            <a:tailEnd/>
          </a:ln>
          <a:effectLst/>
        </p:spPr>
        <p:txBody>
          <a:bodyPr lIns="129066" tIns="64533" rIns="129066" bIns="64533" anchor="ctr"/>
          <a:lstStyle/>
          <a:p>
            <a:pPr algn="ctr" defTabSz="3097164">
              <a:defRPr/>
            </a:pPr>
            <a:endParaRPr lang="en-US" sz="4500" b="1" dirty="0">
              <a:solidFill>
                <a:schemeClr val="bg1"/>
              </a:solidFill>
              <a:latin typeface="Arial" pitchFamily="34" charset="0"/>
              <a:cs typeface="+mn-cs"/>
            </a:endParaRPr>
          </a:p>
        </p:txBody>
      </p:sp>
      <p:pic>
        <p:nvPicPr>
          <p:cNvPr id="34" name="Picture 33"/>
          <p:cNvPicPr>
            <a:picLocks noChangeAspect="1"/>
          </p:cNvPicPr>
          <p:nvPr/>
        </p:nvPicPr>
        <p:blipFill rotWithShape="1">
          <a:blip r:embed="rId6" cstate="print">
            <a:extLst>
              <a:ext uri="{28A0092B-C50C-407E-A947-70E740481C1C}">
                <a14:useLocalDpi xmlns:a14="http://schemas.microsoft.com/office/drawing/2010/main" val="0"/>
              </a:ext>
            </a:extLst>
          </a:blip>
          <a:srcRect l="3863" t="3597" r="4665" b="2625"/>
          <a:stretch/>
        </p:blipFill>
        <p:spPr>
          <a:xfrm>
            <a:off x="39458768" y="562919"/>
            <a:ext cx="3626123" cy="3405845"/>
          </a:xfrm>
          <a:prstGeom prst="ellipse">
            <a:avLst/>
          </a:prstGeom>
        </p:spPr>
      </p:pic>
      <p:pic>
        <p:nvPicPr>
          <p:cNvPr id="36" name="Picture 3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3573" y="562919"/>
            <a:ext cx="3784373" cy="3728166"/>
          </a:xfrm>
          <a:prstGeom prst="rect">
            <a:avLst/>
          </a:prstGeom>
        </p:spPr>
      </p:pic>
      <p:graphicFrame>
        <p:nvGraphicFramePr>
          <p:cNvPr id="58" name="Table 57"/>
          <p:cNvGraphicFramePr>
            <a:graphicFrameLocks noGrp="1"/>
          </p:cNvGraphicFramePr>
          <p:nvPr>
            <p:extLst>
              <p:ext uri="{D42A27DB-BD31-4B8C-83A1-F6EECF244321}">
                <p14:modId xmlns:p14="http://schemas.microsoft.com/office/powerpoint/2010/main" val="3461941228"/>
              </p:ext>
            </p:extLst>
          </p:nvPr>
        </p:nvGraphicFramePr>
        <p:xfrm>
          <a:off x="34384599" y="29646870"/>
          <a:ext cx="9172877" cy="703248"/>
        </p:xfrm>
        <a:graphic>
          <a:graphicData uri="http://schemas.openxmlformats.org/drawingml/2006/table">
            <a:tbl>
              <a:tblPr firstRow="1" bandRow="1">
                <a:effectLst/>
                <a:tableStyleId>{5C22544A-7EE6-4342-B048-85BDC9FD1C3A}</a:tableStyleId>
              </a:tblPr>
              <a:tblGrid>
                <a:gridCol w="9172877">
                  <a:extLst>
                    <a:ext uri="{9D8B030D-6E8A-4147-A177-3AD203B41FA5}">
                      <a16:colId xmlns:a16="http://schemas.microsoft.com/office/drawing/2014/main" val="20000"/>
                    </a:ext>
                  </a:extLst>
                </a:gridCol>
              </a:tblGrid>
              <a:tr h="640080">
                <a:tc>
                  <a:txBody>
                    <a:bodyPr/>
                    <a:lstStyle/>
                    <a:p>
                      <a:pPr lvl="0" algn="ctr">
                        <a:buNone/>
                      </a:pPr>
                      <a:r>
                        <a:rPr lang="en-US" sz="4100" dirty="0">
                          <a:solidFill>
                            <a:srgbClr val="00308F"/>
                          </a:solidFill>
                          <a:latin typeface="Arial"/>
                          <a:cs typeface="Arial"/>
                        </a:rPr>
                        <a:t>Acknowledgements</a:t>
                      </a:r>
                      <a:endParaRPr lang="en-US" sz="4100" dirty="0">
                        <a:solidFill>
                          <a:srgbClr val="00308F"/>
                        </a:solidFill>
                        <a:latin typeface="Arial" pitchFamily="34" charset="0"/>
                        <a:cs typeface="Arial" pitchFamily="34" charset="0"/>
                      </a:endParaRPr>
                    </a:p>
                  </a:txBody>
                  <a:tcPr marT="39204" marB="39204" anchor="ctr">
                    <a:lnL w="12700" cmpd="sng">
                      <a:noFill/>
                    </a:lnL>
                    <a:lnR w="12700" cmpd="sng">
                      <a:noFill/>
                    </a:lnR>
                    <a:lnT w="12700" cmpd="sng">
                      <a:noFill/>
                    </a:lnT>
                    <a:lnB w="76200" cap="flat" cmpd="sng" algn="ctr">
                      <a:solidFill>
                        <a:srgbClr val="00308F"/>
                      </a:solidFill>
                      <a:prstDash val="solid"/>
                      <a:round/>
                      <a:headEnd type="none" w="med" len="med"/>
                      <a:tailEnd type="none" w="med" len="med"/>
                    </a:lnB>
                    <a:lnTlToBr w="12700" cmpd="sng">
                      <a:noFill/>
                      <a:prstDash val="solid"/>
                    </a:lnTlToBr>
                    <a:lnBlToTr w="12700" cmpd="sng">
                      <a:noFill/>
                      <a:prstDash val="solid"/>
                    </a:lnBlToTr>
                    <a:solidFill>
                      <a:srgbClr val="E6E7E8"/>
                    </a:solidFill>
                  </a:tcPr>
                </a:tc>
                <a:extLst>
                  <a:ext uri="{0D108BD9-81ED-4DB2-BD59-A6C34878D82A}">
                    <a16:rowId xmlns:a16="http://schemas.microsoft.com/office/drawing/2014/main" val="10000"/>
                  </a:ext>
                </a:extLst>
              </a:tr>
            </a:tbl>
          </a:graphicData>
        </a:graphic>
      </p:graphicFrame>
      <p:graphicFrame>
        <p:nvGraphicFramePr>
          <p:cNvPr id="63" name="Table 62"/>
          <p:cNvGraphicFramePr>
            <a:graphicFrameLocks noGrp="1"/>
          </p:cNvGraphicFramePr>
          <p:nvPr>
            <p:extLst>
              <p:ext uri="{D42A27DB-BD31-4B8C-83A1-F6EECF244321}">
                <p14:modId xmlns:p14="http://schemas.microsoft.com/office/powerpoint/2010/main" val="2438760637"/>
              </p:ext>
            </p:extLst>
          </p:nvPr>
        </p:nvGraphicFramePr>
        <p:xfrm>
          <a:off x="685800" y="5711065"/>
          <a:ext cx="13716000" cy="704088"/>
        </p:xfrm>
        <a:graphic>
          <a:graphicData uri="http://schemas.openxmlformats.org/drawingml/2006/table">
            <a:tbl>
              <a:tblPr firstRow="1" bandRow="1">
                <a:effectLst/>
                <a:tableStyleId>{5C22544A-7EE6-4342-B048-85BDC9FD1C3A}</a:tableStyleId>
              </a:tblPr>
              <a:tblGrid>
                <a:gridCol w="13716000">
                  <a:extLst>
                    <a:ext uri="{9D8B030D-6E8A-4147-A177-3AD203B41FA5}">
                      <a16:colId xmlns:a16="http://schemas.microsoft.com/office/drawing/2014/main" val="20000"/>
                    </a:ext>
                  </a:extLst>
                </a:gridCol>
              </a:tblGrid>
              <a:tr h="704088">
                <a:tc>
                  <a:txBody>
                    <a:bodyPr/>
                    <a:lstStyle/>
                    <a:p>
                      <a:pPr algn="ctr"/>
                      <a:r>
                        <a:rPr lang="en-US" sz="4100" b="1" dirty="0">
                          <a:solidFill>
                            <a:srgbClr val="00308F"/>
                          </a:solidFill>
                          <a:latin typeface="Arial" pitchFamily="34" charset="0"/>
                          <a:cs typeface="Arial" pitchFamily="34" charset="0"/>
                        </a:rPr>
                        <a:t>Introduction</a:t>
                      </a:r>
                    </a:p>
                  </a:txBody>
                  <a:tcPr marL="91460" marR="91460" marT="39190" marB="39190" anchor="ctr">
                    <a:lnL w="12700" cmpd="sng">
                      <a:noFill/>
                    </a:lnL>
                    <a:lnR w="12700" cmpd="sng">
                      <a:noFill/>
                    </a:lnR>
                    <a:lnT w="12700" cmpd="sng">
                      <a:noFill/>
                    </a:lnT>
                    <a:lnB w="76200" cap="flat" cmpd="sng" algn="ctr">
                      <a:solidFill>
                        <a:srgbClr val="00308F"/>
                      </a:solidFill>
                      <a:prstDash val="solid"/>
                      <a:round/>
                      <a:headEnd type="none" w="med" len="med"/>
                      <a:tailEnd type="none" w="med" len="med"/>
                    </a:lnB>
                    <a:lnTlToBr w="12700" cmpd="sng">
                      <a:noFill/>
                      <a:prstDash val="solid"/>
                    </a:lnTlToBr>
                    <a:lnBlToTr w="12700" cmpd="sng">
                      <a:noFill/>
                      <a:prstDash val="solid"/>
                    </a:lnBlToTr>
                    <a:solidFill>
                      <a:srgbClr val="E6E7E8"/>
                    </a:solidFill>
                  </a:tcPr>
                </a:tc>
                <a:extLst>
                  <a:ext uri="{0D108BD9-81ED-4DB2-BD59-A6C34878D82A}">
                    <a16:rowId xmlns:a16="http://schemas.microsoft.com/office/drawing/2014/main" val="10000"/>
                  </a:ext>
                </a:extLst>
              </a:tr>
            </a:tbl>
          </a:graphicData>
        </a:graphic>
      </p:graphicFrame>
      <p:sp>
        <p:nvSpPr>
          <p:cNvPr id="11" name="TextBox 10">
            <a:extLst>
              <a:ext uri="{FF2B5EF4-FFF2-40B4-BE49-F238E27FC236}">
                <a16:creationId xmlns:a16="http://schemas.microsoft.com/office/drawing/2014/main" id="{D2EE1A42-2EF0-2723-D637-628E4622366A}"/>
              </a:ext>
            </a:extLst>
          </p:cNvPr>
          <p:cNvSpPr txBox="1"/>
          <p:nvPr/>
        </p:nvSpPr>
        <p:spPr>
          <a:xfrm>
            <a:off x="619964" y="6614058"/>
            <a:ext cx="13689874" cy="3108543"/>
          </a:xfrm>
          <a:prstGeom prst="rect">
            <a:avLst/>
          </a:prstGeom>
          <a:noFill/>
        </p:spPr>
        <p:txBody>
          <a:bodyPr wrap="square" lIns="91440" tIns="45720" rIns="91440" bIns="45720" anchor="t">
            <a:spAutoFit/>
          </a:bodyPr>
          <a:lstStyle/>
          <a:p>
            <a:pPr algn="just"/>
            <a:r>
              <a:rPr lang="en-US" sz="2800" dirty="0">
                <a:latin typeface="Arial"/>
                <a:cs typeface="Arial"/>
              </a:rPr>
              <a:t>The space missions of the future, including planned lunar missions, are expected to include prolonged extravehicular activities (EVAs). Understanding the biological changes induced by the EVA environment is essential for successful missions. In addition to radiation and altered gravity that have characterized space missions on the international space station (ISS), EVA-heavy missions will also include lengthy exposures to hypobaric conditions in the space suit. The combination of exposures may exacerbate biological effects. </a:t>
            </a:r>
            <a:endParaRPr lang="en-US" b="1" dirty="0">
              <a:cs typeface="Times New Roman" pitchFamily="18" charset="0"/>
            </a:endParaRPr>
          </a:p>
        </p:txBody>
      </p:sp>
      <p:graphicFrame>
        <p:nvGraphicFramePr>
          <p:cNvPr id="2" name="Table 1">
            <a:extLst>
              <a:ext uri="{FF2B5EF4-FFF2-40B4-BE49-F238E27FC236}">
                <a16:creationId xmlns:a16="http://schemas.microsoft.com/office/drawing/2014/main" id="{FF89673F-A55F-CD97-5FBF-0D8F56C1BCFE}"/>
              </a:ext>
            </a:extLst>
          </p:cNvPr>
          <p:cNvGraphicFramePr>
            <a:graphicFrameLocks noGrp="1"/>
          </p:cNvGraphicFramePr>
          <p:nvPr>
            <p:extLst>
              <p:ext uri="{D42A27DB-BD31-4B8C-83A1-F6EECF244321}">
                <p14:modId xmlns:p14="http://schemas.microsoft.com/office/powerpoint/2010/main" val="3585558131"/>
              </p:ext>
            </p:extLst>
          </p:nvPr>
        </p:nvGraphicFramePr>
        <p:xfrm>
          <a:off x="653573" y="9782576"/>
          <a:ext cx="13716000" cy="704088"/>
        </p:xfrm>
        <a:graphic>
          <a:graphicData uri="http://schemas.openxmlformats.org/drawingml/2006/table">
            <a:tbl>
              <a:tblPr firstRow="1" bandRow="1">
                <a:effectLst/>
                <a:tableStyleId>{5C22544A-7EE6-4342-B048-85BDC9FD1C3A}</a:tableStyleId>
              </a:tblPr>
              <a:tblGrid>
                <a:gridCol w="13716000">
                  <a:extLst>
                    <a:ext uri="{9D8B030D-6E8A-4147-A177-3AD203B41FA5}">
                      <a16:colId xmlns:a16="http://schemas.microsoft.com/office/drawing/2014/main" val="20000"/>
                    </a:ext>
                  </a:extLst>
                </a:gridCol>
              </a:tblGrid>
              <a:tr h="704088">
                <a:tc>
                  <a:txBody>
                    <a:bodyPr/>
                    <a:lstStyle/>
                    <a:p>
                      <a:pPr algn="ctr"/>
                      <a:r>
                        <a:rPr lang="en-US" sz="4100" b="1" dirty="0">
                          <a:solidFill>
                            <a:srgbClr val="00308F"/>
                          </a:solidFill>
                          <a:latin typeface="Arial" pitchFamily="34" charset="0"/>
                          <a:cs typeface="Arial" pitchFamily="34" charset="0"/>
                        </a:rPr>
                        <a:t>Methods</a:t>
                      </a:r>
                    </a:p>
                  </a:txBody>
                  <a:tcPr marL="91460" marR="91460" marT="39190" marB="39190" anchor="ctr">
                    <a:lnL w="12700" cmpd="sng">
                      <a:noFill/>
                    </a:lnL>
                    <a:lnR w="12700" cmpd="sng">
                      <a:noFill/>
                    </a:lnR>
                    <a:lnT w="12700" cmpd="sng">
                      <a:noFill/>
                    </a:lnT>
                    <a:lnB w="76200" cap="flat" cmpd="sng" algn="ctr">
                      <a:solidFill>
                        <a:srgbClr val="00308F"/>
                      </a:solidFill>
                      <a:prstDash val="solid"/>
                      <a:round/>
                      <a:headEnd type="none" w="med" len="med"/>
                      <a:tailEnd type="none" w="med" len="med"/>
                    </a:lnB>
                    <a:lnTlToBr w="12700" cmpd="sng">
                      <a:noFill/>
                      <a:prstDash val="solid"/>
                    </a:lnTlToBr>
                    <a:lnBlToTr w="12700" cmpd="sng">
                      <a:noFill/>
                      <a:prstDash val="solid"/>
                    </a:lnBlToTr>
                    <a:solidFill>
                      <a:srgbClr val="E6E7E8"/>
                    </a:solidFill>
                  </a:tcPr>
                </a:tc>
                <a:extLst>
                  <a:ext uri="{0D108BD9-81ED-4DB2-BD59-A6C34878D82A}">
                    <a16:rowId xmlns:a16="http://schemas.microsoft.com/office/drawing/2014/main" val="10000"/>
                  </a:ext>
                </a:extLst>
              </a:tr>
            </a:tbl>
          </a:graphicData>
        </a:graphic>
      </p:graphicFrame>
      <p:sp>
        <p:nvSpPr>
          <p:cNvPr id="5" name="TextBox 4">
            <a:extLst>
              <a:ext uri="{FF2B5EF4-FFF2-40B4-BE49-F238E27FC236}">
                <a16:creationId xmlns:a16="http://schemas.microsoft.com/office/drawing/2014/main" id="{02CB7AE9-99FE-F5AE-DE2D-394D30F5AE60}"/>
              </a:ext>
            </a:extLst>
          </p:cNvPr>
          <p:cNvSpPr txBox="1"/>
          <p:nvPr/>
        </p:nvSpPr>
        <p:spPr>
          <a:xfrm>
            <a:off x="14929289" y="26670000"/>
            <a:ext cx="28622276" cy="2826928"/>
          </a:xfrm>
          <a:prstGeom prst="rect">
            <a:avLst/>
          </a:prstGeom>
          <a:noFill/>
        </p:spPr>
        <p:txBody>
          <a:bodyPr wrap="square" lIns="91440" tIns="45720" rIns="91440" bIns="45720" anchor="t">
            <a:spAutoFit/>
          </a:bodyPr>
          <a:lstStyle/>
          <a:p>
            <a:pPr marR="0" algn="just">
              <a:lnSpc>
                <a:spcPct val="107000"/>
              </a:lnSpc>
              <a:spcBef>
                <a:spcPts val="0"/>
              </a:spcBef>
              <a:spcAft>
                <a:spcPts val="800"/>
              </a:spcAft>
            </a:pPr>
            <a:r>
              <a:rPr lang="en-US" sz="2800" dirty="0">
                <a:effectLst/>
                <a:latin typeface="Arial"/>
                <a:ea typeface="Calibri" panose="020F0502020204030204" pitchFamily="34" charset="0"/>
                <a:cs typeface="Arial"/>
              </a:rPr>
              <a:t>By simulating lunar EVA conditions, our model provides critical insights into physiological challenges astronauts face during moonwalks by combining hypobaria, altered gravity, and space radiation. </a:t>
            </a:r>
            <a:r>
              <a:rPr lang="en-US" sz="2800" dirty="0">
                <a:latin typeface="Arial"/>
                <a:ea typeface="Calibri" panose="020F0502020204030204" pitchFamily="34" charset="0"/>
                <a:cs typeface="Arial"/>
              </a:rPr>
              <a:t>Results demonstrated c</a:t>
            </a:r>
            <a:r>
              <a:rPr lang="en-US" sz="2800" dirty="0">
                <a:effectLst/>
                <a:latin typeface="Arial"/>
                <a:ea typeface="Calibri" panose="020F0502020204030204" pitchFamily="34" charset="0"/>
                <a:cs typeface="Arial"/>
              </a:rPr>
              <a:t>onserved gene set and mitochondrial pathways are suppressed in minipig and murine models. </a:t>
            </a:r>
            <a:r>
              <a:rPr lang="en-US" sz="2800" dirty="0">
                <a:latin typeface="Arial"/>
                <a:ea typeface="Calibri" panose="020F0502020204030204" pitchFamily="34" charset="0"/>
                <a:cs typeface="Arial"/>
              </a:rPr>
              <a:t>These results predicted 9 likely miRNA targets for further investigation and probable therapeutic targets; </a:t>
            </a:r>
            <a:r>
              <a:rPr lang="en-US" sz="2800" dirty="0">
                <a:latin typeface="Arial"/>
                <a:cs typeface="Arial"/>
              </a:rPr>
              <a:t>observed transcriptional changes may be orchestrated by a small number of stress-responsive miRNA regulators with both central nervous system and circulating immune relevance.</a:t>
            </a:r>
            <a:r>
              <a:rPr lang="en-US" sz="2800" dirty="0">
                <a:latin typeface="Arial"/>
                <a:ea typeface="Calibri" panose="020F0502020204030204" pitchFamily="34" charset="0"/>
                <a:cs typeface="Arial"/>
              </a:rPr>
              <a:t> A complete space exposure profile including hypobaria merits further investigation to validate the predicted miRNA targets through sequencing in addition to examination of paricalcitol as a therapeutic treatment to </a:t>
            </a:r>
            <a:r>
              <a:rPr lang="en-US" sz="2800">
                <a:latin typeface="Arial"/>
                <a:ea typeface="Calibri" panose="020F0502020204030204" pitchFamily="34" charset="0"/>
                <a:cs typeface="Arial"/>
              </a:rPr>
              <a:t>EVA conditions. </a:t>
            </a:r>
            <a:r>
              <a:rPr lang="en-US" sz="2800" dirty="0">
                <a:effectLst/>
                <a:latin typeface="Arial"/>
                <a:ea typeface="Calibri" panose="020F0502020204030204" pitchFamily="34" charset="0"/>
                <a:cs typeface="Arial"/>
              </a:rPr>
              <a:t>This integrated approach enhances our understanding of the biological impacts of spaceflight and directly informs the development of molecular countermeasures to protect astronaut health during EVAs on future lunar missions.</a:t>
            </a:r>
            <a:endParaRPr lang="en-US" dirty="0">
              <a:cs typeface="Times New Roman"/>
            </a:endParaRPr>
          </a:p>
        </p:txBody>
      </p:sp>
      <p:sp>
        <p:nvSpPr>
          <p:cNvPr id="2053" name="TextBox 2052">
            <a:extLst>
              <a:ext uri="{FF2B5EF4-FFF2-40B4-BE49-F238E27FC236}">
                <a16:creationId xmlns:a16="http://schemas.microsoft.com/office/drawing/2014/main" id="{7DE2CFF3-E7EB-0918-5599-EC5C3F4EAFBD}"/>
              </a:ext>
            </a:extLst>
          </p:cNvPr>
          <p:cNvSpPr txBox="1"/>
          <p:nvPr/>
        </p:nvSpPr>
        <p:spPr>
          <a:xfrm>
            <a:off x="34363285" y="30358140"/>
            <a:ext cx="9172877" cy="1569660"/>
          </a:xfrm>
          <a:prstGeom prst="rect">
            <a:avLst/>
          </a:prstGeom>
          <a:noFill/>
        </p:spPr>
        <p:txBody>
          <a:bodyPr wrap="square" lIns="91440" tIns="45720" rIns="91440" bIns="45720" anchor="t">
            <a:spAutoFit/>
          </a:bodyPr>
          <a:lstStyle/>
          <a:p>
            <a:pPr algn="just"/>
            <a:r>
              <a:rPr lang="en-US" sz="2400" dirty="0">
                <a:solidFill>
                  <a:srgbClr val="242424"/>
                </a:solidFill>
                <a:latin typeface="Arial"/>
                <a:cs typeface="Arial"/>
              </a:rPr>
              <a:t>This work is supported by funding from JPC5 - FH ID: 2015-141; D22 Tail End 711HPW: SA-21-028; 80JSC020N0001-HHCSR 2020 HERO Appendix C: Human Health Countermeasures and Space Radiation, 20-20HHCSR_2-0021.</a:t>
            </a:r>
            <a:endParaRPr lang="en-US" sz="1800" dirty="0"/>
          </a:p>
        </p:txBody>
      </p:sp>
      <p:sp>
        <p:nvSpPr>
          <p:cNvPr id="99" name="TextBox 98">
            <a:extLst>
              <a:ext uri="{FF2B5EF4-FFF2-40B4-BE49-F238E27FC236}">
                <a16:creationId xmlns:a16="http://schemas.microsoft.com/office/drawing/2014/main" id="{13804406-F6BE-4761-5945-BEE9601A8172}"/>
              </a:ext>
            </a:extLst>
          </p:cNvPr>
          <p:cNvSpPr txBox="1"/>
          <p:nvPr/>
        </p:nvSpPr>
        <p:spPr>
          <a:xfrm>
            <a:off x="4408638" y="2971800"/>
            <a:ext cx="35162962" cy="2039469"/>
          </a:xfrm>
          <a:prstGeom prst="rect">
            <a:avLst/>
          </a:prstGeom>
          <a:noFill/>
        </p:spPr>
        <p:txBody>
          <a:bodyPr wrap="square" lIns="91440" tIns="45720" rIns="91440" bIns="45720" anchor="t">
            <a:spAutoFit/>
          </a:bodyPr>
          <a:lstStyle/>
          <a:p>
            <a:pPr algn="ctr">
              <a:lnSpc>
                <a:spcPct val="107000"/>
              </a:lnSpc>
              <a:spcBef>
                <a:spcPts val="0"/>
              </a:spcBef>
              <a:spcAft>
                <a:spcPts val="0"/>
              </a:spcAft>
            </a:pPr>
            <a:r>
              <a:rPr lang="en-US" sz="2400" dirty="0">
                <a:effectLst/>
                <a:latin typeface="Arial"/>
                <a:ea typeface="Calibri" panose="020F0502020204030204" pitchFamily="34" charset="0"/>
                <a:cs typeface="Arial"/>
              </a:rPr>
              <a:t>1) KBR, Mission Technology Solutions, San Antonio, TX, USA</a:t>
            </a:r>
            <a:r>
              <a:rPr lang="en-US" sz="2400" dirty="0">
                <a:latin typeface="Arial"/>
                <a:ea typeface="Calibri" panose="020F0502020204030204" pitchFamily="34" charset="0"/>
                <a:cs typeface="Arial"/>
              </a:rPr>
              <a:t>; 2) Department of Electronics and Mechatronics Engineering, </a:t>
            </a:r>
            <a:r>
              <a:rPr lang="en-US" sz="2400" dirty="0" err="1">
                <a:latin typeface="Arial"/>
                <a:ea typeface="Calibri" panose="020F0502020204030204" pitchFamily="34" charset="0"/>
                <a:cs typeface="Arial"/>
              </a:rPr>
              <a:t>Facultad</a:t>
            </a:r>
            <a:r>
              <a:rPr lang="en-US" sz="2400" dirty="0">
                <a:latin typeface="Arial"/>
                <a:ea typeface="Calibri" panose="020F0502020204030204" pitchFamily="34" charset="0"/>
                <a:cs typeface="Arial"/>
              </a:rPr>
              <a:t> de Ingeniería, Universidad Nacional de Asunción - FIUNA, Luque, Paraguay; 3) Blue Marble Space Institute of Science, Seattle, WA, USA; 4) Neuroscience Institute, Department of Neurobiology/ Department of Pharmacology and Toxicology, Morehouse School of Medicine, Atlanta, GA, USA; 5</a:t>
            </a:r>
            <a:r>
              <a:rPr lang="en-US" sz="2400" dirty="0">
                <a:effectLst/>
                <a:latin typeface="Arial"/>
                <a:ea typeface="Calibri" panose="020F0502020204030204" pitchFamily="34" charset="0"/>
                <a:cs typeface="Arial"/>
              </a:rPr>
              <a:t>) Department of Physiology and Biophysics and World Quant Initiative for Quantitative Prediction, Weill Cornell Medicine, New York, NY, USA; 6) Instituto de Medicina Molecular João Lobo Antunes, </a:t>
            </a:r>
            <a:r>
              <a:rPr lang="en-US" sz="2400" dirty="0" err="1">
                <a:effectLst/>
                <a:latin typeface="Arial"/>
                <a:ea typeface="Calibri" panose="020F0502020204030204" pitchFamily="34" charset="0"/>
                <a:cs typeface="Arial"/>
              </a:rPr>
              <a:t>Faculdade</a:t>
            </a:r>
            <a:r>
              <a:rPr lang="en-US" sz="2400" dirty="0">
                <a:effectLst/>
                <a:latin typeface="Arial"/>
                <a:ea typeface="Calibri" panose="020F0502020204030204" pitchFamily="34" charset="0"/>
                <a:cs typeface="Arial"/>
              </a:rPr>
              <a:t> de Medicina, </a:t>
            </a:r>
            <a:r>
              <a:rPr lang="en-US" sz="2400" dirty="0" err="1">
                <a:effectLst/>
                <a:latin typeface="Arial"/>
                <a:ea typeface="Calibri" panose="020F0502020204030204" pitchFamily="34" charset="0"/>
                <a:cs typeface="Arial"/>
              </a:rPr>
              <a:t>Universidade</a:t>
            </a:r>
            <a:r>
              <a:rPr lang="en-US" sz="2400" dirty="0">
                <a:effectLst/>
                <a:latin typeface="Arial"/>
                <a:ea typeface="Calibri" panose="020F0502020204030204" pitchFamily="34" charset="0"/>
                <a:cs typeface="Arial"/>
              </a:rPr>
              <a:t> de Lisboa, Lisboa, Portugal</a:t>
            </a:r>
            <a:r>
              <a:rPr lang="en-US" sz="2400" dirty="0">
                <a:latin typeface="Arial"/>
                <a:ea typeface="Calibri" panose="020F0502020204030204" pitchFamily="34" charset="0"/>
                <a:cs typeface="Arial"/>
              </a:rPr>
              <a:t>; 7) McAllister Heart Institute and Department of Pharmacology, The University of North Carolina at Chapel Hill, Chapel Hill, NC, USA; 8</a:t>
            </a:r>
            <a:r>
              <a:rPr lang="en-US" sz="2400" dirty="0">
                <a:effectLst/>
                <a:latin typeface="Arial"/>
                <a:ea typeface="Calibri" panose="020F0502020204030204" pitchFamily="34" charset="0"/>
                <a:cs typeface="Arial"/>
              </a:rPr>
              <a:t>) USAF 59MDW Science &amp; Technology, San Antonio, TX, USA; 9) Center for Space Biomedicine, McGowan Institute for Regenerative Medicine, Department of Surgery, University of Pittsburgh School of Medicine, Pittsburgh, PA, USA </a:t>
            </a:r>
          </a:p>
        </p:txBody>
      </p:sp>
      <p:sp>
        <p:nvSpPr>
          <p:cNvPr id="6" name="TextBox 5">
            <a:extLst>
              <a:ext uri="{FF2B5EF4-FFF2-40B4-BE49-F238E27FC236}">
                <a16:creationId xmlns:a16="http://schemas.microsoft.com/office/drawing/2014/main" id="{B3DD1768-F60D-35B1-0016-D4CFBA28820C}"/>
              </a:ext>
            </a:extLst>
          </p:cNvPr>
          <p:cNvSpPr txBox="1"/>
          <p:nvPr/>
        </p:nvSpPr>
        <p:spPr>
          <a:xfrm>
            <a:off x="14941110" y="30351326"/>
            <a:ext cx="19061225" cy="1569660"/>
          </a:xfrm>
          <a:prstGeom prst="rect">
            <a:avLst/>
          </a:prstGeom>
          <a:noFill/>
        </p:spPr>
        <p:txBody>
          <a:bodyPr wrap="square" lIns="91440" tIns="45720" rIns="91440" bIns="45720" anchor="t">
            <a:spAutoFit/>
          </a:bodyPr>
          <a:lstStyle/>
          <a:p>
            <a:pPr algn="just"/>
            <a:r>
              <a:rPr lang="en-US" sz="2400" dirty="0">
                <a:solidFill>
                  <a:srgbClr val="242424"/>
                </a:solidFill>
                <a:latin typeface="Arial"/>
                <a:cs typeface="Arial"/>
              </a:rPr>
              <a:t>The views expressed in this abstract are those of the authors and do not necessarily reflect the official policy or position of the Defense Health Agency, Department of Defense, nor the U.S. Government. The experiments reported herein were conducted in compliance with the Animal Welfare Act and per the principles set forth in the “Guide for Care and Use of Laboratory Animals,” Institute of Laboratory Animals Resources, National Research Council, National Academy Press, 1996.</a:t>
            </a:r>
            <a:endParaRPr lang="en-US" sz="1800" dirty="0"/>
          </a:p>
        </p:txBody>
      </p:sp>
      <p:sp>
        <p:nvSpPr>
          <p:cNvPr id="12" name="TextBox 11">
            <a:extLst>
              <a:ext uri="{FF2B5EF4-FFF2-40B4-BE49-F238E27FC236}">
                <a16:creationId xmlns:a16="http://schemas.microsoft.com/office/drawing/2014/main" id="{8F00B87C-FD42-0D75-3EB9-66D8E0AA7960}"/>
              </a:ext>
            </a:extLst>
          </p:cNvPr>
          <p:cNvSpPr txBox="1"/>
          <p:nvPr/>
        </p:nvSpPr>
        <p:spPr>
          <a:xfrm>
            <a:off x="360949" y="30708600"/>
            <a:ext cx="14130715" cy="954107"/>
          </a:xfrm>
          <a:prstGeom prst="rect">
            <a:avLst/>
          </a:prstGeom>
          <a:noFill/>
        </p:spPr>
        <p:txBody>
          <a:bodyPr wrap="square" lIns="91440" tIns="45720" rIns="91440" bIns="45720" anchor="t">
            <a:spAutoFit/>
          </a:bodyPr>
          <a:lstStyle/>
          <a:p>
            <a:pPr algn="just"/>
            <a:r>
              <a:rPr lang="en-US" sz="2800" dirty="0">
                <a:solidFill>
                  <a:srgbClr val="333333"/>
                </a:solidFill>
                <a:latin typeface="Arial"/>
                <a:cs typeface="Arial"/>
              </a:rPr>
              <a:t>Slices of rat, swine, and human brain sections demonstrating the difference in comparison across species particularly the gyrencephalic content of each species.</a:t>
            </a:r>
          </a:p>
        </p:txBody>
      </p:sp>
      <p:graphicFrame>
        <p:nvGraphicFramePr>
          <p:cNvPr id="13" name="Table 12">
            <a:extLst>
              <a:ext uri="{FF2B5EF4-FFF2-40B4-BE49-F238E27FC236}">
                <a16:creationId xmlns:a16="http://schemas.microsoft.com/office/drawing/2014/main" id="{0960914C-86B8-D587-310C-5D52C0040C24}"/>
              </a:ext>
            </a:extLst>
          </p:cNvPr>
          <p:cNvGraphicFramePr>
            <a:graphicFrameLocks noGrp="1"/>
          </p:cNvGraphicFramePr>
          <p:nvPr>
            <p:extLst>
              <p:ext uri="{D42A27DB-BD31-4B8C-83A1-F6EECF244321}">
                <p14:modId xmlns:p14="http://schemas.microsoft.com/office/powerpoint/2010/main" val="238005106"/>
              </p:ext>
            </p:extLst>
          </p:nvPr>
        </p:nvGraphicFramePr>
        <p:xfrm>
          <a:off x="14995700" y="5714671"/>
          <a:ext cx="28303651" cy="705388"/>
        </p:xfrm>
        <a:graphic>
          <a:graphicData uri="http://schemas.openxmlformats.org/drawingml/2006/table">
            <a:tbl>
              <a:tblPr firstRow="1" bandRow="1">
                <a:effectLst/>
                <a:tableStyleId>{5C22544A-7EE6-4342-B048-85BDC9FD1C3A}</a:tableStyleId>
              </a:tblPr>
              <a:tblGrid>
                <a:gridCol w="28303651">
                  <a:extLst>
                    <a:ext uri="{9D8B030D-6E8A-4147-A177-3AD203B41FA5}">
                      <a16:colId xmlns:a16="http://schemas.microsoft.com/office/drawing/2014/main" val="20000"/>
                    </a:ext>
                  </a:extLst>
                </a:gridCol>
              </a:tblGrid>
              <a:tr h="705388">
                <a:tc>
                  <a:txBody>
                    <a:bodyPr/>
                    <a:lstStyle/>
                    <a:p>
                      <a:pPr algn="ctr"/>
                      <a:r>
                        <a:rPr lang="en-US" sz="4100" dirty="0">
                          <a:solidFill>
                            <a:srgbClr val="00308F"/>
                          </a:solidFill>
                          <a:latin typeface="Arial"/>
                          <a:cs typeface="Arial"/>
                        </a:rPr>
                        <a:t>Results</a:t>
                      </a:r>
                      <a:endParaRPr lang="en-US" sz="4100" dirty="0">
                        <a:solidFill>
                          <a:srgbClr val="00308F"/>
                        </a:solidFill>
                        <a:latin typeface="Arial" pitchFamily="34" charset="0"/>
                        <a:cs typeface="Arial" pitchFamily="34" charset="0"/>
                      </a:endParaRPr>
                    </a:p>
                  </a:txBody>
                  <a:tcPr marT="39173" marB="39173" anchor="ctr">
                    <a:lnL w="12700" cmpd="sng">
                      <a:noFill/>
                    </a:lnL>
                    <a:lnR w="12700" cmpd="sng">
                      <a:noFill/>
                    </a:lnR>
                    <a:lnT w="12700" cmpd="sng">
                      <a:noFill/>
                    </a:lnT>
                    <a:lnB w="76200" cap="flat" cmpd="sng" algn="ctr">
                      <a:solidFill>
                        <a:srgbClr val="00308F"/>
                      </a:solidFill>
                      <a:prstDash val="solid"/>
                      <a:round/>
                      <a:headEnd type="none" w="med" len="med"/>
                      <a:tailEnd type="none" w="med" len="med"/>
                    </a:lnB>
                    <a:lnTlToBr w="12700" cmpd="sng">
                      <a:noFill/>
                      <a:prstDash val="solid"/>
                    </a:lnTlToBr>
                    <a:lnBlToTr w="12700" cmpd="sng">
                      <a:noFill/>
                      <a:prstDash val="solid"/>
                    </a:lnBlToTr>
                    <a:solidFill>
                      <a:srgbClr val="E6E7E8"/>
                    </a:solidFill>
                  </a:tcPr>
                </a:tc>
                <a:extLst>
                  <a:ext uri="{0D108BD9-81ED-4DB2-BD59-A6C34878D82A}">
                    <a16:rowId xmlns:a16="http://schemas.microsoft.com/office/drawing/2014/main" val="10000"/>
                  </a:ext>
                </a:extLst>
              </a:tr>
            </a:tbl>
          </a:graphicData>
        </a:graphic>
      </p:graphicFrame>
      <p:graphicFrame>
        <p:nvGraphicFramePr>
          <p:cNvPr id="16" name="Table 15">
            <a:extLst>
              <a:ext uri="{FF2B5EF4-FFF2-40B4-BE49-F238E27FC236}">
                <a16:creationId xmlns:a16="http://schemas.microsoft.com/office/drawing/2014/main" id="{4F6BFE77-5BF7-5DA1-0C58-8874D0CD8845}"/>
              </a:ext>
            </a:extLst>
          </p:cNvPr>
          <p:cNvGraphicFramePr>
            <a:graphicFrameLocks noGrp="1"/>
          </p:cNvGraphicFramePr>
          <p:nvPr>
            <p:extLst>
              <p:ext uri="{D42A27DB-BD31-4B8C-83A1-F6EECF244321}">
                <p14:modId xmlns:p14="http://schemas.microsoft.com/office/powerpoint/2010/main" val="271817842"/>
              </p:ext>
            </p:extLst>
          </p:nvPr>
        </p:nvGraphicFramePr>
        <p:xfrm>
          <a:off x="14935200" y="29709309"/>
          <a:ext cx="18987033" cy="704088"/>
        </p:xfrm>
        <a:graphic>
          <a:graphicData uri="http://schemas.openxmlformats.org/drawingml/2006/table">
            <a:tbl>
              <a:tblPr firstRow="1" bandRow="1">
                <a:effectLst/>
                <a:tableStyleId>{5C22544A-7EE6-4342-B048-85BDC9FD1C3A}</a:tableStyleId>
              </a:tblPr>
              <a:tblGrid>
                <a:gridCol w="18987033">
                  <a:extLst>
                    <a:ext uri="{9D8B030D-6E8A-4147-A177-3AD203B41FA5}">
                      <a16:colId xmlns:a16="http://schemas.microsoft.com/office/drawing/2014/main" val="20000"/>
                    </a:ext>
                  </a:extLst>
                </a:gridCol>
              </a:tblGrid>
              <a:tr h="704088">
                <a:tc>
                  <a:txBody>
                    <a:bodyPr/>
                    <a:lstStyle/>
                    <a:p>
                      <a:pPr lvl="0" algn="ctr">
                        <a:buNone/>
                      </a:pPr>
                      <a:r>
                        <a:rPr lang="en-US" sz="4100" dirty="0">
                          <a:solidFill>
                            <a:srgbClr val="00308F"/>
                          </a:solidFill>
                          <a:latin typeface="Arial"/>
                          <a:cs typeface="Arial"/>
                        </a:rPr>
                        <a:t>Disclaimers</a:t>
                      </a:r>
                      <a:endParaRPr lang="en-US" dirty="0"/>
                    </a:p>
                  </a:txBody>
                  <a:tcPr marT="39204" marB="39204" anchor="ctr">
                    <a:lnL w="12700" cmpd="sng">
                      <a:noFill/>
                    </a:lnL>
                    <a:lnR w="12700" cmpd="sng">
                      <a:noFill/>
                    </a:lnR>
                    <a:lnT w="12700" cmpd="sng">
                      <a:noFill/>
                    </a:lnT>
                    <a:lnB w="76200" cap="flat" cmpd="sng" algn="ctr">
                      <a:solidFill>
                        <a:srgbClr val="00308F"/>
                      </a:solidFill>
                      <a:prstDash val="solid"/>
                      <a:round/>
                      <a:headEnd type="none" w="med" len="med"/>
                      <a:tailEnd type="none" w="med" len="med"/>
                    </a:lnB>
                    <a:lnTlToBr w="12700" cmpd="sng">
                      <a:noFill/>
                      <a:prstDash val="solid"/>
                    </a:lnTlToBr>
                    <a:lnBlToTr w="12700" cmpd="sng">
                      <a:noFill/>
                      <a:prstDash val="solid"/>
                    </a:lnBlToTr>
                    <a:solidFill>
                      <a:srgbClr val="E6E7E8"/>
                    </a:solidFill>
                  </a:tcPr>
                </a:tc>
                <a:extLst>
                  <a:ext uri="{0D108BD9-81ED-4DB2-BD59-A6C34878D82A}">
                    <a16:rowId xmlns:a16="http://schemas.microsoft.com/office/drawing/2014/main" val="10000"/>
                  </a:ext>
                </a:extLst>
              </a:tr>
            </a:tbl>
          </a:graphicData>
        </a:graphic>
      </p:graphicFrame>
      <p:sp>
        <p:nvSpPr>
          <p:cNvPr id="2061" name="TextBox 2060">
            <a:extLst>
              <a:ext uri="{FF2B5EF4-FFF2-40B4-BE49-F238E27FC236}">
                <a16:creationId xmlns:a16="http://schemas.microsoft.com/office/drawing/2014/main" id="{1C446D7D-50BF-85CB-756B-3EA04317451B}"/>
              </a:ext>
            </a:extLst>
          </p:cNvPr>
          <p:cNvSpPr txBox="1"/>
          <p:nvPr/>
        </p:nvSpPr>
        <p:spPr>
          <a:xfrm>
            <a:off x="20193518" y="17831098"/>
            <a:ext cx="4767856" cy="7848302"/>
          </a:xfrm>
          <a:prstGeom prst="rect">
            <a:avLst/>
          </a:prstGeom>
          <a:noFill/>
        </p:spPr>
        <p:txBody>
          <a:bodyPr wrap="square" lIns="91440" tIns="45720" rIns="91440" bIns="45720" anchor="t">
            <a:spAutoFit/>
          </a:bodyPr>
          <a:lstStyle/>
          <a:p>
            <a:r>
              <a:rPr lang="en-US" sz="2800" dirty="0" err="1">
                <a:latin typeface="Arial"/>
                <a:cs typeface="Arial"/>
              </a:rPr>
              <a:t>miRNet</a:t>
            </a:r>
            <a:r>
              <a:rPr lang="en-US" sz="2800" dirty="0">
                <a:latin typeface="Arial"/>
                <a:cs typeface="Arial"/>
              </a:rPr>
              <a:t> disease pathway enrichment analysis revealed strong associations with neurological, metabolic, inflammatory, and systemic disease pathways. Indicating a systemic immune–metabolic axis being activated under combined hypobaric and spaceflight stress. Many of these miRNAs are known regulators of inflammation, mitochondrial metabolism, extracellular matrix remodeling, and vascular integrity, aligning with the gene and pathway findings. </a:t>
            </a:r>
          </a:p>
        </p:txBody>
      </p:sp>
      <p:grpSp>
        <p:nvGrpSpPr>
          <p:cNvPr id="46" name="Group 45">
            <a:extLst>
              <a:ext uri="{FF2B5EF4-FFF2-40B4-BE49-F238E27FC236}">
                <a16:creationId xmlns:a16="http://schemas.microsoft.com/office/drawing/2014/main" id="{5051CABC-399E-08F8-7941-7BDCCCB080A3}"/>
              </a:ext>
            </a:extLst>
          </p:cNvPr>
          <p:cNvGrpSpPr/>
          <p:nvPr/>
        </p:nvGrpSpPr>
        <p:grpSpPr>
          <a:xfrm>
            <a:off x="33952336" y="17042487"/>
            <a:ext cx="8930845" cy="5590664"/>
            <a:chOff x="34758660" y="17481030"/>
            <a:chExt cx="8930845" cy="5590664"/>
          </a:xfrm>
        </p:grpSpPr>
        <p:pic>
          <p:nvPicPr>
            <p:cNvPr id="7" name="Picture 6">
              <a:extLst>
                <a:ext uri="{FF2B5EF4-FFF2-40B4-BE49-F238E27FC236}">
                  <a16:creationId xmlns:a16="http://schemas.microsoft.com/office/drawing/2014/main" id="{188CE6A0-FADB-C449-84ED-FF19E689088B}"/>
                </a:ext>
              </a:extLst>
            </p:cNvPr>
            <p:cNvPicPr>
              <a:picLocks noChangeAspect="1"/>
            </p:cNvPicPr>
            <p:nvPr/>
          </p:nvPicPr>
          <p:blipFill>
            <a:blip r:embed="rId5">
              <a:extLst>
                <a:ext uri="{28A0092B-C50C-407E-A947-70E740481C1C}">
                  <a14:useLocalDpi xmlns:a14="http://schemas.microsoft.com/office/drawing/2010/main" val="0"/>
                </a:ext>
              </a:extLst>
            </a:blip>
            <a:srcRect l="65349" t="20133" r="1" b="44039"/>
            <a:stretch>
              <a:fillRect/>
            </a:stretch>
          </p:blipFill>
          <p:spPr>
            <a:xfrm rot="16200000">
              <a:off x="36526725" y="15851742"/>
              <a:ext cx="5533491" cy="8792068"/>
            </a:xfrm>
            <a:prstGeom prst="rect">
              <a:avLst/>
            </a:prstGeom>
          </p:spPr>
        </p:pic>
        <p:sp>
          <p:nvSpPr>
            <p:cNvPr id="45" name="Rectangle 44">
              <a:extLst>
                <a:ext uri="{FF2B5EF4-FFF2-40B4-BE49-F238E27FC236}">
                  <a16:creationId xmlns:a16="http://schemas.microsoft.com/office/drawing/2014/main" id="{EB63D687-A9F1-CCBB-F302-ABB61E629F14}"/>
                </a:ext>
              </a:extLst>
            </p:cNvPr>
            <p:cNvSpPr/>
            <p:nvPr/>
          </p:nvSpPr>
          <p:spPr bwMode="auto">
            <a:xfrm>
              <a:off x="34758660" y="22700198"/>
              <a:ext cx="1295400" cy="371496"/>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p:txBody>
        </p:sp>
      </p:grpSp>
      <p:grpSp>
        <p:nvGrpSpPr>
          <p:cNvPr id="51" name="Group 50">
            <a:extLst>
              <a:ext uri="{FF2B5EF4-FFF2-40B4-BE49-F238E27FC236}">
                <a16:creationId xmlns:a16="http://schemas.microsoft.com/office/drawing/2014/main" id="{533827BB-CF29-318C-E8BC-7E30A68A2254}"/>
              </a:ext>
            </a:extLst>
          </p:cNvPr>
          <p:cNvGrpSpPr/>
          <p:nvPr/>
        </p:nvGrpSpPr>
        <p:grpSpPr>
          <a:xfrm>
            <a:off x="14894525" y="6477000"/>
            <a:ext cx="27736233" cy="7571654"/>
            <a:chOff x="14894525" y="6477000"/>
            <a:chExt cx="27736233" cy="7571654"/>
          </a:xfrm>
        </p:grpSpPr>
        <p:grpSp>
          <p:nvGrpSpPr>
            <p:cNvPr id="18" name="Group 17">
              <a:extLst>
                <a:ext uri="{FF2B5EF4-FFF2-40B4-BE49-F238E27FC236}">
                  <a16:creationId xmlns:a16="http://schemas.microsoft.com/office/drawing/2014/main" id="{E8262C7F-2577-1446-E161-9B5F43E55669}"/>
                </a:ext>
              </a:extLst>
            </p:cNvPr>
            <p:cNvGrpSpPr/>
            <p:nvPr/>
          </p:nvGrpSpPr>
          <p:grpSpPr>
            <a:xfrm>
              <a:off x="15205165" y="6477000"/>
              <a:ext cx="27314435" cy="7551078"/>
              <a:chOff x="15895956" y="6477000"/>
              <a:chExt cx="26623644" cy="6742256"/>
            </a:xfrm>
          </p:grpSpPr>
          <p:grpSp>
            <p:nvGrpSpPr>
              <p:cNvPr id="10" name="Group 9">
                <a:extLst>
                  <a:ext uri="{FF2B5EF4-FFF2-40B4-BE49-F238E27FC236}">
                    <a16:creationId xmlns:a16="http://schemas.microsoft.com/office/drawing/2014/main" id="{FF868ACA-6FC9-E6A3-F35E-0D576E490540}"/>
                  </a:ext>
                </a:extLst>
              </p:cNvPr>
              <p:cNvGrpSpPr/>
              <p:nvPr/>
            </p:nvGrpSpPr>
            <p:grpSpPr>
              <a:xfrm>
                <a:off x="15895956" y="6477000"/>
                <a:ext cx="26623644" cy="6742256"/>
                <a:chOff x="15895956" y="6477000"/>
                <a:chExt cx="26623644" cy="6742256"/>
              </a:xfrm>
            </p:grpSpPr>
            <p:grpSp>
              <p:nvGrpSpPr>
                <p:cNvPr id="28" name="Group 27">
                  <a:extLst>
                    <a:ext uri="{FF2B5EF4-FFF2-40B4-BE49-F238E27FC236}">
                      <a16:creationId xmlns:a16="http://schemas.microsoft.com/office/drawing/2014/main" id="{1EA3D09B-89A0-1171-14BB-75A928DC846F}"/>
                    </a:ext>
                  </a:extLst>
                </p:cNvPr>
                <p:cNvGrpSpPr/>
                <p:nvPr/>
              </p:nvGrpSpPr>
              <p:grpSpPr>
                <a:xfrm>
                  <a:off x="15895956" y="6477000"/>
                  <a:ext cx="26623644" cy="6742256"/>
                  <a:chOff x="15697200" y="6576284"/>
                  <a:chExt cx="26623644" cy="6742256"/>
                </a:xfrm>
              </p:grpSpPr>
              <p:grpSp>
                <p:nvGrpSpPr>
                  <p:cNvPr id="25" name="Group 24">
                    <a:extLst>
                      <a:ext uri="{FF2B5EF4-FFF2-40B4-BE49-F238E27FC236}">
                        <a16:creationId xmlns:a16="http://schemas.microsoft.com/office/drawing/2014/main" id="{12610E21-7970-FC84-ED6F-D0DF21C52509}"/>
                      </a:ext>
                    </a:extLst>
                  </p:cNvPr>
                  <p:cNvGrpSpPr/>
                  <p:nvPr/>
                </p:nvGrpSpPr>
                <p:grpSpPr>
                  <a:xfrm>
                    <a:off x="15931460" y="6576284"/>
                    <a:ext cx="26389384" cy="6544064"/>
                    <a:chOff x="14858999" y="6477000"/>
                    <a:chExt cx="26389384" cy="6544064"/>
                  </a:xfrm>
                </p:grpSpPr>
                <p:pic>
                  <p:nvPicPr>
                    <p:cNvPr id="17" name="Picture 16">
                      <a:extLst>
                        <a:ext uri="{FF2B5EF4-FFF2-40B4-BE49-F238E27FC236}">
                          <a16:creationId xmlns:a16="http://schemas.microsoft.com/office/drawing/2014/main" id="{A939D41F-B0EE-1B37-4799-43FDC1F4C9B3}"/>
                        </a:ext>
                      </a:extLst>
                    </p:cNvPr>
                    <p:cNvPicPr>
                      <a:picLocks noChangeAspect="1"/>
                    </p:cNvPicPr>
                    <p:nvPr/>
                  </p:nvPicPr>
                  <p:blipFill>
                    <a:blip r:embed="rId4">
                      <a:extLst>
                        <a:ext uri="{28A0092B-C50C-407E-A947-70E740481C1C}">
                          <a14:useLocalDpi xmlns:a14="http://schemas.microsoft.com/office/drawing/2010/main" val="0"/>
                        </a:ext>
                      </a:extLst>
                    </a:blip>
                    <a:srcRect l="36855" r="25724" b="60071"/>
                    <a:stretch>
                      <a:fillRect/>
                    </a:stretch>
                  </p:blipFill>
                  <p:spPr>
                    <a:xfrm>
                      <a:off x="31661300" y="6811376"/>
                      <a:ext cx="9587083" cy="6003571"/>
                    </a:xfrm>
                    <a:prstGeom prst="rect">
                      <a:avLst/>
                    </a:prstGeom>
                  </p:spPr>
                </p:pic>
                <p:pic>
                  <p:nvPicPr>
                    <p:cNvPr id="19" name="Picture 18">
                      <a:extLst>
                        <a:ext uri="{FF2B5EF4-FFF2-40B4-BE49-F238E27FC236}">
                          <a16:creationId xmlns:a16="http://schemas.microsoft.com/office/drawing/2014/main" id="{21D31C78-7024-ED17-3C3B-BA7A2675B06C}"/>
                        </a:ext>
                      </a:extLst>
                    </p:cNvPr>
                    <p:cNvPicPr>
                      <a:picLocks noChangeAspect="1"/>
                    </p:cNvPicPr>
                    <p:nvPr/>
                  </p:nvPicPr>
                  <p:blipFill>
                    <a:blip r:embed="rId8">
                      <a:extLst>
                        <a:ext uri="{28A0092B-C50C-407E-A947-70E740481C1C}">
                          <a14:useLocalDpi xmlns:a14="http://schemas.microsoft.com/office/drawing/2010/main" val="0"/>
                        </a:ext>
                      </a:extLst>
                    </a:blip>
                    <a:srcRect r="27191" b="53921"/>
                    <a:stretch>
                      <a:fillRect/>
                    </a:stretch>
                  </p:blipFill>
                  <p:spPr>
                    <a:xfrm>
                      <a:off x="14858999" y="6477000"/>
                      <a:ext cx="16870121" cy="6544064"/>
                    </a:xfrm>
                    <a:prstGeom prst="rect">
                      <a:avLst/>
                    </a:prstGeom>
                  </p:spPr>
                </p:pic>
              </p:grpSp>
              <p:sp>
                <p:nvSpPr>
                  <p:cNvPr id="26" name="Rectangle 25">
                    <a:extLst>
                      <a:ext uri="{FF2B5EF4-FFF2-40B4-BE49-F238E27FC236}">
                        <a16:creationId xmlns:a16="http://schemas.microsoft.com/office/drawing/2014/main" id="{BA97A231-ABAD-38C6-1FA6-E7C407E3A809}"/>
                      </a:ext>
                    </a:extLst>
                  </p:cNvPr>
                  <p:cNvSpPr/>
                  <p:nvPr/>
                </p:nvSpPr>
                <p:spPr bwMode="auto">
                  <a:xfrm>
                    <a:off x="15697200" y="10210800"/>
                    <a:ext cx="6553200" cy="3107740"/>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p:txBody>
              </p:sp>
            </p:grpSp>
            <p:sp>
              <p:nvSpPr>
                <p:cNvPr id="3" name="Rectangle 2">
                  <a:extLst>
                    <a:ext uri="{FF2B5EF4-FFF2-40B4-BE49-F238E27FC236}">
                      <a16:creationId xmlns:a16="http://schemas.microsoft.com/office/drawing/2014/main" id="{FECFBA25-F4B9-9D6B-2997-1699F6D4FD23}"/>
                    </a:ext>
                  </a:extLst>
                </p:cNvPr>
                <p:cNvSpPr/>
                <p:nvPr/>
              </p:nvSpPr>
              <p:spPr bwMode="auto">
                <a:xfrm>
                  <a:off x="16048356" y="12877800"/>
                  <a:ext cx="15123518" cy="341456"/>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p:txBody>
            </p:sp>
          </p:grpSp>
          <p:sp>
            <p:nvSpPr>
              <p:cNvPr id="14" name="Rectangle 13">
                <a:extLst>
                  <a:ext uri="{FF2B5EF4-FFF2-40B4-BE49-F238E27FC236}">
                    <a16:creationId xmlns:a16="http://schemas.microsoft.com/office/drawing/2014/main" id="{78DC8A6E-B6BD-A8ED-AFD7-74355EF13D80}"/>
                  </a:ext>
                </a:extLst>
              </p:cNvPr>
              <p:cNvSpPr/>
              <p:nvPr/>
            </p:nvSpPr>
            <p:spPr bwMode="auto">
              <a:xfrm>
                <a:off x="32613822" y="6705600"/>
                <a:ext cx="990378" cy="705388"/>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C)</a:t>
                </a:r>
              </a:p>
            </p:txBody>
          </p:sp>
        </p:grpSp>
        <p:sp>
          <p:nvSpPr>
            <p:cNvPr id="24" name="Rectangle 23">
              <a:extLst>
                <a:ext uri="{FF2B5EF4-FFF2-40B4-BE49-F238E27FC236}">
                  <a16:creationId xmlns:a16="http://schemas.microsoft.com/office/drawing/2014/main" id="{B9B87852-0C57-32FA-0391-6247BC8BB807}"/>
                </a:ext>
              </a:extLst>
            </p:cNvPr>
            <p:cNvSpPr/>
            <p:nvPr/>
          </p:nvSpPr>
          <p:spPr bwMode="auto">
            <a:xfrm>
              <a:off x="14894525" y="10940914"/>
              <a:ext cx="7736918" cy="3107740"/>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91440" tIns="45720" rIns="91440" bIns="45720" numCol="1" rtlCol="0" anchor="t" anchorCtr="0" compatLnSpc="1">
              <a:prstTxWarp prst="textNoShape">
                <a:avLst/>
              </a:prstTxWarp>
            </a:bodyPr>
            <a:lstStyle/>
            <a:p>
              <a:r>
                <a:rPr lang="en-US" sz="2800" b="1" dirty="0">
                  <a:latin typeface="Arial"/>
                  <a:cs typeface="Arial"/>
                </a:rPr>
                <a:t>A) </a:t>
              </a:r>
              <a:r>
                <a:rPr lang="en-US" sz="2800" dirty="0" err="1">
                  <a:latin typeface="Arial"/>
                  <a:cs typeface="Arial"/>
                </a:rPr>
                <a:t>UpSet</a:t>
              </a:r>
              <a:r>
                <a:rPr lang="en-US" sz="2800" dirty="0">
                  <a:latin typeface="Arial"/>
                  <a:cs typeface="Arial"/>
                </a:rPr>
                <a:t> plot illustrating overlap of significantly regulated genes (p &lt; 0.05) across OSDR murine spaceflight datasets and minipig hypobaria samples, highlighting shared cross-species transcriptional responses. The red colored dots represent the threshold used to</a:t>
              </a:r>
              <a:endParaRPr kumimoji="0" lang="en-US" sz="2800" b="0" i="0" u="none" strike="noStrike" cap="none" normalizeH="0" baseline="0" dirty="0">
                <a:ln>
                  <a:noFill/>
                </a:ln>
                <a:solidFill>
                  <a:schemeClr val="tx1"/>
                </a:solidFill>
                <a:effectLst/>
                <a:latin typeface="Times New Roman" pitchFamily="18" charset="0"/>
              </a:endParaRPr>
            </a:p>
          </p:txBody>
        </p:sp>
        <p:sp>
          <p:nvSpPr>
            <p:cNvPr id="47" name="Rectangle 46">
              <a:extLst>
                <a:ext uri="{FF2B5EF4-FFF2-40B4-BE49-F238E27FC236}">
                  <a16:creationId xmlns:a16="http://schemas.microsoft.com/office/drawing/2014/main" id="{7B6AC2C9-3E8A-EE91-2A9E-275CC020B5B4}"/>
                </a:ext>
              </a:extLst>
            </p:cNvPr>
            <p:cNvSpPr/>
            <p:nvPr/>
          </p:nvSpPr>
          <p:spPr bwMode="auto">
            <a:xfrm>
              <a:off x="31899356" y="13322280"/>
              <a:ext cx="8791443" cy="393720"/>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p:txBody>
        </p:sp>
        <p:sp>
          <p:nvSpPr>
            <p:cNvPr id="48" name="Rectangle 47">
              <a:extLst>
                <a:ext uri="{FF2B5EF4-FFF2-40B4-BE49-F238E27FC236}">
                  <a16:creationId xmlns:a16="http://schemas.microsoft.com/office/drawing/2014/main" id="{86682287-BD4A-9CDD-BB8C-BDFD554781ED}"/>
                </a:ext>
              </a:extLst>
            </p:cNvPr>
            <p:cNvSpPr/>
            <p:nvPr/>
          </p:nvSpPr>
          <p:spPr bwMode="auto">
            <a:xfrm flipH="1" flipV="1">
              <a:off x="42249757" y="9893280"/>
              <a:ext cx="381001" cy="393720"/>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p:txBody>
        </p:sp>
        <p:sp>
          <p:nvSpPr>
            <p:cNvPr id="49" name="Rectangle 48">
              <a:extLst>
                <a:ext uri="{FF2B5EF4-FFF2-40B4-BE49-F238E27FC236}">
                  <a16:creationId xmlns:a16="http://schemas.microsoft.com/office/drawing/2014/main" id="{26A2B5B8-3E1C-0B14-3094-0A9AAD397647}"/>
                </a:ext>
              </a:extLst>
            </p:cNvPr>
            <p:cNvSpPr/>
            <p:nvPr/>
          </p:nvSpPr>
          <p:spPr bwMode="auto">
            <a:xfrm>
              <a:off x="22870407" y="13563600"/>
              <a:ext cx="6314194" cy="201268"/>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p:txBody>
        </p:sp>
        <p:sp>
          <p:nvSpPr>
            <p:cNvPr id="50" name="Rectangle 49">
              <a:extLst>
                <a:ext uri="{FF2B5EF4-FFF2-40B4-BE49-F238E27FC236}">
                  <a16:creationId xmlns:a16="http://schemas.microsoft.com/office/drawing/2014/main" id="{ED33B492-A9F9-4BEA-76B0-5905EEC540A2}"/>
                </a:ext>
              </a:extLst>
            </p:cNvPr>
            <p:cNvSpPr/>
            <p:nvPr/>
          </p:nvSpPr>
          <p:spPr bwMode="auto">
            <a:xfrm>
              <a:off x="15534503" y="10466732"/>
              <a:ext cx="6314194" cy="201268"/>
            </a:xfrm>
            <a:prstGeom prst="rect">
              <a:avLst/>
            </a:prstGeom>
            <a:solidFill>
              <a:srgbClr val="FFFFFF"/>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Times New Roman" pitchFamily="18" charset="0"/>
              </a:endParaRPr>
            </a:p>
          </p:txBody>
        </p:sp>
      </p:grpSp>
      <p:sp>
        <p:nvSpPr>
          <p:cNvPr id="9" name="TextBox 8">
            <a:extLst>
              <a:ext uri="{FF2B5EF4-FFF2-40B4-BE49-F238E27FC236}">
                <a16:creationId xmlns:a16="http://schemas.microsoft.com/office/drawing/2014/main" id="{23309B80-92E3-558E-0A4A-DFE5A0E19319}"/>
              </a:ext>
            </a:extLst>
          </p:cNvPr>
          <p:cNvSpPr txBox="1"/>
          <p:nvPr/>
        </p:nvSpPr>
        <p:spPr>
          <a:xfrm>
            <a:off x="363956" y="23558718"/>
            <a:ext cx="14130715" cy="1815882"/>
          </a:xfrm>
          <a:prstGeom prst="rect">
            <a:avLst/>
          </a:prstGeom>
          <a:noFill/>
        </p:spPr>
        <p:txBody>
          <a:bodyPr wrap="square" lIns="91440" tIns="45720" rIns="91440" bIns="45720" anchor="t">
            <a:spAutoFit/>
          </a:bodyPr>
          <a:lstStyle/>
          <a:p>
            <a:pPr algn="just"/>
            <a:r>
              <a:rPr lang="en-US" sz="2800" dirty="0">
                <a:solidFill>
                  <a:srgbClr val="333333"/>
                </a:solidFill>
                <a:latin typeface="Arial"/>
                <a:cs typeface="Arial"/>
              </a:rPr>
              <a:t>Depiction of the general data ingest pipeline to determine cross-conserved spaceflight-associated factors including predicting circulating miRNA utilizing the NASA </a:t>
            </a:r>
            <a:r>
              <a:rPr lang="en-US" sz="2800" dirty="0" err="1">
                <a:solidFill>
                  <a:srgbClr val="333333"/>
                </a:solidFill>
                <a:latin typeface="Arial"/>
                <a:cs typeface="Arial"/>
              </a:rPr>
              <a:t>GeneLab</a:t>
            </a:r>
            <a:r>
              <a:rPr lang="en-US" sz="2800" dirty="0">
                <a:solidFill>
                  <a:srgbClr val="333333"/>
                </a:solidFill>
                <a:latin typeface="Arial"/>
                <a:cs typeface="Arial"/>
              </a:rPr>
              <a:t> data repository and high-altitude minipig data from the Radiologic Aerospace Medical Group at the 59MDW/ST-R.</a:t>
            </a:r>
          </a:p>
        </p:txBody>
      </p:sp>
      <p:pic>
        <p:nvPicPr>
          <p:cNvPr id="8" name="Picture 7" descr="A diagram of a brain and a test tube&#10;&#10;Description automatically generated">
            <a:extLst>
              <a:ext uri="{FF2B5EF4-FFF2-40B4-BE49-F238E27FC236}">
                <a16:creationId xmlns:a16="http://schemas.microsoft.com/office/drawing/2014/main" id="{6E913866-A309-7FD2-9518-62E83D756B80}"/>
              </a:ext>
            </a:extLst>
          </p:cNvPr>
          <p:cNvPicPr>
            <a:picLocks noChangeAspect="1"/>
          </p:cNvPicPr>
          <p:nvPr/>
        </p:nvPicPr>
        <p:blipFill>
          <a:blip r:embed="rId9"/>
          <a:stretch>
            <a:fillRect/>
          </a:stretch>
        </p:blipFill>
        <p:spPr>
          <a:xfrm>
            <a:off x="685800" y="18378553"/>
            <a:ext cx="13351690" cy="5167247"/>
          </a:xfrm>
          <a:prstGeom prst="rect">
            <a:avLst/>
          </a:prstGeom>
        </p:spPr>
      </p:pic>
      <p:pic>
        <p:nvPicPr>
          <p:cNvPr id="4" name="Picture 3" descr="A close-up of a brain&#10;&#10;Description automatically generated">
            <a:extLst>
              <a:ext uri="{FF2B5EF4-FFF2-40B4-BE49-F238E27FC236}">
                <a16:creationId xmlns:a16="http://schemas.microsoft.com/office/drawing/2014/main" id="{5F28A95B-7D20-A253-558A-543B6F5D2106}"/>
              </a:ext>
            </a:extLst>
          </p:cNvPr>
          <p:cNvPicPr>
            <a:picLocks noChangeAspect="1"/>
          </p:cNvPicPr>
          <p:nvPr/>
        </p:nvPicPr>
        <p:blipFill>
          <a:blip r:embed="rId10"/>
          <a:stretch>
            <a:fillRect/>
          </a:stretch>
        </p:blipFill>
        <p:spPr>
          <a:xfrm>
            <a:off x="914400" y="25298400"/>
            <a:ext cx="12869648" cy="5442151"/>
          </a:xfrm>
          <a:prstGeom prst="rect">
            <a:avLst/>
          </a:prstGeom>
        </p:spPr>
      </p:pic>
      <p:sp>
        <p:nvSpPr>
          <p:cNvPr id="2066" name="TextBox 2065">
            <a:extLst>
              <a:ext uri="{FF2B5EF4-FFF2-40B4-BE49-F238E27FC236}">
                <a16:creationId xmlns:a16="http://schemas.microsoft.com/office/drawing/2014/main" id="{CEEC72CE-63A0-D21C-68C6-5857CB310AA2}"/>
              </a:ext>
            </a:extLst>
          </p:cNvPr>
          <p:cNvSpPr txBox="1"/>
          <p:nvPr/>
        </p:nvSpPr>
        <p:spPr>
          <a:xfrm>
            <a:off x="636747" y="10684077"/>
            <a:ext cx="13732826" cy="7848302"/>
          </a:xfrm>
          <a:prstGeom prst="rect">
            <a:avLst/>
          </a:prstGeom>
          <a:noFill/>
        </p:spPr>
        <p:txBody>
          <a:bodyPr wrap="square" lIns="91440" tIns="45720" rIns="91440" bIns="45720" anchor="t">
            <a:spAutoFit/>
          </a:bodyPr>
          <a:lstStyle/>
          <a:p>
            <a:pPr algn="just"/>
            <a:r>
              <a:rPr lang="en-US" sz="2800" dirty="0">
                <a:solidFill>
                  <a:srgbClr val="333333"/>
                </a:solidFill>
                <a:latin typeface="Arial"/>
                <a:cs typeface="Arial"/>
              </a:rPr>
              <a:t>We investigated the systemic effects mediated by predicted circulating microRNAs (miRNAs) by analyzing transcriptomic and biospecimen data from hypobaria studies in miniature swine along with rodent transcriptomic data from NASA’s Open Science Data Repository (OSDR) to identify conserved spaceflight-associated factors across environmental conditions. </a:t>
            </a:r>
          </a:p>
          <a:p>
            <a:pPr algn="just"/>
            <a:r>
              <a:rPr lang="en-US" sz="2800" dirty="0">
                <a:solidFill>
                  <a:srgbClr val="333333"/>
                </a:solidFill>
                <a:latin typeface="Arial"/>
                <a:cs typeface="Arial"/>
              </a:rPr>
              <a:t>Swine were exposed to repeated multi-hour exposures at 0.30 atm (~4.4 psi) and with FiO2=1.0 (100% O2). Rodents were exposed via missions to the ISS, or experiments that simulated space radiation and microgravity. Differential Expression (DE) analysis and Gene Set Enrichment (GSEA) analysis were performed to determine cross-species similarities in various spaceflight similar conditions. Overlap of significantly regulated genes (p&lt;0.05) found 66 key driving genes. The significant DE genes were used to identify which miRNA target these genes with </a:t>
            </a:r>
            <a:r>
              <a:rPr lang="en-US" sz="2800" dirty="0" err="1">
                <a:solidFill>
                  <a:srgbClr val="333333"/>
                </a:solidFill>
                <a:latin typeface="Arial"/>
                <a:cs typeface="Arial"/>
              </a:rPr>
              <a:t>miRTarBase</a:t>
            </a:r>
            <a:r>
              <a:rPr lang="en-US" sz="2800" dirty="0">
                <a:solidFill>
                  <a:srgbClr val="333333"/>
                </a:solidFill>
                <a:latin typeface="Arial"/>
                <a:cs typeface="Arial"/>
              </a:rPr>
              <a:t> and then cross-referenced and ranked to predict miRNA targets. These targets were examined across murine and swine brain regions and selected if present is more than 3 swine brain regions and in a murine dataset. Finally, using our machine learning-powered drug repurposing model we identified FDA-approved small molecule drug candidates predicted to target these miRNAs, identifying potential countermeasures to mitigate damage from these combined environmental stressors.</a:t>
            </a:r>
            <a:endParaRPr lang="en-US" dirty="0"/>
          </a:p>
        </p:txBody>
      </p:sp>
      <p:sp>
        <p:nvSpPr>
          <p:cNvPr id="52" name="Rectangle 51">
            <a:extLst>
              <a:ext uri="{FF2B5EF4-FFF2-40B4-BE49-F238E27FC236}">
                <a16:creationId xmlns:a16="http://schemas.microsoft.com/office/drawing/2014/main" id="{71B073F4-AAC9-E797-ED0D-1DBDD901CC13}"/>
              </a:ext>
            </a:extLst>
          </p:cNvPr>
          <p:cNvSpPr/>
          <p:nvPr/>
        </p:nvSpPr>
        <p:spPr bwMode="auto">
          <a:xfrm>
            <a:off x="14859000" y="13474727"/>
            <a:ext cx="28303651" cy="4338221"/>
          </a:xfrm>
          <a:prstGeom prst="rect">
            <a:avLst/>
          </a:prstGeom>
          <a:noFill/>
          <a:ln>
            <a:noFill/>
          </a:ln>
        </p:spPr>
        <p:style>
          <a:lnRef idx="0">
            <a:scrgbClr r="0" g="0" b="0"/>
          </a:lnRef>
          <a:fillRef idx="0">
            <a:scrgbClr r="0" g="0" b="0"/>
          </a:fillRef>
          <a:effectRef idx="0">
            <a:scrgbClr r="0" g="0" b="0"/>
          </a:effectRef>
          <a:fontRef idx="minor">
            <a:schemeClr val="dk1"/>
          </a:fontRef>
        </p:style>
        <p:txBody>
          <a:bodyPr vert="horz" wrap="square" lIns="91440" tIns="45720" rIns="91440" bIns="45720" numCol="1" rtlCol="0" anchor="t" anchorCtr="0" compatLnSpc="1">
            <a:prstTxWarp prst="textNoShape">
              <a:avLst/>
            </a:prstTxWarp>
          </a:bodyPr>
          <a:lstStyle/>
          <a:p>
            <a:pPr algn="just"/>
            <a:r>
              <a:rPr lang="en-US" sz="2800" dirty="0">
                <a:latin typeface="Arial"/>
                <a:cs typeface="Arial"/>
              </a:rPr>
              <a:t>determine the 66 key driving genes with  coordinated up- and downregulated programs associated with metabolic and neurological functions (Figures 3E and 3F), based on their directionality in the minipig expression. </a:t>
            </a:r>
            <a:r>
              <a:rPr lang="en-US" sz="2800" b="1" dirty="0">
                <a:latin typeface="Arial"/>
                <a:cs typeface="Arial"/>
              </a:rPr>
              <a:t>B) </a:t>
            </a:r>
            <a:r>
              <a:rPr lang="en-US" sz="2800" dirty="0">
                <a:latin typeface="Arial"/>
                <a:cs typeface="Arial"/>
              </a:rPr>
              <a:t>Heatmap of conserved differentially expressed genes meeting cross-dataset stringency; among the most notable enriched pathways were GABA reuptake, inositol transport, and several core metabolic processes, highlighting disruption in neurotransmission and cellular bioenergetics. A majority of downregulated pathways were associated with tissue development, lipid metabolism, collagen organization and extracellular matrix (ECM) biology, suggesting structural remodeling or loss of tissue integrity under combined hypobaric and spaceflight stress. These results were used to identified a set of 9 predicted miRNAs that were affected by microgravity, radiation, and hypobaria, and are most likely to be affected in personnel on long-term EVA-heavy space missions. </a:t>
            </a:r>
            <a:r>
              <a:rPr lang="en-US" sz="2800" b="1" dirty="0">
                <a:latin typeface="Arial"/>
                <a:cs typeface="Arial"/>
              </a:rPr>
              <a:t>C) </a:t>
            </a:r>
            <a:r>
              <a:rPr lang="en-US" sz="2800" dirty="0">
                <a:latin typeface="Arial"/>
                <a:cs typeface="Arial"/>
              </a:rPr>
              <a:t>Refined heatmap showing miRNAs commonly enriched in 3 or more swine brain regions and present in OSDR murine datasets, highlighting high-confidence cross-species regulatory candidates. These include miR-122-5p, miR-17-5p, let-7a-5p, miR-34a-5p, miR-155-5p, miR-21-5p, miR29a-3p, miR-29b-3p, and miR-29-3p; Among these, several demonstrated particularly strong and consistent enrichment across datasets, suggesting they represent central regulatory nodes in the shared stress response.</a:t>
            </a:r>
          </a:p>
          <a:p>
            <a:endParaRPr kumimoji="0" lang="en-US" sz="2800" b="0" i="0" u="none" strike="noStrike" cap="none" normalizeH="0" baseline="0" dirty="0">
              <a:ln>
                <a:noFill/>
              </a:ln>
              <a:solidFill>
                <a:schemeClr val="tx1"/>
              </a:solidFill>
              <a:effectLst/>
              <a:latin typeface="Times New Roman" pitchFamily="18" charset="0"/>
            </a:endParaRPr>
          </a:p>
        </p:txBody>
      </p:sp>
      <p:sp>
        <p:nvSpPr>
          <p:cNvPr id="20" name="TextBox 19">
            <a:extLst>
              <a:ext uri="{FF2B5EF4-FFF2-40B4-BE49-F238E27FC236}">
                <a16:creationId xmlns:a16="http://schemas.microsoft.com/office/drawing/2014/main" id="{DFA00B10-8D22-0265-9EA3-447A819CF516}"/>
              </a:ext>
            </a:extLst>
          </p:cNvPr>
          <p:cNvSpPr txBox="1"/>
          <p:nvPr/>
        </p:nvSpPr>
        <p:spPr>
          <a:xfrm>
            <a:off x="25377335" y="22418457"/>
            <a:ext cx="17707556" cy="3108543"/>
          </a:xfrm>
          <a:prstGeom prst="rect">
            <a:avLst/>
          </a:prstGeom>
          <a:noFill/>
        </p:spPr>
        <p:txBody>
          <a:bodyPr wrap="square" lIns="91440" tIns="45720" rIns="91440" bIns="45720" anchor="t">
            <a:spAutoFit/>
          </a:bodyPr>
          <a:lstStyle/>
          <a:p>
            <a:r>
              <a:rPr lang="en-US" sz="2800" dirty="0" err="1">
                <a:latin typeface="Arial"/>
                <a:cs typeface="Arial"/>
              </a:rPr>
              <a:t>sChemNet</a:t>
            </a:r>
            <a:r>
              <a:rPr lang="en-US" sz="2800" dirty="0">
                <a:latin typeface="Arial"/>
                <a:cs typeface="Arial"/>
              </a:rPr>
              <a:t> identified vitamin D receptor (VDR) agonists, estrogen receptor agonists, and glucocorticoid receptor agonists as candidate modulators. Heatmap illustrating the predicted mode of action of candidate drugs targeting the prioritized miRNAs. Among predicted compounds, paricalcitol (a synthetic vitamin D analog) demonstrated the strongest predicted regulatory coverage across the key miRNAs. Importantly, paricalcitol has been shown to have mitochondrial-protective effects, including reduced oxidative stress, preserved membrane potential, modulation of apoptosis, and regulation of mitochondrial dynamics. These properties align closely with the mitochondrial dysfunction signatures observed in our exposure datasets.</a:t>
            </a:r>
          </a:p>
        </p:txBody>
      </p:sp>
    </p:spTree>
    <p:extLst>
      <p:ext uri="{BB962C8B-B14F-4D97-AF65-F5344CB8AC3E}">
        <p14:creationId xmlns:p14="http://schemas.microsoft.com/office/powerpoint/2010/main" val="1848431619"/>
      </p:ext>
    </p:extLst>
  </p:cSld>
  <p:clrMapOvr>
    <a:overrideClrMapping bg1="lt1" tx1="dk1" bg2="lt2" tx2="dk2" accent1="accent1" accent2="accent2" accent3="accent3" accent4="accent4" accent5="accent5" accent6="accent6" hlink="hlink" folHlink="folHlink"/>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Default Design">
  <a:themeElements>
    <a:clrScheme name="">
      <a:dk1>
        <a:srgbClr val="993366"/>
      </a:dk1>
      <a:lt1>
        <a:srgbClr val="FFFFFF"/>
      </a:lt1>
      <a:dk2>
        <a:srgbClr val="0000FF"/>
      </a:dk2>
      <a:lt2>
        <a:srgbClr val="FFFF00"/>
      </a:lt2>
      <a:accent1>
        <a:srgbClr val="3399FF"/>
      </a:accent1>
      <a:accent2>
        <a:srgbClr val="99FFCC"/>
      </a:accent2>
      <a:accent3>
        <a:srgbClr val="FFFFFF"/>
      </a:accent3>
      <a:accent4>
        <a:srgbClr val="822A56"/>
      </a:accent4>
      <a:accent5>
        <a:srgbClr val="ADCAFF"/>
      </a:accent5>
      <a:accent6>
        <a:srgbClr val="8AE7B9"/>
      </a:accent6>
      <a:hlink>
        <a:srgbClr val="CC00CC"/>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17a304a-676d-405a-aee4-7f063df4e6c1">
      <Terms xmlns="http://schemas.microsoft.com/office/infopath/2007/PartnerControls"/>
    </lcf76f155ced4ddcb4097134ff3c332f>
    <TaxCatchAll xmlns="93675b50-180c-44b5-a3c1-d766f35eb2d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5A65D4B5486A44F8CADF761EEE7B16A" ma:contentTypeVersion="18" ma:contentTypeDescription="Create a new document." ma:contentTypeScope="" ma:versionID="ab4cb1ffb6916a48364a8f96e64e14bc">
  <xsd:schema xmlns:xsd="http://www.w3.org/2001/XMLSchema" xmlns:xs="http://www.w3.org/2001/XMLSchema" xmlns:p="http://schemas.microsoft.com/office/2006/metadata/properties" xmlns:ns2="c17a304a-676d-405a-aee4-7f063df4e6c1" xmlns:ns3="93675b50-180c-44b5-a3c1-d766f35eb2d3" targetNamespace="http://schemas.microsoft.com/office/2006/metadata/properties" ma:root="true" ma:fieldsID="c50cb3cce48c1480d19d8f310c6c9459" ns2:_="" ns3:_="">
    <xsd:import namespace="c17a304a-676d-405a-aee4-7f063df4e6c1"/>
    <xsd:import namespace="93675b50-180c-44b5-a3c1-d766f35eb2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LengthInSeconds" minOccurs="0"/>
                <xsd:element ref="ns2:lcf76f155ced4ddcb4097134ff3c332f" minOccurs="0"/>
                <xsd:element ref="ns3:TaxCatchAl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7a304a-676d-405a-aee4-7f063df4e6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0475932d-32d3-4986-b32f-348d70346191" ma:termSetId="09814cd3-568e-fe90-9814-8d621ff8fb84" ma:anchorId="fba54fb3-c3e1-fe81-a776-ca4b69148c4d" ma:open="true" ma:isKeyword="false">
      <xsd:complexType>
        <xsd:sequence>
          <xsd:element ref="pc:Terms" minOccurs="0" maxOccurs="1"/>
        </xsd:sequence>
      </xsd:complex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3675b50-180c-44b5-a3c1-d766f35eb2d3"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045f1459-a314-4c39-99a3-43c1fbbb5509}" ma:internalName="TaxCatchAll" ma:showField="CatchAllData" ma:web="93675b50-180c-44b5-a3c1-d766f35eb2d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EFD3A50-4C6A-45D6-AA6B-0F8A142AD710}">
  <ds:schemaRefs>
    <ds:schemaRef ds:uri="http://schemas.microsoft.com/office/2006/metadata/properties"/>
    <ds:schemaRef ds:uri="http://schemas.microsoft.com/office/infopath/2007/PartnerControls"/>
    <ds:schemaRef ds:uri="c17a304a-676d-405a-aee4-7f063df4e6c1"/>
    <ds:schemaRef ds:uri="93675b50-180c-44b5-a3c1-d766f35eb2d3"/>
  </ds:schemaRefs>
</ds:datastoreItem>
</file>

<file path=customXml/itemProps2.xml><?xml version="1.0" encoding="utf-8"?>
<ds:datastoreItem xmlns:ds="http://schemas.openxmlformats.org/officeDocument/2006/customXml" ds:itemID="{FB1A7512-B357-4938-A950-D41BAE17DA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17a304a-676d-405a-aee4-7f063df4e6c1"/>
    <ds:schemaRef ds:uri="93675b50-180c-44b5-a3c1-d766f35eb2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304C5C1-13DD-490C-81FC-6C9EE1384305}">
  <ds:schemaRefs>
    <ds:schemaRef ds:uri="http://schemas.microsoft.com/sharepoint/v3/contenttype/forms"/>
  </ds:schemaRefs>
</ds:datastoreItem>
</file>

<file path=docMetadata/LabelInfo.xml><?xml version="1.0" encoding="utf-8"?>
<clbl:labelList xmlns:clbl="http://schemas.microsoft.com/office/2020/mipLabelMetadata">
  <clbl:label id="{667b0d09-cb3a-47dc-be6d-9089f3b41c37}" enabled="1" method="Privileged" siteId="{9e52d672-a711-4a65-ad96-286a3703d96e}" removed="0"/>
</clbl:labelList>
</file>

<file path=docProps/app.xml><?xml version="1.0" encoding="utf-8"?>
<Properties xmlns="http://schemas.openxmlformats.org/officeDocument/2006/extended-properties" xmlns:vt="http://schemas.openxmlformats.org/officeDocument/2006/docPropsVTypes">
  <Template/>
  <TotalTime>38279</TotalTime>
  <Words>1341</Words>
  <Application>Microsoft Office PowerPoint</Application>
  <PresentationFormat>Custom</PresentationFormat>
  <Paragraphs>24</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Default Design</vt:lpstr>
      <vt:lpstr>PowerPoint Presentation</vt:lpstr>
    </vt:vector>
  </TitlesOfParts>
  <Company>US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 x 4' Poster</dc:title>
  <dc:creator>G. Gueller</dc:creator>
  <cp:lastModifiedBy>Holly Chapapas</cp:lastModifiedBy>
  <cp:revision>883</cp:revision>
  <cp:lastPrinted>2019-10-18T17:18:19Z</cp:lastPrinted>
  <dcterms:created xsi:type="dcterms:W3CDTF">2000-07-17T20:16:16Z</dcterms:created>
  <dcterms:modified xsi:type="dcterms:W3CDTF">2026-07-08T22:37:42Z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0x01010095A65D4B5486A44F8CADF761EEE7B16A</vt:lpwstr>
  </property>
  <property fmtid="{D5CDD505-2E9C-101B-9397-08002B2CF9AE}" pid="3" name="MSIP_Label_667b0d09-cb3a-47dc-be6d-9089f3b41c37_Enabled">
    <vt:lpwstr>true</vt:lpwstr>
  </property>
  <property fmtid="{D5CDD505-2E9C-101B-9397-08002B2CF9AE}" pid="4" name="MSIP_Label_667b0d09-cb3a-47dc-be6d-9089f3b41c37_SetDate">
    <vt:lpwstr>2024-07-18T19:38:49Z</vt:lpwstr>
  </property>
  <property fmtid="{D5CDD505-2E9C-101B-9397-08002B2CF9AE}" pid="5" name="MSIP_Label_667b0d09-cb3a-47dc-be6d-9089f3b41c37_Method">
    <vt:lpwstr>Privileged</vt:lpwstr>
  </property>
  <property fmtid="{D5CDD505-2E9C-101B-9397-08002B2CF9AE}" pid="6" name="MSIP_Label_667b0d09-cb3a-47dc-be6d-9089f3b41c37_Name">
    <vt:lpwstr>KBR Confidential</vt:lpwstr>
  </property>
  <property fmtid="{D5CDD505-2E9C-101B-9397-08002B2CF9AE}" pid="7" name="MSIP_Label_667b0d09-cb3a-47dc-be6d-9089f3b41c37_SiteId">
    <vt:lpwstr>9e52d672-a711-4a65-ad96-286a3703d96e</vt:lpwstr>
  </property>
  <property fmtid="{D5CDD505-2E9C-101B-9397-08002B2CF9AE}" pid="8" name="MSIP_Label_667b0d09-cb3a-47dc-be6d-9089f3b41c37_ActionId">
    <vt:lpwstr>4cb17371-502e-4d6a-96ab-7fd533b1ea80</vt:lpwstr>
  </property>
  <property fmtid="{D5CDD505-2E9C-101B-9397-08002B2CF9AE}" pid="9" name="MSIP_Label_667b0d09-cb3a-47dc-be6d-9089f3b41c37_ContentBits">
    <vt:lpwstr>1</vt:lpwstr>
  </property>
  <property fmtid="{D5CDD505-2E9C-101B-9397-08002B2CF9AE}" pid="10" name="MediaServiceImageTags">
    <vt:lpwstr/>
  </property>
</Properties>
</file>