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3"/>
  </p:notesMasterIdLst>
  <p:sldIdLst>
    <p:sldId id="256" r:id="rId2"/>
  </p:sldIdLst>
  <p:sldSz cx="43891200" cy="32918400"/>
  <p:notesSz cx="44299188" cy="51206400"/>
  <p:defaultTextStyle>
    <a:defPPr>
      <a:defRPr lang="en-US"/>
    </a:defPPr>
    <a:lvl1pPr algn="l" rtl="0" eaLnBrk="0" fontAlgn="base" hangingPunct="0">
      <a:spcBef>
        <a:spcPct val="0"/>
      </a:spcBef>
      <a:spcAft>
        <a:spcPct val="0"/>
      </a:spcAft>
      <a:defRPr sz="1900" kern="1200">
        <a:solidFill>
          <a:schemeClr val="tx1"/>
        </a:solidFill>
        <a:latin typeface="Arial" panose="020B0604020202020204" pitchFamily="34" charset="0"/>
        <a:ea typeface="ＭＳ Ｐゴシック" panose="020B0600070205080204" pitchFamily="34" charset="-128"/>
        <a:cs typeface="+mn-cs"/>
      </a:defRPr>
    </a:lvl1pPr>
    <a:lvl2pPr marL="798513" indent="-341313" algn="l" rtl="0" eaLnBrk="0" fontAlgn="base" hangingPunct="0">
      <a:spcBef>
        <a:spcPct val="0"/>
      </a:spcBef>
      <a:spcAft>
        <a:spcPct val="0"/>
      </a:spcAft>
      <a:defRPr sz="1900" kern="1200">
        <a:solidFill>
          <a:schemeClr val="tx1"/>
        </a:solidFill>
        <a:latin typeface="Arial" panose="020B0604020202020204" pitchFamily="34" charset="0"/>
        <a:ea typeface="ＭＳ Ｐゴシック" panose="020B0600070205080204" pitchFamily="34" charset="-128"/>
        <a:cs typeface="+mn-cs"/>
      </a:defRPr>
    </a:lvl2pPr>
    <a:lvl3pPr marL="1598613" indent="-684213" algn="l" rtl="0" eaLnBrk="0" fontAlgn="base" hangingPunct="0">
      <a:spcBef>
        <a:spcPct val="0"/>
      </a:spcBef>
      <a:spcAft>
        <a:spcPct val="0"/>
      </a:spcAft>
      <a:defRPr sz="1900" kern="1200">
        <a:solidFill>
          <a:schemeClr val="tx1"/>
        </a:solidFill>
        <a:latin typeface="Arial" panose="020B0604020202020204" pitchFamily="34" charset="0"/>
        <a:ea typeface="ＭＳ Ｐゴシック" panose="020B0600070205080204" pitchFamily="34" charset="-128"/>
        <a:cs typeface="+mn-cs"/>
      </a:defRPr>
    </a:lvl3pPr>
    <a:lvl4pPr marL="2398713" indent="-1027113" algn="l" rtl="0" eaLnBrk="0" fontAlgn="base" hangingPunct="0">
      <a:spcBef>
        <a:spcPct val="0"/>
      </a:spcBef>
      <a:spcAft>
        <a:spcPct val="0"/>
      </a:spcAft>
      <a:defRPr sz="1900" kern="1200">
        <a:solidFill>
          <a:schemeClr val="tx1"/>
        </a:solidFill>
        <a:latin typeface="Arial" panose="020B0604020202020204" pitchFamily="34" charset="0"/>
        <a:ea typeface="ＭＳ Ｐゴシック" panose="020B0600070205080204" pitchFamily="34" charset="-128"/>
        <a:cs typeface="+mn-cs"/>
      </a:defRPr>
    </a:lvl4pPr>
    <a:lvl5pPr marL="3198813" indent="-1370013" algn="l" rtl="0" eaLnBrk="0" fontAlgn="base" hangingPunct="0">
      <a:spcBef>
        <a:spcPct val="0"/>
      </a:spcBef>
      <a:spcAft>
        <a:spcPct val="0"/>
      </a:spcAft>
      <a:defRPr sz="19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19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19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19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19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2" orient="horz" pos="20712" userDrawn="1">
          <p15:clr>
            <a:srgbClr val="A4A3A4"/>
          </p15:clr>
        </p15:guide>
        <p15:guide id="4" pos="240" userDrawn="1">
          <p15:clr>
            <a:srgbClr val="A4A3A4"/>
          </p15:clr>
        </p15:guide>
        <p15:guide id="5" pos="9546">
          <p15:clr>
            <a:srgbClr val="A4A3A4"/>
          </p15:clr>
        </p15:guide>
        <p15:guide id="6" pos="9082">
          <p15:clr>
            <a:srgbClr val="A4A3A4"/>
          </p15:clr>
        </p15:guide>
        <p15:guide id="7" pos="27197">
          <p15:clr>
            <a:srgbClr val="A4A3A4"/>
          </p15:clr>
        </p15:guide>
        <p15:guide id="8" pos="18589">
          <p15:clr>
            <a:srgbClr val="A4A3A4"/>
          </p15:clr>
        </p15:guide>
        <p15:guide id="9" pos="18149">
          <p15:clr>
            <a:srgbClr val="A4A3A4"/>
          </p15:clr>
        </p15:guide>
        <p15:guide id="10" orient="horz" pos="264" userDrawn="1">
          <p15:clr>
            <a:srgbClr val="A4A3A4"/>
          </p15:clr>
        </p15:guide>
        <p15:guide id="11" orient="horz" pos="206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MANDA BANAAG" initials="AB" lastIdx="2" clrIdx="0">
    <p:extLst>
      <p:ext uri="{19B8F6BF-5375-455C-9EA6-DF929625EA0E}">
        <p15:presenceInfo xmlns:p15="http://schemas.microsoft.com/office/powerpoint/2012/main" userId="AMANDA BANAA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7FF"/>
    <a:srgbClr val="FFE5FF"/>
    <a:srgbClr val="202450"/>
    <a:srgbClr val="E1B15A"/>
    <a:srgbClr val="581413"/>
    <a:srgbClr val="98C9FE"/>
    <a:srgbClr val="6AB0FE"/>
    <a:srgbClr val="FFEA81"/>
    <a:srgbClr val="015CBF"/>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949" autoAdjust="0"/>
    <p:restoredTop sz="94660"/>
  </p:normalViewPr>
  <p:slideViewPr>
    <p:cSldViewPr snapToGrid="0">
      <p:cViewPr varScale="1">
        <p:scale>
          <a:sx n="16" d="100"/>
          <a:sy n="16" d="100"/>
        </p:scale>
        <p:origin x="1939" y="86"/>
      </p:cViewPr>
      <p:guideLst>
        <p:guide orient="horz" pos="20712"/>
        <p:guide pos="240"/>
        <p:guide pos="9546"/>
        <p:guide pos="9082"/>
        <p:guide pos="27197"/>
        <p:guide pos="18589"/>
        <p:guide pos="18149"/>
        <p:guide orient="horz" pos="264"/>
        <p:guide orient="horz" pos="206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19203988" cy="4367213"/>
          </a:xfrm>
          <a:prstGeom prst="rect">
            <a:avLst/>
          </a:prstGeom>
          <a:noFill/>
          <a:ln w="9525">
            <a:noFill/>
            <a:miter lim="800000"/>
            <a:headEnd/>
            <a:tailEnd/>
          </a:ln>
          <a:effectLst/>
        </p:spPr>
        <p:txBody>
          <a:bodyPr vert="horz" wrap="square" lIns="600456" tIns="300230" rIns="600456" bIns="300230" numCol="1" anchor="t" anchorCtr="0" compatLnSpc="1">
            <a:prstTxWarp prst="textNoShape">
              <a:avLst/>
            </a:prstTxWarp>
          </a:bodyPr>
          <a:lstStyle>
            <a:lvl1pPr defTabSz="6007100" eaLnBrk="1" hangingPunct="1">
              <a:defRPr sz="7900">
                <a:latin typeface="Times New Roman" pitchFamily="-109" charset="0"/>
                <a:ea typeface="ＭＳ Ｐゴシック" pitchFamily="-109" charset="-128"/>
                <a:cs typeface="ＭＳ Ｐゴシック" pitchFamily="-109" charset="-128"/>
              </a:defRPr>
            </a:lvl1pPr>
          </a:lstStyle>
          <a:p>
            <a:pPr>
              <a:defRPr/>
            </a:pPr>
            <a:endParaRPr lang="en-US"/>
          </a:p>
        </p:txBody>
      </p:sp>
      <p:sp>
        <p:nvSpPr>
          <p:cNvPr id="4099" name="Rectangle 3"/>
          <p:cNvSpPr>
            <a:spLocks noGrp="1" noChangeArrowheads="1"/>
          </p:cNvSpPr>
          <p:nvPr>
            <p:ph type="dt" idx="1"/>
          </p:nvPr>
        </p:nvSpPr>
        <p:spPr bwMode="auto">
          <a:xfrm>
            <a:off x="25087263" y="0"/>
            <a:ext cx="19203987" cy="4367213"/>
          </a:xfrm>
          <a:prstGeom prst="rect">
            <a:avLst/>
          </a:prstGeom>
          <a:noFill/>
          <a:ln w="9525">
            <a:noFill/>
            <a:miter lim="800000"/>
            <a:headEnd/>
            <a:tailEnd/>
          </a:ln>
          <a:effectLst/>
        </p:spPr>
        <p:txBody>
          <a:bodyPr vert="horz" wrap="square" lIns="600456" tIns="300230" rIns="600456" bIns="300230" numCol="1" anchor="t" anchorCtr="0" compatLnSpc="1">
            <a:prstTxWarp prst="textNoShape">
              <a:avLst/>
            </a:prstTxWarp>
          </a:bodyPr>
          <a:lstStyle>
            <a:lvl1pPr algn="r" defTabSz="6007100" eaLnBrk="1" hangingPunct="1">
              <a:defRPr sz="7900">
                <a:latin typeface="Times New Roman" pitchFamily="-109" charset="0"/>
                <a:ea typeface="ＭＳ Ｐゴシック" pitchFamily="-109" charset="-128"/>
                <a:cs typeface="ＭＳ Ｐゴシック" pitchFamily="-109" charset="-128"/>
              </a:defRPr>
            </a:lvl1pPr>
          </a:lstStyle>
          <a:p>
            <a:pPr>
              <a:defRPr/>
            </a:pPr>
            <a:endParaRPr lang="en-US"/>
          </a:p>
        </p:txBody>
      </p:sp>
      <p:sp>
        <p:nvSpPr>
          <p:cNvPr id="2052" name="Rectangle 4"/>
          <p:cNvSpPr>
            <a:spLocks noGrp="1" noRot="1" noChangeAspect="1" noChangeArrowheads="1" noTextEdit="1"/>
          </p:cNvSpPr>
          <p:nvPr>
            <p:ph type="sldImg" idx="2"/>
          </p:nvPr>
        </p:nvSpPr>
        <p:spPr bwMode="auto">
          <a:xfrm>
            <a:off x="350838" y="6530975"/>
            <a:ext cx="43595925" cy="3269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2147483648" y="-2147483648"/>
            <a:ext cx="2147483647" cy="2147483647"/>
          </a:xfrm>
          <a:prstGeom prst="rect">
            <a:avLst/>
          </a:prstGeom>
          <a:noFill/>
          <a:ln w="9525">
            <a:noFill/>
            <a:miter lim="800000"/>
            <a:headEnd/>
            <a:tailEnd/>
          </a:ln>
          <a:effectLst/>
        </p:spPr>
        <p:txBody>
          <a:bodyPr vert="horz" wrap="square" lIns="600456" tIns="300230" rIns="600456" bIns="30023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2147483648"/>
            <a:ext cx="2147483647" cy="2147483647"/>
          </a:xfrm>
          <a:prstGeom prst="rect">
            <a:avLst/>
          </a:prstGeom>
          <a:noFill/>
          <a:ln w="9525">
            <a:noFill/>
            <a:miter lim="800000"/>
            <a:headEnd/>
            <a:tailEnd/>
          </a:ln>
          <a:effectLst/>
        </p:spPr>
        <p:txBody>
          <a:bodyPr vert="horz" wrap="square" lIns="600456" tIns="300230" rIns="600456" bIns="300230" numCol="1" anchor="b" anchorCtr="0" compatLnSpc="1">
            <a:prstTxWarp prst="textNoShape">
              <a:avLst/>
            </a:prstTxWarp>
          </a:bodyPr>
          <a:lstStyle>
            <a:lvl1pPr defTabSz="6007100" eaLnBrk="1" hangingPunct="1">
              <a:defRPr sz="7900">
                <a:latin typeface="Times New Roman" pitchFamily="-109" charset="0"/>
                <a:ea typeface="ＭＳ Ｐゴシック" pitchFamily="-109" charset="-128"/>
                <a:cs typeface="ＭＳ Ｐゴシック" pitchFamily="-109" charset="-128"/>
              </a:defRPr>
            </a:lvl1pPr>
          </a:lstStyle>
          <a:p>
            <a:pPr>
              <a:defRPr/>
            </a:pPr>
            <a:endParaRPr lang="en-US"/>
          </a:p>
        </p:txBody>
      </p:sp>
      <p:sp>
        <p:nvSpPr>
          <p:cNvPr id="4103" name="Rectangle 7"/>
          <p:cNvSpPr>
            <a:spLocks noGrp="1" noChangeArrowheads="1"/>
          </p:cNvSpPr>
          <p:nvPr>
            <p:ph type="sldNum" sz="quarter" idx="5"/>
          </p:nvPr>
        </p:nvSpPr>
        <p:spPr bwMode="auto">
          <a:xfrm>
            <a:off x="-2147483648" y="-2147483648"/>
            <a:ext cx="2147483647" cy="2147483647"/>
          </a:xfrm>
          <a:prstGeom prst="rect">
            <a:avLst/>
          </a:prstGeom>
          <a:noFill/>
          <a:ln w="9525">
            <a:noFill/>
            <a:miter lim="800000"/>
            <a:headEnd/>
            <a:tailEnd/>
          </a:ln>
          <a:effectLst/>
        </p:spPr>
        <p:txBody>
          <a:bodyPr vert="horz" wrap="square" lIns="600456" tIns="300230" rIns="600456" bIns="300230" numCol="1" anchor="b" anchorCtr="0" compatLnSpc="1">
            <a:prstTxWarp prst="textNoShape">
              <a:avLst/>
            </a:prstTxWarp>
          </a:bodyPr>
          <a:lstStyle>
            <a:lvl1pPr algn="r" defTabSz="6007100" eaLnBrk="1" hangingPunct="1">
              <a:defRPr sz="7900">
                <a:latin typeface="Times New Roman" panose="02020603050405020304" pitchFamily="18" charset="0"/>
              </a:defRPr>
            </a:lvl1pPr>
          </a:lstStyle>
          <a:p>
            <a:pPr>
              <a:defRPr/>
            </a:pPr>
            <a:fld id="{B433D778-809F-47BA-9128-72E11FD146A7}" type="slidenum">
              <a:rPr lang="en-US" altLang="en-US"/>
              <a:pPr>
                <a:defRPr/>
              </a:pPr>
              <a:t>‹#›</a:t>
            </a:fld>
            <a:endParaRPr lang="en-US" altLang="en-US"/>
          </a:p>
        </p:txBody>
      </p:sp>
    </p:spTree>
    <p:extLst>
      <p:ext uri="{BB962C8B-B14F-4D97-AF65-F5344CB8AC3E}">
        <p14:creationId xmlns:p14="http://schemas.microsoft.com/office/powerpoint/2010/main" val="44475360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2100" kern="1200">
        <a:solidFill>
          <a:schemeClr val="tx1"/>
        </a:solidFill>
        <a:latin typeface="Times New Roman" pitchFamily="18" charset="0"/>
        <a:ea typeface="ＭＳ Ｐゴシック" pitchFamily="-108" charset="-128"/>
        <a:cs typeface="ＭＳ Ｐゴシック" pitchFamily="-108" charset="-128"/>
      </a:defRPr>
    </a:lvl1pPr>
    <a:lvl2pPr marL="798513" algn="l" rtl="0" eaLnBrk="0" fontAlgn="base" hangingPunct="0">
      <a:spcBef>
        <a:spcPct val="30000"/>
      </a:spcBef>
      <a:spcAft>
        <a:spcPct val="0"/>
      </a:spcAft>
      <a:defRPr sz="2100" kern="1200">
        <a:solidFill>
          <a:schemeClr val="tx1"/>
        </a:solidFill>
        <a:latin typeface="Times New Roman" pitchFamily="18" charset="0"/>
        <a:ea typeface="ＭＳ Ｐゴシック" pitchFamily="-108" charset="-128"/>
        <a:cs typeface="+mn-cs"/>
      </a:defRPr>
    </a:lvl2pPr>
    <a:lvl3pPr marL="1598613" algn="l" rtl="0" eaLnBrk="0" fontAlgn="base" hangingPunct="0">
      <a:spcBef>
        <a:spcPct val="30000"/>
      </a:spcBef>
      <a:spcAft>
        <a:spcPct val="0"/>
      </a:spcAft>
      <a:defRPr sz="2100" kern="1200">
        <a:solidFill>
          <a:schemeClr val="tx1"/>
        </a:solidFill>
        <a:latin typeface="Times New Roman" pitchFamily="18" charset="0"/>
        <a:ea typeface="ＭＳ Ｐゴシック" pitchFamily="-108" charset="-128"/>
        <a:cs typeface="+mn-cs"/>
      </a:defRPr>
    </a:lvl3pPr>
    <a:lvl4pPr marL="2398713" algn="l" rtl="0" eaLnBrk="0" fontAlgn="base" hangingPunct="0">
      <a:spcBef>
        <a:spcPct val="30000"/>
      </a:spcBef>
      <a:spcAft>
        <a:spcPct val="0"/>
      </a:spcAft>
      <a:defRPr sz="2100" kern="1200">
        <a:solidFill>
          <a:schemeClr val="tx1"/>
        </a:solidFill>
        <a:latin typeface="Times New Roman" pitchFamily="18" charset="0"/>
        <a:ea typeface="ＭＳ Ｐゴシック" pitchFamily="-108" charset="-128"/>
        <a:cs typeface="+mn-cs"/>
      </a:defRPr>
    </a:lvl4pPr>
    <a:lvl5pPr marL="3198813" algn="l" rtl="0" eaLnBrk="0" fontAlgn="base" hangingPunct="0">
      <a:spcBef>
        <a:spcPct val="30000"/>
      </a:spcBef>
      <a:spcAft>
        <a:spcPct val="0"/>
      </a:spcAft>
      <a:defRPr sz="2100" kern="1200">
        <a:solidFill>
          <a:schemeClr val="tx1"/>
        </a:solidFill>
        <a:latin typeface="Times New Roman" pitchFamily="18" charset="0"/>
        <a:ea typeface="ＭＳ Ｐゴシック" pitchFamily="-108" charset="-128"/>
        <a:cs typeface="+mn-cs"/>
      </a:defRPr>
    </a:lvl5pPr>
    <a:lvl6pPr marL="4000301" algn="l" defTabSz="1600120" rtl="0" eaLnBrk="1" latinLnBrk="0" hangingPunct="1">
      <a:defRPr sz="2100" kern="1200">
        <a:solidFill>
          <a:schemeClr val="tx1"/>
        </a:solidFill>
        <a:latin typeface="+mn-lt"/>
        <a:ea typeface="+mn-ea"/>
        <a:cs typeface="+mn-cs"/>
      </a:defRPr>
    </a:lvl6pPr>
    <a:lvl7pPr marL="4800360" algn="l" defTabSz="1600120" rtl="0" eaLnBrk="1" latinLnBrk="0" hangingPunct="1">
      <a:defRPr sz="2100" kern="1200">
        <a:solidFill>
          <a:schemeClr val="tx1"/>
        </a:solidFill>
        <a:latin typeface="+mn-lt"/>
        <a:ea typeface="+mn-ea"/>
        <a:cs typeface="+mn-cs"/>
      </a:defRPr>
    </a:lvl7pPr>
    <a:lvl8pPr marL="5600420" algn="l" defTabSz="1600120" rtl="0" eaLnBrk="1" latinLnBrk="0" hangingPunct="1">
      <a:defRPr sz="2100" kern="1200">
        <a:solidFill>
          <a:schemeClr val="tx1"/>
        </a:solidFill>
        <a:latin typeface="+mn-lt"/>
        <a:ea typeface="+mn-ea"/>
        <a:cs typeface="+mn-cs"/>
      </a:defRPr>
    </a:lvl8pPr>
    <a:lvl9pPr marL="6400480" algn="l" defTabSz="1600120" rtl="0" eaLnBrk="1" latinLnBrk="0" hangingPunct="1">
      <a:defRPr sz="2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007100">
              <a:spcBef>
                <a:spcPct val="30000"/>
              </a:spcBef>
              <a:defRPr sz="2100">
                <a:solidFill>
                  <a:schemeClr val="tx1"/>
                </a:solidFill>
                <a:latin typeface="Times New Roman" panose="02020603050405020304" pitchFamily="18" charset="0"/>
                <a:ea typeface="ＭＳ Ｐゴシック" panose="020B0600070205080204" pitchFamily="34" charset="-128"/>
              </a:defRPr>
            </a:lvl1pPr>
            <a:lvl2pPr marL="742950" indent="-285750" defTabSz="6007100">
              <a:spcBef>
                <a:spcPct val="30000"/>
              </a:spcBef>
              <a:defRPr sz="2100">
                <a:solidFill>
                  <a:schemeClr val="tx1"/>
                </a:solidFill>
                <a:latin typeface="Times New Roman" panose="02020603050405020304" pitchFamily="18" charset="0"/>
                <a:ea typeface="ＭＳ Ｐゴシック" panose="020B0600070205080204" pitchFamily="34" charset="-128"/>
              </a:defRPr>
            </a:lvl2pPr>
            <a:lvl3pPr marL="1143000" indent="-228600" defTabSz="6007100">
              <a:spcBef>
                <a:spcPct val="30000"/>
              </a:spcBef>
              <a:defRPr sz="2100">
                <a:solidFill>
                  <a:schemeClr val="tx1"/>
                </a:solidFill>
                <a:latin typeface="Times New Roman" panose="02020603050405020304" pitchFamily="18" charset="0"/>
                <a:ea typeface="ＭＳ Ｐゴシック" panose="020B0600070205080204" pitchFamily="34" charset="-128"/>
              </a:defRPr>
            </a:lvl3pPr>
            <a:lvl4pPr marL="1600200" indent="-228600" defTabSz="6007100">
              <a:spcBef>
                <a:spcPct val="30000"/>
              </a:spcBef>
              <a:defRPr sz="2100">
                <a:solidFill>
                  <a:schemeClr val="tx1"/>
                </a:solidFill>
                <a:latin typeface="Times New Roman" panose="02020603050405020304" pitchFamily="18" charset="0"/>
                <a:ea typeface="ＭＳ Ｐゴシック" panose="020B0600070205080204" pitchFamily="34" charset="-128"/>
              </a:defRPr>
            </a:lvl4pPr>
            <a:lvl5pPr marL="2057400" indent="-228600" defTabSz="6007100">
              <a:spcBef>
                <a:spcPct val="30000"/>
              </a:spcBef>
              <a:defRPr sz="2100">
                <a:solidFill>
                  <a:schemeClr val="tx1"/>
                </a:solidFill>
                <a:latin typeface="Times New Roman" panose="02020603050405020304" pitchFamily="18" charset="0"/>
                <a:ea typeface="ＭＳ Ｐゴシック" panose="020B0600070205080204" pitchFamily="34" charset="-128"/>
              </a:defRPr>
            </a:lvl5pPr>
            <a:lvl6pPr marL="2514600" indent="-228600" defTabSz="6007100" eaLnBrk="0" fontAlgn="base" hangingPunct="0">
              <a:spcBef>
                <a:spcPct val="30000"/>
              </a:spcBef>
              <a:spcAft>
                <a:spcPct val="0"/>
              </a:spcAft>
              <a:defRPr sz="2100">
                <a:solidFill>
                  <a:schemeClr val="tx1"/>
                </a:solidFill>
                <a:latin typeface="Times New Roman" panose="02020603050405020304" pitchFamily="18" charset="0"/>
                <a:ea typeface="ＭＳ Ｐゴシック" panose="020B0600070205080204" pitchFamily="34" charset="-128"/>
              </a:defRPr>
            </a:lvl6pPr>
            <a:lvl7pPr marL="2971800" indent="-228600" defTabSz="6007100" eaLnBrk="0" fontAlgn="base" hangingPunct="0">
              <a:spcBef>
                <a:spcPct val="30000"/>
              </a:spcBef>
              <a:spcAft>
                <a:spcPct val="0"/>
              </a:spcAft>
              <a:defRPr sz="2100">
                <a:solidFill>
                  <a:schemeClr val="tx1"/>
                </a:solidFill>
                <a:latin typeface="Times New Roman" panose="02020603050405020304" pitchFamily="18" charset="0"/>
                <a:ea typeface="ＭＳ Ｐゴシック" panose="020B0600070205080204" pitchFamily="34" charset="-128"/>
              </a:defRPr>
            </a:lvl7pPr>
            <a:lvl8pPr marL="3429000" indent="-228600" defTabSz="6007100" eaLnBrk="0" fontAlgn="base" hangingPunct="0">
              <a:spcBef>
                <a:spcPct val="30000"/>
              </a:spcBef>
              <a:spcAft>
                <a:spcPct val="0"/>
              </a:spcAft>
              <a:defRPr sz="2100">
                <a:solidFill>
                  <a:schemeClr val="tx1"/>
                </a:solidFill>
                <a:latin typeface="Times New Roman" panose="02020603050405020304" pitchFamily="18" charset="0"/>
                <a:ea typeface="ＭＳ Ｐゴシック" panose="020B0600070205080204" pitchFamily="34" charset="-128"/>
              </a:defRPr>
            </a:lvl8pPr>
            <a:lvl9pPr marL="3886200" indent="-228600" defTabSz="6007100" eaLnBrk="0" fontAlgn="base" hangingPunct="0">
              <a:spcBef>
                <a:spcPct val="30000"/>
              </a:spcBef>
              <a:spcAft>
                <a:spcPct val="0"/>
              </a:spcAft>
              <a:defRPr sz="21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AED2811C-E23B-47E2-BE4B-A9E379AE6FCB}" type="slidenum">
              <a:rPr lang="en-US" altLang="en-US" sz="7900" smtClean="0"/>
              <a:pPr>
                <a:spcBef>
                  <a:spcPct val="0"/>
                </a:spcBef>
              </a:pPr>
              <a:t>1</a:t>
            </a:fld>
            <a:endParaRPr lang="en-US" altLang="en-US" sz="7900"/>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extLst>
      <p:ext uri="{BB962C8B-B14F-4D97-AF65-F5344CB8AC3E}">
        <p14:creationId xmlns:p14="http://schemas.microsoft.com/office/powerpoint/2010/main" val="32600548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949703" y="13633450"/>
            <a:ext cx="44770040" cy="9410700"/>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7899400" y="24872950"/>
            <a:ext cx="36870640" cy="11214100"/>
          </a:xfrm>
          <a:prstGeom prst="rect">
            <a:avLst/>
          </a:prstGeom>
        </p:spPr>
        <p:txBody>
          <a:bodyPr/>
          <a:lstStyle>
            <a:lvl1pPr marL="0" indent="0" algn="ctr">
              <a:buNone/>
              <a:defRPr/>
            </a:lvl1pPr>
            <a:lvl2pPr marL="731520" indent="0" algn="ctr">
              <a:buNone/>
              <a:defRPr/>
            </a:lvl2pPr>
            <a:lvl3pPr marL="1463040" indent="0" algn="ctr">
              <a:buNone/>
              <a:defRPr/>
            </a:lvl3pPr>
            <a:lvl4pPr marL="2194560" indent="0" algn="ctr">
              <a:buNone/>
              <a:defRPr/>
            </a:lvl4pPr>
            <a:lvl5pPr marL="2926080" indent="0" algn="ctr">
              <a:buNone/>
              <a:defRPr/>
            </a:lvl5pPr>
            <a:lvl6pPr marL="3657600" indent="0" algn="ctr">
              <a:buNone/>
              <a:defRPr/>
            </a:lvl6pPr>
            <a:lvl7pPr marL="4389120" indent="0" algn="ctr">
              <a:buNone/>
              <a:defRPr/>
            </a:lvl7pPr>
            <a:lvl8pPr marL="5120640" indent="0" algn="ctr">
              <a:buNone/>
              <a:defRPr/>
            </a:lvl8pPr>
            <a:lvl9pPr marL="5852160" indent="0" algn="ctr">
              <a:buNone/>
              <a:defRPr/>
            </a:lvl9pPr>
          </a:lstStyle>
          <a:p>
            <a:r>
              <a:rPr lang="en-US"/>
              <a:t>Click to edit Master subtitle style</a:t>
            </a:r>
          </a:p>
        </p:txBody>
      </p:sp>
    </p:spTree>
    <p:extLst>
      <p:ext uri="{BB962C8B-B14F-4D97-AF65-F5344CB8AC3E}">
        <p14:creationId xmlns:p14="http://schemas.microsoft.com/office/powerpoint/2010/main" val="799913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633983" y="1758950"/>
            <a:ext cx="47401480" cy="73152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2633983" y="10242553"/>
            <a:ext cx="47401480" cy="28965526"/>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184100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86360" y="1758953"/>
            <a:ext cx="11849101" cy="37449126"/>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2633983" y="1758953"/>
            <a:ext cx="35308539" cy="37449126"/>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74206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633983" y="1758950"/>
            <a:ext cx="47401480" cy="73152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2633983" y="10242553"/>
            <a:ext cx="47401480" cy="2896552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0775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160522" y="28203529"/>
            <a:ext cx="44770040" cy="8718550"/>
          </a:xfrm>
          <a:prstGeom prst="rect">
            <a:avLst/>
          </a:prstGeom>
        </p:spPr>
        <p:txBody>
          <a:bodyPr anchor="t"/>
          <a:lstStyle>
            <a:lvl1pPr algn="l">
              <a:defRPr sz="6400" b="1" cap="all"/>
            </a:lvl1pPr>
          </a:lstStyle>
          <a:p>
            <a:r>
              <a:rPr lang="en-US"/>
              <a:t>Click to edit Master title style</a:t>
            </a:r>
          </a:p>
        </p:txBody>
      </p:sp>
      <p:sp>
        <p:nvSpPr>
          <p:cNvPr id="3" name="Text Placeholder 2"/>
          <p:cNvSpPr>
            <a:spLocks noGrp="1"/>
          </p:cNvSpPr>
          <p:nvPr>
            <p:ph type="body" idx="1"/>
          </p:nvPr>
        </p:nvSpPr>
        <p:spPr>
          <a:xfrm>
            <a:off x="4160522" y="18602326"/>
            <a:ext cx="44770040" cy="9601200"/>
          </a:xfrm>
          <a:prstGeom prst="rect">
            <a:avLst/>
          </a:prstGeom>
        </p:spPr>
        <p:txBody>
          <a:bodyPr anchor="b"/>
          <a:lstStyle>
            <a:lvl1pPr marL="0" indent="0">
              <a:buNone/>
              <a:defRPr sz="3200"/>
            </a:lvl1pPr>
            <a:lvl2pPr marL="731520" indent="0">
              <a:buNone/>
              <a:defRPr sz="2880"/>
            </a:lvl2pPr>
            <a:lvl3pPr marL="1463040" indent="0">
              <a:buNone/>
              <a:defRPr sz="2560"/>
            </a:lvl3pPr>
            <a:lvl4pPr marL="2194560" indent="0">
              <a:buNone/>
              <a:defRPr sz="2240"/>
            </a:lvl4pPr>
            <a:lvl5pPr marL="2926080" indent="0">
              <a:buNone/>
              <a:defRPr sz="2240"/>
            </a:lvl5pPr>
            <a:lvl6pPr marL="3657600" indent="0">
              <a:buNone/>
              <a:defRPr sz="2240"/>
            </a:lvl6pPr>
            <a:lvl7pPr marL="4389120" indent="0">
              <a:buNone/>
              <a:defRPr sz="2240"/>
            </a:lvl7pPr>
            <a:lvl8pPr marL="5120640" indent="0">
              <a:buNone/>
              <a:defRPr sz="2240"/>
            </a:lvl8pPr>
            <a:lvl9pPr marL="5852160" indent="0">
              <a:buNone/>
              <a:defRPr sz="2240"/>
            </a:lvl9pPr>
          </a:lstStyle>
          <a:p>
            <a:pPr lvl="0"/>
            <a:r>
              <a:rPr lang="en-US"/>
              <a:t>Click to edit Master text styles</a:t>
            </a:r>
          </a:p>
        </p:txBody>
      </p:sp>
    </p:spTree>
    <p:extLst>
      <p:ext uri="{BB962C8B-B14F-4D97-AF65-F5344CB8AC3E}">
        <p14:creationId xmlns:p14="http://schemas.microsoft.com/office/powerpoint/2010/main" val="3118695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633983" y="1758950"/>
            <a:ext cx="47401480" cy="73152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2633981" y="10242553"/>
            <a:ext cx="23578819" cy="28965526"/>
          </a:xfrm>
          <a:prstGeom prst="rect">
            <a:avLst/>
          </a:prstGeom>
        </p:spPr>
        <p:txBody>
          <a:bodyPr/>
          <a:lstStyle>
            <a:lvl1pPr>
              <a:defRPr sz="4480"/>
            </a:lvl1pPr>
            <a:lvl2pPr>
              <a:defRPr sz="3840"/>
            </a:lvl2pPr>
            <a:lvl3pPr>
              <a:defRPr sz="3200"/>
            </a:lvl3pPr>
            <a:lvl4pPr>
              <a:defRPr sz="2880"/>
            </a:lvl4pPr>
            <a:lvl5pPr>
              <a:defRPr sz="2880"/>
            </a:lvl5pPr>
            <a:lvl6pPr>
              <a:defRPr sz="2880"/>
            </a:lvl6pPr>
            <a:lvl7pPr>
              <a:defRPr sz="2880"/>
            </a:lvl7pPr>
            <a:lvl8pPr>
              <a:defRPr sz="2880"/>
            </a:lvl8pPr>
            <a:lvl9pPr>
              <a:defRPr sz="288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6456642" y="10242553"/>
            <a:ext cx="23578821" cy="28965526"/>
          </a:xfrm>
          <a:prstGeom prst="rect">
            <a:avLst/>
          </a:prstGeom>
        </p:spPr>
        <p:txBody>
          <a:bodyPr/>
          <a:lstStyle>
            <a:lvl1pPr>
              <a:defRPr sz="4480"/>
            </a:lvl1pPr>
            <a:lvl2pPr>
              <a:defRPr sz="3840"/>
            </a:lvl2pPr>
            <a:lvl3pPr>
              <a:defRPr sz="3200"/>
            </a:lvl3pPr>
            <a:lvl4pPr>
              <a:defRPr sz="2880"/>
            </a:lvl4pPr>
            <a:lvl5pPr>
              <a:defRPr sz="2880"/>
            </a:lvl5pPr>
            <a:lvl6pPr>
              <a:defRPr sz="2880"/>
            </a:lvl6pPr>
            <a:lvl7pPr>
              <a:defRPr sz="2880"/>
            </a:lvl7pPr>
            <a:lvl8pPr>
              <a:defRPr sz="2880"/>
            </a:lvl8pPr>
            <a:lvl9pPr>
              <a:defRPr sz="288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94064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633983" y="1758950"/>
            <a:ext cx="47401480" cy="73152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633983" y="9823453"/>
            <a:ext cx="23271480" cy="4095750"/>
          </a:xfrm>
          <a:prstGeom prst="rect">
            <a:avLst/>
          </a:prstGeom>
        </p:spPr>
        <p:txBody>
          <a:bodyPr anchor="b"/>
          <a:lstStyle>
            <a:lvl1pPr marL="0" indent="0">
              <a:buNone/>
              <a:defRPr sz="3840" b="1"/>
            </a:lvl1pPr>
            <a:lvl2pPr marL="731520" indent="0">
              <a:buNone/>
              <a:defRPr sz="3200" b="1"/>
            </a:lvl2pPr>
            <a:lvl3pPr marL="1463040" indent="0">
              <a:buNone/>
              <a:defRPr sz="2880" b="1"/>
            </a:lvl3pPr>
            <a:lvl4pPr marL="2194560" indent="0">
              <a:buNone/>
              <a:defRPr sz="2560" b="1"/>
            </a:lvl4pPr>
            <a:lvl5pPr marL="2926080" indent="0">
              <a:buNone/>
              <a:defRPr sz="2560" b="1"/>
            </a:lvl5pPr>
            <a:lvl6pPr marL="3657600" indent="0">
              <a:buNone/>
              <a:defRPr sz="2560" b="1"/>
            </a:lvl6pPr>
            <a:lvl7pPr marL="4389120" indent="0">
              <a:buNone/>
              <a:defRPr sz="2560" b="1"/>
            </a:lvl7pPr>
            <a:lvl8pPr marL="5120640" indent="0">
              <a:buNone/>
              <a:defRPr sz="2560" b="1"/>
            </a:lvl8pPr>
            <a:lvl9pPr marL="5852160" indent="0">
              <a:buNone/>
              <a:defRPr sz="2560" b="1"/>
            </a:lvl9pPr>
          </a:lstStyle>
          <a:p>
            <a:pPr lvl="0"/>
            <a:r>
              <a:rPr lang="en-US"/>
              <a:t>Click to edit Master text styles</a:t>
            </a:r>
          </a:p>
        </p:txBody>
      </p:sp>
      <p:sp>
        <p:nvSpPr>
          <p:cNvPr id="4" name="Content Placeholder 3"/>
          <p:cNvSpPr>
            <a:spLocks noGrp="1"/>
          </p:cNvSpPr>
          <p:nvPr>
            <p:ph sz="half" idx="2"/>
          </p:nvPr>
        </p:nvSpPr>
        <p:spPr>
          <a:xfrm>
            <a:off x="2633983" y="13919200"/>
            <a:ext cx="23271480" cy="25288876"/>
          </a:xfrm>
          <a:prstGeom prst="rect">
            <a:avLst/>
          </a:prstGeom>
        </p:spPr>
        <p:txBody>
          <a:bodyPr/>
          <a:lstStyle>
            <a:lvl1pPr>
              <a:defRPr sz="3840"/>
            </a:lvl1pPr>
            <a:lvl2pPr>
              <a:defRPr sz="3200"/>
            </a:lvl2pPr>
            <a:lvl3pPr>
              <a:defRPr sz="2880"/>
            </a:lvl3pPr>
            <a:lvl4pPr>
              <a:defRPr sz="2560"/>
            </a:lvl4pPr>
            <a:lvl5pPr>
              <a:defRPr sz="2560"/>
            </a:lvl5pPr>
            <a:lvl6pPr>
              <a:defRPr sz="2560"/>
            </a:lvl6pPr>
            <a:lvl7pPr>
              <a:defRPr sz="2560"/>
            </a:lvl7pPr>
            <a:lvl8pPr>
              <a:defRPr sz="2560"/>
            </a:lvl8pPr>
            <a:lvl9pPr>
              <a:defRPr sz="25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6756360" y="9823453"/>
            <a:ext cx="23279101" cy="4095750"/>
          </a:xfrm>
          <a:prstGeom prst="rect">
            <a:avLst/>
          </a:prstGeom>
        </p:spPr>
        <p:txBody>
          <a:bodyPr anchor="b"/>
          <a:lstStyle>
            <a:lvl1pPr marL="0" indent="0">
              <a:buNone/>
              <a:defRPr sz="3840" b="1"/>
            </a:lvl1pPr>
            <a:lvl2pPr marL="731520" indent="0">
              <a:buNone/>
              <a:defRPr sz="3200" b="1"/>
            </a:lvl2pPr>
            <a:lvl3pPr marL="1463040" indent="0">
              <a:buNone/>
              <a:defRPr sz="2880" b="1"/>
            </a:lvl3pPr>
            <a:lvl4pPr marL="2194560" indent="0">
              <a:buNone/>
              <a:defRPr sz="2560" b="1"/>
            </a:lvl4pPr>
            <a:lvl5pPr marL="2926080" indent="0">
              <a:buNone/>
              <a:defRPr sz="2560" b="1"/>
            </a:lvl5pPr>
            <a:lvl6pPr marL="3657600" indent="0">
              <a:buNone/>
              <a:defRPr sz="2560" b="1"/>
            </a:lvl6pPr>
            <a:lvl7pPr marL="4389120" indent="0">
              <a:buNone/>
              <a:defRPr sz="2560" b="1"/>
            </a:lvl7pPr>
            <a:lvl8pPr marL="5120640" indent="0">
              <a:buNone/>
              <a:defRPr sz="2560" b="1"/>
            </a:lvl8pPr>
            <a:lvl9pPr marL="5852160" indent="0">
              <a:buNone/>
              <a:defRPr sz="2560" b="1"/>
            </a:lvl9pPr>
          </a:lstStyle>
          <a:p>
            <a:pPr lvl="0"/>
            <a:r>
              <a:rPr lang="en-US"/>
              <a:t>Click to edit Master text styles</a:t>
            </a:r>
          </a:p>
        </p:txBody>
      </p:sp>
      <p:sp>
        <p:nvSpPr>
          <p:cNvPr id="6" name="Content Placeholder 5"/>
          <p:cNvSpPr>
            <a:spLocks noGrp="1"/>
          </p:cNvSpPr>
          <p:nvPr>
            <p:ph sz="quarter" idx="4"/>
          </p:nvPr>
        </p:nvSpPr>
        <p:spPr>
          <a:xfrm>
            <a:off x="26756360" y="13919200"/>
            <a:ext cx="23279101" cy="25288876"/>
          </a:xfrm>
          <a:prstGeom prst="rect">
            <a:avLst/>
          </a:prstGeom>
        </p:spPr>
        <p:txBody>
          <a:bodyPr/>
          <a:lstStyle>
            <a:lvl1pPr>
              <a:defRPr sz="3840"/>
            </a:lvl1pPr>
            <a:lvl2pPr>
              <a:defRPr sz="3200"/>
            </a:lvl2pPr>
            <a:lvl3pPr>
              <a:defRPr sz="2880"/>
            </a:lvl3pPr>
            <a:lvl4pPr>
              <a:defRPr sz="2560"/>
            </a:lvl4pPr>
            <a:lvl5pPr>
              <a:defRPr sz="2560"/>
            </a:lvl5pPr>
            <a:lvl6pPr>
              <a:defRPr sz="2560"/>
            </a:lvl6pPr>
            <a:lvl7pPr>
              <a:defRPr sz="2560"/>
            </a:lvl7pPr>
            <a:lvl8pPr>
              <a:defRPr sz="2560"/>
            </a:lvl8pPr>
            <a:lvl9pPr>
              <a:defRPr sz="25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1272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33983" y="1758950"/>
            <a:ext cx="47401480" cy="73152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53736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3154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3983" y="1746253"/>
            <a:ext cx="17327880" cy="7439026"/>
          </a:xfrm>
          <a:prstGeom prst="rect">
            <a:avLst/>
          </a:prstGeom>
        </p:spPr>
        <p:txBody>
          <a:bodyPr anchor="b"/>
          <a:lstStyle>
            <a:lvl1pPr algn="l">
              <a:defRPr sz="3200" b="1"/>
            </a:lvl1pPr>
          </a:lstStyle>
          <a:p>
            <a:r>
              <a:rPr lang="en-US"/>
              <a:t>Click to edit Master title style</a:t>
            </a:r>
          </a:p>
        </p:txBody>
      </p:sp>
      <p:sp>
        <p:nvSpPr>
          <p:cNvPr id="3" name="Content Placeholder 2"/>
          <p:cNvSpPr>
            <a:spLocks noGrp="1"/>
          </p:cNvSpPr>
          <p:nvPr>
            <p:ph idx="1"/>
          </p:nvPr>
        </p:nvSpPr>
        <p:spPr>
          <a:xfrm>
            <a:off x="20591781" y="1746253"/>
            <a:ext cx="29443680" cy="37461826"/>
          </a:xfrm>
          <a:prstGeom prst="rect">
            <a:avLst/>
          </a:prstGeom>
        </p:spPr>
        <p:txBody>
          <a:bodyPr/>
          <a:lstStyle>
            <a:lvl1pPr>
              <a:defRPr sz="5120"/>
            </a:lvl1pPr>
            <a:lvl2pPr>
              <a:defRPr sz="4480"/>
            </a:lvl2pPr>
            <a:lvl3pPr>
              <a:defRPr sz="3840"/>
            </a:lvl3pPr>
            <a:lvl4pPr>
              <a:defRPr sz="3200"/>
            </a:lvl4pPr>
            <a:lvl5pPr>
              <a:defRPr sz="3200"/>
            </a:lvl5pPr>
            <a:lvl6pPr>
              <a:defRPr sz="3200"/>
            </a:lvl6pPr>
            <a:lvl7pPr>
              <a:defRPr sz="3200"/>
            </a:lvl7pPr>
            <a:lvl8pPr>
              <a:defRPr sz="3200"/>
            </a:lvl8pPr>
            <a:lvl9pPr>
              <a:defRPr sz="3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633983" y="9185276"/>
            <a:ext cx="17327880" cy="30022800"/>
          </a:xfrm>
          <a:prstGeom prst="rect">
            <a:avLst/>
          </a:prstGeom>
        </p:spPr>
        <p:txBody>
          <a:bodyPr/>
          <a:lstStyle>
            <a:lvl1pPr marL="0" indent="0">
              <a:buNone/>
              <a:defRPr sz="2240"/>
            </a:lvl1pPr>
            <a:lvl2pPr marL="731520" indent="0">
              <a:buNone/>
              <a:defRPr sz="1920"/>
            </a:lvl2pPr>
            <a:lvl3pPr marL="1463040" indent="0">
              <a:buNone/>
              <a:defRPr sz="1600"/>
            </a:lvl3pPr>
            <a:lvl4pPr marL="2194560" indent="0">
              <a:buNone/>
              <a:defRPr sz="1440"/>
            </a:lvl4pPr>
            <a:lvl5pPr marL="2926080" indent="0">
              <a:buNone/>
              <a:defRPr sz="1440"/>
            </a:lvl5pPr>
            <a:lvl6pPr marL="3657600" indent="0">
              <a:buNone/>
              <a:defRPr sz="1440"/>
            </a:lvl6pPr>
            <a:lvl7pPr marL="4389120" indent="0">
              <a:buNone/>
              <a:defRPr sz="1440"/>
            </a:lvl7pPr>
            <a:lvl8pPr marL="5120640" indent="0">
              <a:buNone/>
              <a:defRPr sz="1440"/>
            </a:lvl8pPr>
            <a:lvl9pPr marL="5852160" indent="0">
              <a:buNone/>
              <a:defRPr sz="1440"/>
            </a:lvl9pPr>
          </a:lstStyle>
          <a:p>
            <a:pPr lvl="0"/>
            <a:r>
              <a:rPr lang="en-US"/>
              <a:t>Click to edit Master text styles</a:t>
            </a:r>
          </a:p>
        </p:txBody>
      </p:sp>
    </p:spTree>
    <p:extLst>
      <p:ext uri="{BB962C8B-B14F-4D97-AF65-F5344CB8AC3E}">
        <p14:creationId xmlns:p14="http://schemas.microsoft.com/office/powerpoint/2010/main" val="1863841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322562" y="30724479"/>
            <a:ext cx="31602680" cy="3625850"/>
          </a:xfrm>
          <a:prstGeom prst="rect">
            <a:avLst/>
          </a:prstGeom>
        </p:spPr>
        <p:txBody>
          <a:bodyPr anchor="b"/>
          <a:lstStyle>
            <a:lvl1pPr algn="l">
              <a:defRPr sz="3200" b="1"/>
            </a:lvl1pPr>
          </a:lstStyle>
          <a:p>
            <a:r>
              <a:rPr lang="en-US"/>
              <a:t>Click to edit Master title style</a:t>
            </a:r>
          </a:p>
        </p:txBody>
      </p:sp>
      <p:sp>
        <p:nvSpPr>
          <p:cNvPr id="3" name="Picture Placeholder 2"/>
          <p:cNvSpPr>
            <a:spLocks noGrp="1"/>
          </p:cNvSpPr>
          <p:nvPr>
            <p:ph type="pic" idx="1"/>
          </p:nvPr>
        </p:nvSpPr>
        <p:spPr>
          <a:xfrm>
            <a:off x="10322562" y="3921126"/>
            <a:ext cx="31602680" cy="26336624"/>
          </a:xfrm>
          <a:prstGeom prst="rect">
            <a:avLst/>
          </a:prstGeom>
        </p:spPr>
        <p:txBody>
          <a:bodyPr/>
          <a:lstStyle>
            <a:lvl1pPr marL="0" indent="0">
              <a:buNone/>
              <a:defRPr sz="5120"/>
            </a:lvl1pPr>
            <a:lvl2pPr marL="731520" indent="0">
              <a:buNone/>
              <a:defRPr sz="4480"/>
            </a:lvl2pPr>
            <a:lvl3pPr marL="1463040" indent="0">
              <a:buNone/>
              <a:defRPr sz="3840"/>
            </a:lvl3pPr>
            <a:lvl4pPr marL="2194560" indent="0">
              <a:buNone/>
              <a:defRPr sz="3200"/>
            </a:lvl4pPr>
            <a:lvl5pPr marL="2926080" indent="0">
              <a:buNone/>
              <a:defRPr sz="3200"/>
            </a:lvl5pPr>
            <a:lvl6pPr marL="3657600" indent="0">
              <a:buNone/>
              <a:defRPr sz="3200"/>
            </a:lvl6pPr>
            <a:lvl7pPr marL="4389120" indent="0">
              <a:buNone/>
              <a:defRPr sz="3200"/>
            </a:lvl7pPr>
            <a:lvl8pPr marL="5120640" indent="0">
              <a:buNone/>
              <a:defRPr sz="3200"/>
            </a:lvl8pPr>
            <a:lvl9pPr marL="5852160" indent="0">
              <a:buNone/>
              <a:defRPr sz="3200"/>
            </a:lvl9pPr>
          </a:lstStyle>
          <a:p>
            <a:pPr lvl="0"/>
            <a:endParaRPr lang="en-US" noProof="0"/>
          </a:p>
        </p:txBody>
      </p:sp>
      <p:sp>
        <p:nvSpPr>
          <p:cNvPr id="4" name="Text Placeholder 3"/>
          <p:cNvSpPr>
            <a:spLocks noGrp="1"/>
          </p:cNvSpPr>
          <p:nvPr>
            <p:ph type="body" sz="half" idx="2"/>
          </p:nvPr>
        </p:nvSpPr>
        <p:spPr>
          <a:xfrm>
            <a:off x="10322562" y="34350326"/>
            <a:ext cx="31602680" cy="5153024"/>
          </a:xfrm>
          <a:prstGeom prst="rect">
            <a:avLst/>
          </a:prstGeom>
        </p:spPr>
        <p:txBody>
          <a:bodyPr/>
          <a:lstStyle>
            <a:lvl1pPr marL="0" indent="0">
              <a:buNone/>
              <a:defRPr sz="2240"/>
            </a:lvl1pPr>
            <a:lvl2pPr marL="731520" indent="0">
              <a:buNone/>
              <a:defRPr sz="1920"/>
            </a:lvl2pPr>
            <a:lvl3pPr marL="1463040" indent="0">
              <a:buNone/>
              <a:defRPr sz="1600"/>
            </a:lvl3pPr>
            <a:lvl4pPr marL="2194560" indent="0">
              <a:buNone/>
              <a:defRPr sz="1440"/>
            </a:lvl4pPr>
            <a:lvl5pPr marL="2926080" indent="0">
              <a:buNone/>
              <a:defRPr sz="1440"/>
            </a:lvl5pPr>
            <a:lvl6pPr marL="3657600" indent="0">
              <a:buNone/>
              <a:defRPr sz="1440"/>
            </a:lvl6pPr>
            <a:lvl7pPr marL="4389120" indent="0">
              <a:buNone/>
              <a:defRPr sz="1440"/>
            </a:lvl7pPr>
            <a:lvl8pPr marL="5120640" indent="0">
              <a:buNone/>
              <a:defRPr sz="1440"/>
            </a:lvl8pPr>
            <a:lvl9pPr marL="5852160" indent="0">
              <a:buNone/>
              <a:defRPr sz="1440"/>
            </a:lvl9pPr>
          </a:lstStyle>
          <a:p>
            <a:pPr lvl="0"/>
            <a:r>
              <a:rPr lang="en-US"/>
              <a:t>Click to edit Master text styles</a:t>
            </a:r>
          </a:p>
        </p:txBody>
      </p:sp>
    </p:spTree>
    <p:extLst>
      <p:ext uri="{BB962C8B-B14F-4D97-AF65-F5344CB8AC3E}">
        <p14:creationId xmlns:p14="http://schemas.microsoft.com/office/powerpoint/2010/main" val="2259152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Box 9"/>
          <p:cNvSpPr txBox="1">
            <a:spLocks noChangeArrowheads="1"/>
          </p:cNvSpPr>
          <p:nvPr/>
        </p:nvSpPr>
        <p:spPr bwMode="auto">
          <a:xfrm>
            <a:off x="31229300" y="30394275"/>
            <a:ext cx="11934825" cy="148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6054" tIns="78026" rIns="156054" bIns="78026">
            <a:spAutoFit/>
          </a:bodyPr>
          <a:lstStyle>
            <a:lvl1pPr defTabSz="974725">
              <a:defRPr sz="1100">
                <a:solidFill>
                  <a:schemeClr val="tx1"/>
                </a:solidFill>
                <a:latin typeface="Arial" panose="020B0604020202020204" pitchFamily="34" charset="0"/>
                <a:ea typeface="ＭＳ Ｐゴシック" panose="020B0600070205080204" pitchFamily="34" charset="-128"/>
              </a:defRPr>
            </a:lvl1pPr>
            <a:lvl2pPr marL="742950" indent="-285750" defTabSz="974725">
              <a:defRPr sz="1100">
                <a:solidFill>
                  <a:schemeClr val="tx1"/>
                </a:solidFill>
                <a:latin typeface="Arial" panose="020B0604020202020204" pitchFamily="34" charset="0"/>
                <a:ea typeface="ＭＳ Ｐゴシック" panose="020B0600070205080204" pitchFamily="34" charset="-128"/>
              </a:defRPr>
            </a:lvl2pPr>
            <a:lvl3pPr marL="1143000" indent="-228600" defTabSz="974725">
              <a:defRPr sz="1100">
                <a:solidFill>
                  <a:schemeClr val="tx1"/>
                </a:solidFill>
                <a:latin typeface="Arial" panose="020B0604020202020204" pitchFamily="34" charset="0"/>
                <a:ea typeface="ＭＳ Ｐゴシック" panose="020B0600070205080204" pitchFamily="34" charset="-128"/>
              </a:defRPr>
            </a:lvl3pPr>
            <a:lvl4pPr marL="1600200" indent="-228600" defTabSz="974725">
              <a:defRPr sz="1100">
                <a:solidFill>
                  <a:schemeClr val="tx1"/>
                </a:solidFill>
                <a:latin typeface="Arial" panose="020B0604020202020204" pitchFamily="34" charset="0"/>
                <a:ea typeface="ＭＳ Ｐゴシック" panose="020B0600070205080204" pitchFamily="34" charset="-128"/>
              </a:defRPr>
            </a:lvl4pPr>
            <a:lvl5pPr marL="2057400" indent="-228600" defTabSz="974725">
              <a:defRPr sz="1100">
                <a:solidFill>
                  <a:schemeClr val="tx1"/>
                </a:solidFill>
                <a:latin typeface="Arial" panose="020B0604020202020204" pitchFamily="34" charset="0"/>
                <a:ea typeface="ＭＳ Ｐゴシック" panose="020B0600070205080204" pitchFamily="34" charset="-128"/>
              </a:defRPr>
            </a:lvl5pPr>
            <a:lvl6pPr marL="25146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6pPr>
            <a:lvl7pPr marL="29718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7pPr>
            <a:lvl8pPr marL="34290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8pPr>
            <a:lvl9pPr marL="38862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9pPr>
          </a:lstStyle>
          <a:p>
            <a:pPr algn="r" eaLnBrk="1" hangingPunct="1">
              <a:defRPr/>
            </a:pPr>
            <a:r>
              <a:rPr lang="en-US" altLang="en-US" sz="4480" b="1">
                <a:latin typeface="Adobe Caslon Pro" pitchFamily="18" charset="0"/>
              </a:rPr>
              <a:t>U</a:t>
            </a:r>
            <a:r>
              <a:rPr lang="en-US" altLang="en-US" sz="4160" b="1">
                <a:latin typeface="Adobe Caslon Pro" pitchFamily="18" charset="0"/>
              </a:rPr>
              <a:t>NIFORMED</a:t>
            </a:r>
            <a:r>
              <a:rPr lang="en-US" altLang="en-US" sz="4480" b="1">
                <a:latin typeface="Adobe Caslon Pro" pitchFamily="18" charset="0"/>
              </a:rPr>
              <a:t> S</a:t>
            </a:r>
            <a:r>
              <a:rPr lang="en-US" altLang="en-US" sz="4160" b="1">
                <a:latin typeface="Adobe Caslon Pro" pitchFamily="18" charset="0"/>
              </a:rPr>
              <a:t>ERVICES</a:t>
            </a:r>
            <a:r>
              <a:rPr lang="en-US" altLang="en-US" sz="4480" b="1">
                <a:latin typeface="Adobe Caslon Pro" pitchFamily="18" charset="0"/>
              </a:rPr>
              <a:t> U</a:t>
            </a:r>
            <a:r>
              <a:rPr lang="en-US" altLang="en-US" sz="4160" b="1">
                <a:latin typeface="Adobe Caslon Pro" pitchFamily="18" charset="0"/>
              </a:rPr>
              <a:t>NIVERSITY</a:t>
            </a:r>
          </a:p>
          <a:p>
            <a:pPr algn="r" eaLnBrk="1" hangingPunct="1">
              <a:defRPr/>
            </a:pPr>
            <a:r>
              <a:rPr lang="en-US" altLang="en-US" sz="4160" i="1">
                <a:latin typeface="Adobe Caslon Pro" pitchFamily="18" charset="0"/>
              </a:rPr>
              <a:t>of the Health Sciences</a:t>
            </a:r>
          </a:p>
        </p:txBody>
      </p:sp>
    </p:spTree>
  </p:cSld>
  <p:clrMap bg1="lt1" tx1="dk1" bg2="lt2" tx2="dk2" accent1="accent1" accent2="accent2" accent3="accent3" accent4="accent4" accent5="accent5" accent6="accent6" hlink="hlink" folHlink="folHlink"/>
  <p:sldLayoutIdLst>
    <p:sldLayoutId id="2147484133" r:id="rId1"/>
    <p:sldLayoutId id="2147484134" r:id="rId2"/>
    <p:sldLayoutId id="2147484135" r:id="rId3"/>
    <p:sldLayoutId id="2147484136" r:id="rId4"/>
    <p:sldLayoutId id="2147484137" r:id="rId5"/>
    <p:sldLayoutId id="2147484138" r:id="rId6"/>
    <p:sldLayoutId id="2147484139" r:id="rId7"/>
    <p:sldLayoutId id="2147484140" r:id="rId8"/>
    <p:sldLayoutId id="2147484141" r:id="rId9"/>
    <p:sldLayoutId id="2147484142" r:id="rId10"/>
    <p:sldLayoutId id="2147484143" r:id="rId11"/>
  </p:sldLayoutIdLst>
  <p:txStyles>
    <p:titleStyle>
      <a:lvl1pPr algn="ctr" defTabSz="5348288" rtl="0" eaLnBrk="0" fontAlgn="base" hangingPunct="0">
        <a:spcBef>
          <a:spcPct val="0"/>
        </a:spcBef>
        <a:spcAft>
          <a:spcPct val="0"/>
        </a:spcAft>
        <a:defRPr sz="25700">
          <a:solidFill>
            <a:schemeClr val="tx2"/>
          </a:solidFill>
          <a:latin typeface="+mj-lt"/>
          <a:ea typeface="ＭＳ Ｐゴシック" pitchFamily="-108" charset="-128"/>
          <a:cs typeface="ＭＳ Ｐゴシック" pitchFamily="-108" charset="-128"/>
        </a:defRPr>
      </a:lvl1pPr>
      <a:lvl2pPr algn="ctr" defTabSz="5348288" rtl="0" eaLnBrk="0" fontAlgn="base" hangingPunct="0">
        <a:spcBef>
          <a:spcPct val="0"/>
        </a:spcBef>
        <a:spcAft>
          <a:spcPct val="0"/>
        </a:spcAft>
        <a:defRPr sz="25700">
          <a:solidFill>
            <a:schemeClr val="tx2"/>
          </a:solidFill>
          <a:latin typeface="Times New Roman" pitchFamily="18" charset="0"/>
          <a:ea typeface="ＭＳ Ｐゴシック" pitchFamily="-108" charset="-128"/>
          <a:cs typeface="ＭＳ Ｐゴシック" pitchFamily="-108" charset="-128"/>
        </a:defRPr>
      </a:lvl2pPr>
      <a:lvl3pPr algn="ctr" defTabSz="5348288" rtl="0" eaLnBrk="0" fontAlgn="base" hangingPunct="0">
        <a:spcBef>
          <a:spcPct val="0"/>
        </a:spcBef>
        <a:spcAft>
          <a:spcPct val="0"/>
        </a:spcAft>
        <a:defRPr sz="25700">
          <a:solidFill>
            <a:schemeClr val="tx2"/>
          </a:solidFill>
          <a:latin typeface="Times New Roman" pitchFamily="18" charset="0"/>
          <a:ea typeface="ＭＳ Ｐゴシック" pitchFamily="-108" charset="-128"/>
          <a:cs typeface="ＭＳ Ｐゴシック" pitchFamily="-108" charset="-128"/>
        </a:defRPr>
      </a:lvl3pPr>
      <a:lvl4pPr algn="ctr" defTabSz="5348288" rtl="0" eaLnBrk="0" fontAlgn="base" hangingPunct="0">
        <a:spcBef>
          <a:spcPct val="0"/>
        </a:spcBef>
        <a:spcAft>
          <a:spcPct val="0"/>
        </a:spcAft>
        <a:defRPr sz="25700">
          <a:solidFill>
            <a:schemeClr val="tx2"/>
          </a:solidFill>
          <a:latin typeface="Times New Roman" pitchFamily="18" charset="0"/>
          <a:ea typeface="ＭＳ Ｐゴシック" pitchFamily="-108" charset="-128"/>
          <a:cs typeface="ＭＳ Ｐゴシック" pitchFamily="-108" charset="-128"/>
        </a:defRPr>
      </a:lvl4pPr>
      <a:lvl5pPr algn="ctr" defTabSz="5348288" rtl="0" eaLnBrk="0" fontAlgn="base" hangingPunct="0">
        <a:spcBef>
          <a:spcPct val="0"/>
        </a:spcBef>
        <a:spcAft>
          <a:spcPct val="0"/>
        </a:spcAft>
        <a:defRPr sz="25700">
          <a:solidFill>
            <a:schemeClr val="tx2"/>
          </a:solidFill>
          <a:latin typeface="Times New Roman" pitchFamily="18" charset="0"/>
          <a:ea typeface="ＭＳ Ｐゴシック" pitchFamily="-108" charset="-128"/>
          <a:cs typeface="ＭＳ Ｐゴシック" pitchFamily="-108" charset="-128"/>
        </a:defRPr>
      </a:lvl5pPr>
      <a:lvl6pPr marL="731520" algn="ctr" defTabSz="6687821" rtl="0" fontAlgn="base">
        <a:spcBef>
          <a:spcPct val="0"/>
        </a:spcBef>
        <a:spcAft>
          <a:spcPct val="0"/>
        </a:spcAft>
        <a:defRPr sz="32160">
          <a:solidFill>
            <a:schemeClr val="tx2"/>
          </a:solidFill>
          <a:latin typeface="Times New Roman" pitchFamily="18" charset="0"/>
        </a:defRPr>
      </a:lvl6pPr>
      <a:lvl7pPr marL="1463040" algn="ctr" defTabSz="6687821" rtl="0" fontAlgn="base">
        <a:spcBef>
          <a:spcPct val="0"/>
        </a:spcBef>
        <a:spcAft>
          <a:spcPct val="0"/>
        </a:spcAft>
        <a:defRPr sz="32160">
          <a:solidFill>
            <a:schemeClr val="tx2"/>
          </a:solidFill>
          <a:latin typeface="Times New Roman" pitchFamily="18" charset="0"/>
        </a:defRPr>
      </a:lvl7pPr>
      <a:lvl8pPr marL="2194560" algn="ctr" defTabSz="6687821" rtl="0" fontAlgn="base">
        <a:spcBef>
          <a:spcPct val="0"/>
        </a:spcBef>
        <a:spcAft>
          <a:spcPct val="0"/>
        </a:spcAft>
        <a:defRPr sz="32160">
          <a:solidFill>
            <a:schemeClr val="tx2"/>
          </a:solidFill>
          <a:latin typeface="Times New Roman" pitchFamily="18" charset="0"/>
        </a:defRPr>
      </a:lvl8pPr>
      <a:lvl9pPr marL="2926080" algn="ctr" defTabSz="6687821" rtl="0" fontAlgn="base">
        <a:spcBef>
          <a:spcPct val="0"/>
        </a:spcBef>
        <a:spcAft>
          <a:spcPct val="0"/>
        </a:spcAft>
        <a:defRPr sz="32160">
          <a:solidFill>
            <a:schemeClr val="tx2"/>
          </a:solidFill>
          <a:latin typeface="Times New Roman" pitchFamily="18" charset="0"/>
        </a:defRPr>
      </a:lvl9pPr>
    </p:titleStyle>
    <p:bodyStyle>
      <a:lvl1pPr marL="2006600" indent="-2006600" algn="l" defTabSz="5348288" rtl="0" eaLnBrk="0" fontAlgn="base" hangingPunct="0">
        <a:spcBef>
          <a:spcPct val="20000"/>
        </a:spcBef>
        <a:spcAft>
          <a:spcPct val="0"/>
        </a:spcAft>
        <a:buChar char="•"/>
        <a:defRPr sz="18800">
          <a:solidFill>
            <a:schemeClr val="tx1"/>
          </a:solidFill>
          <a:latin typeface="+mn-lt"/>
          <a:ea typeface="ＭＳ Ｐゴシック" pitchFamily="-108" charset="-128"/>
          <a:cs typeface="ＭＳ Ｐゴシック" pitchFamily="-108" charset="-128"/>
        </a:defRPr>
      </a:lvl1pPr>
      <a:lvl2pPr marL="4348163" indent="-1673225" algn="l" defTabSz="5348288" rtl="0" eaLnBrk="0" fontAlgn="base" hangingPunct="0">
        <a:spcBef>
          <a:spcPct val="20000"/>
        </a:spcBef>
        <a:spcAft>
          <a:spcPct val="0"/>
        </a:spcAft>
        <a:buChar char="–"/>
        <a:defRPr sz="16300">
          <a:solidFill>
            <a:schemeClr val="tx1"/>
          </a:solidFill>
          <a:latin typeface="+mn-lt"/>
          <a:ea typeface="ＭＳ Ｐゴシック" pitchFamily="-108" charset="-128"/>
        </a:defRPr>
      </a:lvl2pPr>
      <a:lvl3pPr marL="6689725" indent="-1339850" algn="l" defTabSz="5348288" rtl="0" eaLnBrk="0" fontAlgn="base" hangingPunct="0">
        <a:spcBef>
          <a:spcPct val="20000"/>
        </a:spcBef>
        <a:spcAft>
          <a:spcPct val="0"/>
        </a:spcAft>
        <a:buChar char="•"/>
        <a:defRPr sz="13900">
          <a:solidFill>
            <a:schemeClr val="tx1"/>
          </a:solidFill>
          <a:latin typeface="+mn-lt"/>
          <a:ea typeface="ＭＳ Ｐゴシック" pitchFamily="-108" charset="-128"/>
        </a:defRPr>
      </a:lvl3pPr>
      <a:lvl4pPr marL="9361488" indent="-1338263" algn="l" defTabSz="5348288" rtl="0" eaLnBrk="0" fontAlgn="base" hangingPunct="0">
        <a:spcBef>
          <a:spcPct val="20000"/>
        </a:spcBef>
        <a:spcAft>
          <a:spcPct val="0"/>
        </a:spcAft>
        <a:buChar char="–"/>
        <a:defRPr sz="11800">
          <a:solidFill>
            <a:schemeClr val="tx1"/>
          </a:solidFill>
          <a:latin typeface="+mn-lt"/>
          <a:ea typeface="ＭＳ Ｐゴシック" pitchFamily="-108" charset="-128"/>
        </a:defRPr>
      </a:lvl4pPr>
      <a:lvl5pPr marL="12036425" indent="-1333500" algn="l" defTabSz="5348288" rtl="0" eaLnBrk="0" fontAlgn="base" hangingPunct="0">
        <a:spcBef>
          <a:spcPct val="20000"/>
        </a:spcBef>
        <a:spcAft>
          <a:spcPct val="0"/>
        </a:spcAft>
        <a:buChar char="»"/>
        <a:defRPr sz="11800">
          <a:solidFill>
            <a:schemeClr val="tx1"/>
          </a:solidFill>
          <a:latin typeface="+mn-lt"/>
          <a:ea typeface="ＭＳ Ｐゴシック" pitchFamily="-108" charset="-128"/>
        </a:defRPr>
      </a:lvl5pPr>
      <a:lvl6pPr marL="15778480" indent="-1668781" algn="l" defTabSz="6687821" rtl="0" fontAlgn="base">
        <a:spcBef>
          <a:spcPct val="20000"/>
        </a:spcBef>
        <a:spcAft>
          <a:spcPct val="0"/>
        </a:spcAft>
        <a:buChar char="»"/>
        <a:defRPr sz="14720">
          <a:solidFill>
            <a:schemeClr val="tx1"/>
          </a:solidFill>
          <a:latin typeface="+mn-lt"/>
        </a:defRPr>
      </a:lvl6pPr>
      <a:lvl7pPr marL="16510000" indent="-1668781" algn="l" defTabSz="6687821" rtl="0" fontAlgn="base">
        <a:spcBef>
          <a:spcPct val="20000"/>
        </a:spcBef>
        <a:spcAft>
          <a:spcPct val="0"/>
        </a:spcAft>
        <a:buChar char="»"/>
        <a:defRPr sz="14720">
          <a:solidFill>
            <a:schemeClr val="tx1"/>
          </a:solidFill>
          <a:latin typeface="+mn-lt"/>
        </a:defRPr>
      </a:lvl7pPr>
      <a:lvl8pPr marL="17241520" indent="-1668781" algn="l" defTabSz="6687821" rtl="0" fontAlgn="base">
        <a:spcBef>
          <a:spcPct val="20000"/>
        </a:spcBef>
        <a:spcAft>
          <a:spcPct val="0"/>
        </a:spcAft>
        <a:buChar char="»"/>
        <a:defRPr sz="14720">
          <a:solidFill>
            <a:schemeClr val="tx1"/>
          </a:solidFill>
          <a:latin typeface="+mn-lt"/>
        </a:defRPr>
      </a:lvl8pPr>
      <a:lvl9pPr marL="17973040" indent="-1668781" algn="l" defTabSz="6687821" rtl="0" fontAlgn="base">
        <a:spcBef>
          <a:spcPct val="20000"/>
        </a:spcBef>
        <a:spcAft>
          <a:spcPct val="0"/>
        </a:spcAft>
        <a:buChar char="»"/>
        <a:defRPr sz="14720">
          <a:solidFill>
            <a:schemeClr val="tx1"/>
          </a:solidFill>
          <a:latin typeface="+mn-lt"/>
        </a:defRPr>
      </a:lvl9pPr>
    </p:bodyStyle>
    <p:otherStyle>
      <a:defPPr>
        <a:defRPr lang="en-US"/>
      </a:defPPr>
      <a:lvl1pPr marL="0" algn="l" defTabSz="1463040" rtl="0" eaLnBrk="1" latinLnBrk="0" hangingPunct="1">
        <a:defRPr sz="2880" kern="1200">
          <a:solidFill>
            <a:schemeClr val="tx1"/>
          </a:solidFill>
          <a:latin typeface="+mn-lt"/>
          <a:ea typeface="+mn-ea"/>
          <a:cs typeface="+mn-cs"/>
        </a:defRPr>
      </a:lvl1pPr>
      <a:lvl2pPr marL="731520" algn="l" defTabSz="1463040" rtl="0" eaLnBrk="1" latinLnBrk="0" hangingPunct="1">
        <a:defRPr sz="2880" kern="1200">
          <a:solidFill>
            <a:schemeClr val="tx1"/>
          </a:solidFill>
          <a:latin typeface="+mn-lt"/>
          <a:ea typeface="+mn-ea"/>
          <a:cs typeface="+mn-cs"/>
        </a:defRPr>
      </a:lvl2pPr>
      <a:lvl3pPr marL="1463040" algn="l" defTabSz="1463040" rtl="0" eaLnBrk="1" latinLnBrk="0" hangingPunct="1">
        <a:defRPr sz="2880" kern="1200">
          <a:solidFill>
            <a:schemeClr val="tx1"/>
          </a:solidFill>
          <a:latin typeface="+mn-lt"/>
          <a:ea typeface="+mn-ea"/>
          <a:cs typeface="+mn-cs"/>
        </a:defRPr>
      </a:lvl3pPr>
      <a:lvl4pPr marL="2194560" algn="l" defTabSz="1463040" rtl="0" eaLnBrk="1" latinLnBrk="0" hangingPunct="1">
        <a:defRPr sz="2880" kern="1200">
          <a:solidFill>
            <a:schemeClr val="tx1"/>
          </a:solidFill>
          <a:latin typeface="+mn-lt"/>
          <a:ea typeface="+mn-ea"/>
          <a:cs typeface="+mn-cs"/>
        </a:defRPr>
      </a:lvl4pPr>
      <a:lvl5pPr marL="2926080" algn="l" defTabSz="1463040" rtl="0" eaLnBrk="1" latinLnBrk="0" hangingPunct="1">
        <a:defRPr sz="2880" kern="1200">
          <a:solidFill>
            <a:schemeClr val="tx1"/>
          </a:solidFill>
          <a:latin typeface="+mn-lt"/>
          <a:ea typeface="+mn-ea"/>
          <a:cs typeface="+mn-cs"/>
        </a:defRPr>
      </a:lvl5pPr>
      <a:lvl6pPr marL="3657600" algn="l" defTabSz="1463040" rtl="0" eaLnBrk="1" latinLnBrk="0" hangingPunct="1">
        <a:defRPr sz="2880" kern="1200">
          <a:solidFill>
            <a:schemeClr val="tx1"/>
          </a:solidFill>
          <a:latin typeface="+mn-lt"/>
          <a:ea typeface="+mn-ea"/>
          <a:cs typeface="+mn-cs"/>
        </a:defRPr>
      </a:lvl6pPr>
      <a:lvl7pPr marL="4389120" algn="l" defTabSz="1463040" rtl="0" eaLnBrk="1" latinLnBrk="0" hangingPunct="1">
        <a:defRPr sz="2880" kern="1200">
          <a:solidFill>
            <a:schemeClr val="tx1"/>
          </a:solidFill>
          <a:latin typeface="+mn-lt"/>
          <a:ea typeface="+mn-ea"/>
          <a:cs typeface="+mn-cs"/>
        </a:defRPr>
      </a:lvl7pPr>
      <a:lvl8pPr marL="5120640" algn="l" defTabSz="1463040" rtl="0" eaLnBrk="1" latinLnBrk="0" hangingPunct="1">
        <a:defRPr sz="2880" kern="1200">
          <a:solidFill>
            <a:schemeClr val="tx1"/>
          </a:solidFill>
          <a:latin typeface="+mn-lt"/>
          <a:ea typeface="+mn-ea"/>
          <a:cs typeface="+mn-cs"/>
        </a:defRPr>
      </a:lvl8pPr>
      <a:lvl9pPr marL="5852160" algn="l" defTabSz="1463040" rtl="0" eaLnBrk="1" latinLnBrk="0" hangingPunct="1">
        <a:defRPr sz="28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 name="Rectangle 31"/>
          <p:cNvSpPr>
            <a:spLocks noChangeArrowheads="1"/>
          </p:cNvSpPr>
          <p:nvPr/>
        </p:nvSpPr>
        <p:spPr bwMode="auto">
          <a:xfrm>
            <a:off x="-17463" y="2781300"/>
            <a:ext cx="43908663"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defTabSz="1219200">
              <a:defRPr sz="1100">
                <a:solidFill>
                  <a:schemeClr val="tx1"/>
                </a:solidFill>
                <a:latin typeface="Arial" panose="020B0604020202020204" pitchFamily="34" charset="0"/>
                <a:ea typeface="ＭＳ Ｐゴシック" panose="020B0600070205080204" pitchFamily="34" charset="-128"/>
              </a:defRPr>
            </a:lvl1pPr>
            <a:lvl2pPr marL="742950" indent="-285750" defTabSz="1219200">
              <a:defRPr sz="1100">
                <a:solidFill>
                  <a:schemeClr val="tx1"/>
                </a:solidFill>
                <a:latin typeface="Arial" panose="020B0604020202020204" pitchFamily="34" charset="0"/>
                <a:ea typeface="ＭＳ Ｐゴシック" panose="020B0600070205080204" pitchFamily="34" charset="-128"/>
              </a:defRPr>
            </a:lvl2pPr>
            <a:lvl3pPr marL="1143000" indent="-228600" defTabSz="1219200">
              <a:defRPr sz="1100">
                <a:solidFill>
                  <a:schemeClr val="tx1"/>
                </a:solidFill>
                <a:latin typeface="Arial" panose="020B0604020202020204" pitchFamily="34" charset="0"/>
                <a:ea typeface="ＭＳ Ｐゴシック" panose="020B0600070205080204" pitchFamily="34" charset="-128"/>
              </a:defRPr>
            </a:lvl3pPr>
            <a:lvl4pPr marL="1600200" indent="-228600" defTabSz="1219200">
              <a:defRPr sz="1100">
                <a:solidFill>
                  <a:schemeClr val="tx1"/>
                </a:solidFill>
                <a:latin typeface="Arial" panose="020B0604020202020204" pitchFamily="34" charset="0"/>
                <a:ea typeface="ＭＳ Ｐゴシック" panose="020B0600070205080204" pitchFamily="34" charset="-128"/>
              </a:defRPr>
            </a:lvl4pPr>
            <a:lvl5pPr marL="2057400" indent="-228600" defTabSz="1219200">
              <a:defRPr sz="1100">
                <a:solidFill>
                  <a:schemeClr val="tx1"/>
                </a:solidFill>
                <a:latin typeface="Arial" panose="020B0604020202020204" pitchFamily="34" charset="0"/>
                <a:ea typeface="ＭＳ Ｐゴシック" panose="020B0600070205080204" pitchFamily="34" charset="-128"/>
              </a:defRPr>
            </a:lvl5pPr>
            <a:lvl6pPr marL="2514600" indent="-228600" defTabSz="1219200"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6pPr>
            <a:lvl7pPr marL="2971800" indent="-228600" defTabSz="1219200"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7pPr>
            <a:lvl8pPr marL="3429000" indent="-228600" defTabSz="1219200"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8pPr>
            <a:lvl9pPr marL="3886200" indent="-228600" defTabSz="1219200"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9pPr>
          </a:lstStyle>
          <a:p>
            <a:pPr eaLnBrk="1" hangingPunct="1">
              <a:defRPr/>
            </a:pPr>
            <a:endParaRPr lang="en-US" altLang="en-US" sz="2240"/>
          </a:p>
        </p:txBody>
      </p:sp>
      <p:sp>
        <p:nvSpPr>
          <p:cNvPr id="49" name="Text Box 893"/>
          <p:cNvSpPr txBox="1">
            <a:spLocks noChangeArrowheads="1"/>
          </p:cNvSpPr>
          <p:nvPr/>
        </p:nvSpPr>
        <p:spPr bwMode="auto">
          <a:xfrm>
            <a:off x="0" y="385087"/>
            <a:ext cx="43908663" cy="2585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56054" tIns="78026" rIns="156054" bIns="78026">
            <a:spAutoFit/>
          </a:bodyPr>
          <a:lstStyle>
            <a:lvl1pPr defTabSz="974725" eaLnBrk="0" hangingPunct="0">
              <a:defRPr sz="1100">
                <a:solidFill>
                  <a:schemeClr val="tx1"/>
                </a:solidFill>
                <a:latin typeface="Arial" panose="020B0604020202020204" pitchFamily="34" charset="0"/>
                <a:ea typeface="ＭＳ Ｐゴシック" panose="020B0600070205080204" pitchFamily="34" charset="-128"/>
              </a:defRPr>
            </a:lvl1pPr>
            <a:lvl2pPr marL="742950" indent="-285750" defTabSz="974725" eaLnBrk="0" hangingPunct="0">
              <a:defRPr sz="1100">
                <a:solidFill>
                  <a:schemeClr val="tx1"/>
                </a:solidFill>
                <a:latin typeface="Arial" panose="020B0604020202020204" pitchFamily="34" charset="0"/>
                <a:ea typeface="ＭＳ Ｐゴシック" panose="020B0600070205080204" pitchFamily="34" charset="-128"/>
              </a:defRPr>
            </a:lvl2pPr>
            <a:lvl3pPr marL="1143000" indent="-228600" defTabSz="974725" eaLnBrk="0" hangingPunct="0">
              <a:defRPr sz="1100">
                <a:solidFill>
                  <a:schemeClr val="tx1"/>
                </a:solidFill>
                <a:latin typeface="Arial" panose="020B0604020202020204" pitchFamily="34" charset="0"/>
                <a:ea typeface="ＭＳ Ｐゴシック" panose="020B0600070205080204" pitchFamily="34" charset="-128"/>
              </a:defRPr>
            </a:lvl3pPr>
            <a:lvl4pPr marL="1600200" indent="-228600" defTabSz="974725" eaLnBrk="0" hangingPunct="0">
              <a:defRPr sz="1100">
                <a:solidFill>
                  <a:schemeClr val="tx1"/>
                </a:solidFill>
                <a:latin typeface="Arial" panose="020B0604020202020204" pitchFamily="34" charset="0"/>
                <a:ea typeface="ＭＳ Ｐゴシック" panose="020B0600070205080204" pitchFamily="34" charset="-128"/>
              </a:defRPr>
            </a:lvl4pPr>
            <a:lvl5pPr marL="2057400" indent="-228600" defTabSz="974725" eaLnBrk="0" hangingPunct="0">
              <a:defRPr sz="1100">
                <a:solidFill>
                  <a:schemeClr val="tx1"/>
                </a:solidFill>
                <a:latin typeface="Arial" panose="020B0604020202020204" pitchFamily="34" charset="0"/>
                <a:ea typeface="ＭＳ Ｐゴシック" panose="020B0600070205080204" pitchFamily="34" charset="-128"/>
              </a:defRPr>
            </a:lvl5pPr>
            <a:lvl6pPr marL="25146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6pPr>
            <a:lvl7pPr marL="29718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7pPr>
            <a:lvl8pPr marL="34290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8pPr>
            <a:lvl9pPr marL="38862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9pPr>
          </a:lstStyle>
          <a:p>
            <a:pPr lvl="0" algn="ctr">
              <a:lnSpc>
                <a:spcPct val="90000"/>
              </a:lnSpc>
              <a:spcBef>
                <a:spcPts val="0"/>
              </a:spcBef>
              <a:spcAft>
                <a:spcPts val="0"/>
              </a:spcAft>
              <a:buClr>
                <a:schemeClr val="dk2"/>
              </a:buClr>
              <a:buSzPts val="4000"/>
            </a:pPr>
            <a:r>
              <a:rPr lang="en-US" sz="5400" dirty="0">
                <a:solidFill>
                  <a:schemeClr val="dk2"/>
                </a:solidFill>
                <a:latin typeface="Franklin Gothic"/>
                <a:ea typeface="Franklin Gothic"/>
                <a:cs typeface="Franklin Gothic"/>
                <a:sym typeface="Franklin Gothic"/>
              </a:rPr>
              <a:t>Trends in Influenza Vaccination Uptake in a Universally Insured Population in the United States, 2017 - 2023</a:t>
            </a:r>
            <a:endParaRPr lang="en-US" sz="2000" dirty="0">
              <a:solidFill>
                <a:srgbClr val="000000"/>
              </a:solidFill>
              <a:latin typeface="Arial"/>
              <a:ea typeface="Arial"/>
              <a:cs typeface="Arial"/>
              <a:sym typeface="Arial"/>
            </a:endParaRPr>
          </a:p>
          <a:p>
            <a:pPr algn="ctr" eaLnBrk="1" hangingPunct="1">
              <a:spcBef>
                <a:spcPct val="30000"/>
              </a:spcBef>
              <a:defRPr/>
            </a:pPr>
            <a:r>
              <a:rPr lang="en-US" altLang="en-US" sz="2800" b="1" dirty="0">
                <a:latin typeface="Calibri" panose="020F0502020204030204" pitchFamily="34" charset="0"/>
                <a:ea typeface="Calibri" panose="020F0502020204030204" pitchFamily="34" charset="0"/>
                <a:cs typeface="Calibri" panose="020F0502020204030204" pitchFamily="34" charset="0"/>
              </a:rPr>
              <a:t>Christopher Reeves, DVM</a:t>
            </a:r>
            <a:r>
              <a:rPr lang="en-US" altLang="en-US" sz="2800" b="1" baseline="30000" dirty="0">
                <a:latin typeface="Calibri" panose="020F0502020204030204" pitchFamily="34" charset="0"/>
                <a:ea typeface="Calibri" panose="020F0502020204030204" pitchFamily="34" charset="0"/>
                <a:cs typeface="Calibri" panose="020F0502020204030204" pitchFamily="34" charset="0"/>
              </a:rPr>
              <a:t>1,</a:t>
            </a:r>
            <a:r>
              <a:rPr lang="en-US" altLang="en-US" sz="2800" b="1" dirty="0">
                <a:latin typeface="Calibri" panose="020F0502020204030204" pitchFamily="34" charset="0"/>
                <a:ea typeface="Calibri" panose="020F0502020204030204" pitchFamily="34" charset="0"/>
                <a:cs typeface="Calibri" panose="020F0502020204030204" pitchFamily="34" charset="0"/>
              </a:rPr>
              <a:t>, </a:t>
            </a:r>
            <a:r>
              <a:rPr lang="en-US" sz="2800" b="1" dirty="0">
                <a:latin typeface="Calibri" panose="020F0502020204030204" pitchFamily="34" charset="0"/>
                <a:ea typeface="Calibri" panose="020F0502020204030204" pitchFamily="34" charset="0"/>
                <a:cs typeface="Calibri" panose="020F0502020204030204" pitchFamily="34" charset="0"/>
              </a:rPr>
              <a:t>Sarah Selica T. Miura, MPH</a:t>
            </a:r>
            <a:r>
              <a:rPr lang="en-US" sz="2800" b="1" baseline="30000" dirty="0">
                <a:latin typeface="Calibri" panose="020F0502020204030204" pitchFamily="34" charset="0"/>
                <a:ea typeface="Calibri" panose="020F0502020204030204" pitchFamily="34" charset="0"/>
                <a:cs typeface="Calibri" panose="020F0502020204030204" pitchFamily="34" charset="0"/>
              </a:rPr>
              <a:t>1,2</a:t>
            </a:r>
            <a:r>
              <a:rPr lang="en-US" sz="2800" b="1" dirty="0">
                <a:latin typeface="Calibri" panose="020F0502020204030204" pitchFamily="34" charset="0"/>
                <a:ea typeface="Calibri" panose="020F0502020204030204" pitchFamily="34" charset="0"/>
                <a:cs typeface="Calibri" panose="020F0502020204030204" pitchFamily="34" charset="0"/>
              </a:rPr>
              <a:t>, Ashley R. Chappell, MPH</a:t>
            </a:r>
            <a:r>
              <a:rPr lang="en-US" sz="2800" b="1" baseline="30000" dirty="0">
                <a:latin typeface="Calibri" panose="020F0502020204030204" pitchFamily="34" charset="0"/>
                <a:ea typeface="Calibri" panose="020F0502020204030204" pitchFamily="34" charset="0"/>
                <a:cs typeface="Calibri" panose="020F0502020204030204" pitchFamily="34" charset="0"/>
              </a:rPr>
              <a:t>1,2</a:t>
            </a:r>
            <a:r>
              <a:rPr lang="en-US" sz="2800" b="1" dirty="0">
                <a:latin typeface="Calibri" panose="020F0502020204030204" pitchFamily="34" charset="0"/>
                <a:ea typeface="Calibri" panose="020F0502020204030204" pitchFamily="34" charset="0"/>
                <a:cs typeface="Calibri" panose="020F0502020204030204" pitchFamily="34" charset="0"/>
              </a:rPr>
              <a:t>, Amanda Banaag, MPH</a:t>
            </a:r>
            <a:r>
              <a:rPr lang="en-US" sz="2800" b="1" baseline="30000" dirty="0">
                <a:latin typeface="Calibri" panose="020F0502020204030204" pitchFamily="34" charset="0"/>
                <a:ea typeface="Calibri" panose="020F0502020204030204" pitchFamily="34" charset="0"/>
                <a:cs typeface="Calibri" panose="020F0502020204030204" pitchFamily="34" charset="0"/>
              </a:rPr>
              <a:t>1,2</a:t>
            </a:r>
            <a:r>
              <a:rPr lang="en-US" sz="2800" b="1" dirty="0">
                <a:latin typeface="Calibri" panose="020F0502020204030204" pitchFamily="34" charset="0"/>
                <a:ea typeface="Calibri" panose="020F0502020204030204" pitchFamily="34" charset="0"/>
                <a:cs typeface="Calibri" panose="020F0502020204030204" pitchFamily="34" charset="0"/>
              </a:rPr>
              <a:t>, Christian L. Coles, PhD, MPH</a:t>
            </a:r>
            <a:r>
              <a:rPr lang="en-US" sz="2800" b="1" baseline="30000" dirty="0">
                <a:latin typeface="Calibri" panose="020F0502020204030204" pitchFamily="34" charset="0"/>
                <a:ea typeface="Calibri" panose="020F0502020204030204" pitchFamily="34" charset="0"/>
                <a:cs typeface="Calibri" panose="020F0502020204030204" pitchFamily="34" charset="0"/>
              </a:rPr>
              <a:t>1,2</a:t>
            </a:r>
            <a:r>
              <a:rPr lang="en-US" sz="2800" b="1" dirty="0">
                <a:latin typeface="Calibri" panose="020F0502020204030204" pitchFamily="34" charset="0"/>
                <a:ea typeface="Calibri" panose="020F0502020204030204" pitchFamily="34" charset="0"/>
                <a:cs typeface="Calibri" panose="020F0502020204030204" pitchFamily="34" charset="0"/>
              </a:rPr>
              <a:t>, Tracey Pérez Koehlmoos, PhD, MHA</a:t>
            </a:r>
            <a:r>
              <a:rPr lang="en-US" sz="2800" b="1" baseline="30000" dirty="0">
                <a:latin typeface="Calibri" panose="020F0502020204030204" pitchFamily="34" charset="0"/>
                <a:ea typeface="Calibri" panose="020F0502020204030204" pitchFamily="34" charset="0"/>
                <a:cs typeface="Calibri" panose="020F0502020204030204" pitchFamily="34" charset="0"/>
              </a:rPr>
              <a:t>1</a:t>
            </a:r>
            <a:endParaRPr lang="en-US" altLang="en-US" sz="2800" b="1" baseline="30000" dirty="0">
              <a:latin typeface="Calibri" panose="020F0502020204030204" pitchFamily="34" charset="0"/>
              <a:ea typeface="Calibri" panose="020F0502020204030204" pitchFamily="34" charset="0"/>
              <a:cs typeface="Calibri" panose="020F0502020204030204" pitchFamily="34" charset="0"/>
            </a:endParaRPr>
          </a:p>
          <a:p>
            <a:pPr algn="ctr" eaLnBrk="1" hangingPunct="1">
              <a:spcBef>
                <a:spcPct val="30000"/>
              </a:spcBef>
              <a:defRPr/>
            </a:pPr>
            <a:r>
              <a:rPr lang="en-US" altLang="en-US" sz="2800" baseline="30000" dirty="0">
                <a:latin typeface="Calibri" panose="020F0502020204030204" pitchFamily="34" charset="0"/>
                <a:ea typeface="Calibri" panose="020F0502020204030204" pitchFamily="34" charset="0"/>
                <a:cs typeface="Calibri" panose="020F0502020204030204" pitchFamily="34" charset="0"/>
              </a:rPr>
              <a:t>1 </a:t>
            </a:r>
            <a:r>
              <a:rPr lang="en-US" altLang="en-US" sz="2800" dirty="0">
                <a:latin typeface="Calibri" panose="020F0502020204030204" pitchFamily="34" charset="0"/>
                <a:ea typeface="Calibri" panose="020F0502020204030204" pitchFamily="34" charset="0"/>
                <a:cs typeface="Calibri" panose="020F0502020204030204" pitchFamily="34" charset="0"/>
              </a:rPr>
              <a:t>Uniformed Services University of the Health Sciences, 4301 Jones Bridge Road, Bethesda, MD 20814, USA</a:t>
            </a:r>
          </a:p>
          <a:p>
            <a:pPr algn="ctr" eaLnBrk="1" hangingPunct="1">
              <a:spcBef>
                <a:spcPct val="30000"/>
              </a:spcBef>
              <a:defRPr/>
            </a:pPr>
            <a:r>
              <a:rPr lang="en-US" altLang="en-US" sz="2800" baseline="30000" dirty="0">
                <a:latin typeface="Calibri" panose="020F0502020204030204" pitchFamily="34" charset="0"/>
                <a:ea typeface="Calibri" panose="020F0502020204030204" pitchFamily="34" charset="0"/>
                <a:cs typeface="Calibri" panose="020F0502020204030204" pitchFamily="34" charset="0"/>
              </a:rPr>
              <a:t>2</a:t>
            </a:r>
            <a:r>
              <a:rPr lang="en-US" altLang="en-US" sz="2800" dirty="0">
                <a:latin typeface="Calibri" panose="020F0502020204030204" pitchFamily="34" charset="0"/>
                <a:ea typeface="Calibri" panose="020F0502020204030204" pitchFamily="34" charset="0"/>
                <a:cs typeface="Calibri" panose="020F0502020204030204" pitchFamily="34" charset="0"/>
              </a:rPr>
              <a:t> The Henry M. Jackson Foundation for the Advancement of Military Medicine, Inc, 6720 Rockledge Dr., Bethesda, MD 20817, USA</a:t>
            </a:r>
          </a:p>
        </p:txBody>
      </p:sp>
      <p:pic>
        <p:nvPicPr>
          <p:cNvPr id="50"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662620" y="426696"/>
            <a:ext cx="2706480" cy="261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Rectangle 4"/>
          <p:cNvSpPr>
            <a:spLocks noChangeArrowheads="1"/>
          </p:cNvSpPr>
          <p:nvPr/>
        </p:nvSpPr>
        <p:spPr bwMode="auto">
          <a:xfrm>
            <a:off x="792163" y="10193338"/>
            <a:ext cx="13695362" cy="5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100">
                <a:solidFill>
                  <a:schemeClr val="tx1"/>
                </a:solidFill>
                <a:latin typeface="Arial" panose="020B0604020202020204" pitchFamily="34" charset="0"/>
                <a:ea typeface="ＭＳ Ｐゴシック" panose="020B0600070205080204" pitchFamily="34" charset="-128"/>
              </a:defRPr>
            </a:lvl1pPr>
            <a:lvl2pPr marL="742950" indent="-285750">
              <a:defRPr sz="1100">
                <a:solidFill>
                  <a:schemeClr val="tx1"/>
                </a:solidFill>
                <a:latin typeface="Arial" panose="020B0604020202020204" pitchFamily="34" charset="0"/>
                <a:ea typeface="ＭＳ Ｐゴシック" panose="020B0600070205080204" pitchFamily="34" charset="-128"/>
              </a:defRPr>
            </a:lvl2pPr>
            <a:lvl3pPr marL="1143000" indent="-228600">
              <a:defRPr sz="1100">
                <a:solidFill>
                  <a:schemeClr val="tx1"/>
                </a:solidFill>
                <a:latin typeface="Arial" panose="020B0604020202020204" pitchFamily="34" charset="0"/>
                <a:ea typeface="ＭＳ Ｐゴシック" panose="020B0600070205080204" pitchFamily="34" charset="-128"/>
              </a:defRPr>
            </a:lvl3pPr>
            <a:lvl4pPr marL="1600200" indent="-228600">
              <a:defRPr sz="1100">
                <a:solidFill>
                  <a:schemeClr val="tx1"/>
                </a:solidFill>
                <a:latin typeface="Arial" panose="020B0604020202020204" pitchFamily="34" charset="0"/>
                <a:ea typeface="ＭＳ Ｐゴシック" panose="020B0600070205080204" pitchFamily="34" charset="-128"/>
              </a:defRPr>
            </a:lvl4pPr>
            <a:lvl5pPr marL="2057400" indent="-228600">
              <a:defRPr sz="11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9pPr>
          </a:lstStyle>
          <a:p>
            <a:pPr>
              <a:defRPr/>
            </a:pPr>
            <a:endParaRPr lang="en-US" altLang="en-US" sz="3040"/>
          </a:p>
        </p:txBody>
      </p:sp>
      <p:sp>
        <p:nvSpPr>
          <p:cNvPr id="52" name="Rectangle 6"/>
          <p:cNvSpPr>
            <a:spLocks noChangeArrowheads="1"/>
          </p:cNvSpPr>
          <p:nvPr/>
        </p:nvSpPr>
        <p:spPr bwMode="auto">
          <a:xfrm>
            <a:off x="682625" y="26682700"/>
            <a:ext cx="136271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900">
                <a:solidFill>
                  <a:schemeClr val="tx1"/>
                </a:solidFill>
                <a:latin typeface="Arial" panose="020B0604020202020204" pitchFamily="34" charset="0"/>
                <a:ea typeface="ＭＳ Ｐゴシック" panose="020B0600070205080204" pitchFamily="34" charset="-128"/>
              </a:defRPr>
            </a:lvl1pPr>
            <a:lvl2pPr marL="742950" indent="-285750">
              <a:defRPr sz="1900">
                <a:solidFill>
                  <a:schemeClr val="tx1"/>
                </a:solidFill>
                <a:latin typeface="Arial" panose="020B0604020202020204" pitchFamily="34" charset="0"/>
                <a:ea typeface="ＭＳ Ｐゴシック" panose="020B0600070205080204" pitchFamily="34" charset="-128"/>
              </a:defRPr>
            </a:lvl2pPr>
            <a:lvl3pPr marL="1143000" indent="-228600">
              <a:defRPr sz="1900">
                <a:solidFill>
                  <a:schemeClr val="tx1"/>
                </a:solidFill>
                <a:latin typeface="Arial" panose="020B0604020202020204" pitchFamily="34" charset="0"/>
                <a:ea typeface="ＭＳ Ｐゴシック" panose="020B0600070205080204" pitchFamily="34" charset="-128"/>
              </a:defRPr>
            </a:lvl3pPr>
            <a:lvl4pPr marL="1600200" indent="-228600">
              <a:defRPr sz="1900">
                <a:solidFill>
                  <a:schemeClr val="tx1"/>
                </a:solidFill>
                <a:latin typeface="Arial" panose="020B0604020202020204" pitchFamily="34" charset="0"/>
                <a:ea typeface="ＭＳ Ｐゴシック" panose="020B0600070205080204" pitchFamily="34" charset="-128"/>
              </a:defRPr>
            </a:lvl4pPr>
            <a:lvl5pPr marL="2057400" indent="-228600">
              <a:defRPr sz="19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9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9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9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900">
                <a:solidFill>
                  <a:schemeClr val="tx1"/>
                </a:solidFill>
                <a:latin typeface="Arial" panose="020B0604020202020204" pitchFamily="34" charset="0"/>
                <a:ea typeface="ＭＳ Ｐゴシック" panose="020B0600070205080204" pitchFamily="34" charset="-128"/>
              </a:defRPr>
            </a:lvl9pPr>
          </a:lstStyle>
          <a:p>
            <a:endParaRPr lang="en-US" altLang="en-US" sz="3200"/>
          </a:p>
        </p:txBody>
      </p:sp>
      <p:sp>
        <p:nvSpPr>
          <p:cNvPr id="53" name="TextBox 52"/>
          <p:cNvSpPr txBox="1">
            <a:spLocks noChangeArrowheads="1"/>
          </p:cNvSpPr>
          <p:nvPr/>
        </p:nvSpPr>
        <p:spPr bwMode="auto">
          <a:xfrm>
            <a:off x="34190996" y="23122739"/>
            <a:ext cx="911484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buFont typeface="Arial" panose="020B0604020202020204" pitchFamily="34" charset="0"/>
              <a:buChar char="•"/>
            </a:pPr>
            <a:r>
              <a:rPr lang="en-US" altLang="en-US" sz="3200" dirty="0">
                <a:latin typeface="Calibri" panose="020F0502020204030204" pitchFamily="34" charset="0"/>
                <a:ea typeface="Calibri" panose="020F0502020204030204" pitchFamily="34" charset="0"/>
                <a:cs typeface="Calibri" panose="020F0502020204030204" pitchFamily="34" charset="0"/>
              </a:rPr>
              <a:t>Our study successfully displays the trends in influenza vaccination among various demographics within a universal healthcare model</a:t>
            </a:r>
          </a:p>
          <a:p>
            <a:pPr marL="457200" indent="-457200">
              <a:buFont typeface="Arial" panose="020B0604020202020204" pitchFamily="34" charset="0"/>
              <a:buChar char="•"/>
            </a:pPr>
            <a:r>
              <a:rPr lang="en-US" altLang="en-US" sz="3200" dirty="0">
                <a:latin typeface="Calibri" panose="020F0502020204030204" pitchFamily="34" charset="0"/>
                <a:ea typeface="Calibri" panose="020F0502020204030204" pitchFamily="34" charset="0"/>
                <a:cs typeface="Calibri" panose="020F0502020204030204" pitchFamily="34" charset="0"/>
              </a:rPr>
              <a:t>We highlight the continued need for accurate linkages between vaccination and their monitoring system like Electronic Health Records</a:t>
            </a:r>
          </a:p>
          <a:p>
            <a:pPr marL="457200" indent="-457200">
              <a:buFont typeface="Arial" panose="020B0604020202020204" pitchFamily="34" charset="0"/>
              <a:buChar char="•"/>
            </a:pPr>
            <a:r>
              <a:rPr lang="en-US" altLang="en-US" sz="3200" dirty="0">
                <a:latin typeface="Calibri" panose="020F0502020204030204" pitchFamily="34" charset="0"/>
                <a:ea typeface="Calibri" panose="020F0502020204030204" pitchFamily="34" charset="0"/>
                <a:cs typeface="Calibri" panose="020F0502020204030204" pitchFamily="34" charset="0"/>
              </a:rPr>
              <a:t>We provide information to inform public health officials in their targeted outreach campaigns to improve influenza vaccination across the population</a:t>
            </a:r>
          </a:p>
        </p:txBody>
      </p:sp>
      <p:sp>
        <p:nvSpPr>
          <p:cNvPr id="54" name="Rectangle 53"/>
          <p:cNvSpPr>
            <a:spLocks noChangeArrowheads="1"/>
          </p:cNvSpPr>
          <p:nvPr/>
        </p:nvSpPr>
        <p:spPr bwMode="auto">
          <a:xfrm>
            <a:off x="454084" y="4917721"/>
            <a:ext cx="9565372" cy="9474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117043" tIns="58522" rIns="117043" bIns="58522">
            <a:spAutoFit/>
          </a:bodyPr>
          <a:lstStyle>
            <a:lvl1pPr marL="365125" indent="-365125" defTabSz="731838">
              <a:defRPr sz="1900">
                <a:solidFill>
                  <a:schemeClr val="tx1"/>
                </a:solidFill>
                <a:latin typeface="Arial" panose="020B0604020202020204" pitchFamily="34" charset="0"/>
                <a:ea typeface="ＭＳ Ｐゴシック" panose="020B0600070205080204" pitchFamily="34" charset="-128"/>
              </a:defRPr>
            </a:lvl1pPr>
            <a:lvl2pPr marL="742950" indent="-285750" defTabSz="731838">
              <a:defRPr sz="1900">
                <a:solidFill>
                  <a:schemeClr val="tx1"/>
                </a:solidFill>
                <a:latin typeface="Arial" panose="020B0604020202020204" pitchFamily="34" charset="0"/>
                <a:ea typeface="ＭＳ Ｐゴシック" panose="020B0600070205080204" pitchFamily="34" charset="-128"/>
              </a:defRPr>
            </a:lvl2pPr>
            <a:lvl3pPr marL="1143000" indent="-228600" defTabSz="731838">
              <a:defRPr sz="1900">
                <a:solidFill>
                  <a:schemeClr val="tx1"/>
                </a:solidFill>
                <a:latin typeface="Arial" panose="020B0604020202020204" pitchFamily="34" charset="0"/>
                <a:ea typeface="ＭＳ Ｐゴシック" panose="020B0600070205080204" pitchFamily="34" charset="-128"/>
              </a:defRPr>
            </a:lvl3pPr>
            <a:lvl4pPr marL="1600200" indent="-228600" defTabSz="731838">
              <a:defRPr sz="1900">
                <a:solidFill>
                  <a:schemeClr val="tx1"/>
                </a:solidFill>
                <a:latin typeface="Arial" panose="020B0604020202020204" pitchFamily="34" charset="0"/>
                <a:ea typeface="ＭＳ Ｐゴシック" panose="020B0600070205080204" pitchFamily="34" charset="-128"/>
              </a:defRPr>
            </a:lvl4pPr>
            <a:lvl5pPr marL="2057400" indent="-228600" defTabSz="731838">
              <a:defRPr sz="1900">
                <a:solidFill>
                  <a:schemeClr val="tx1"/>
                </a:solidFill>
                <a:latin typeface="Arial" panose="020B0604020202020204" pitchFamily="34" charset="0"/>
                <a:ea typeface="ＭＳ Ｐゴシック" panose="020B0600070205080204" pitchFamily="34" charset="-128"/>
              </a:defRPr>
            </a:lvl5pPr>
            <a:lvl6pPr marL="2514600" indent="-228600" defTabSz="731838" eaLnBrk="0" fontAlgn="base" hangingPunct="0">
              <a:spcBef>
                <a:spcPct val="0"/>
              </a:spcBef>
              <a:spcAft>
                <a:spcPct val="0"/>
              </a:spcAft>
              <a:defRPr sz="1900">
                <a:solidFill>
                  <a:schemeClr val="tx1"/>
                </a:solidFill>
                <a:latin typeface="Arial" panose="020B0604020202020204" pitchFamily="34" charset="0"/>
                <a:ea typeface="ＭＳ Ｐゴシック" panose="020B0600070205080204" pitchFamily="34" charset="-128"/>
              </a:defRPr>
            </a:lvl6pPr>
            <a:lvl7pPr marL="2971800" indent="-228600" defTabSz="731838" eaLnBrk="0" fontAlgn="base" hangingPunct="0">
              <a:spcBef>
                <a:spcPct val="0"/>
              </a:spcBef>
              <a:spcAft>
                <a:spcPct val="0"/>
              </a:spcAft>
              <a:defRPr sz="1900">
                <a:solidFill>
                  <a:schemeClr val="tx1"/>
                </a:solidFill>
                <a:latin typeface="Arial" panose="020B0604020202020204" pitchFamily="34" charset="0"/>
                <a:ea typeface="ＭＳ Ｐゴシック" panose="020B0600070205080204" pitchFamily="34" charset="-128"/>
              </a:defRPr>
            </a:lvl7pPr>
            <a:lvl8pPr marL="3429000" indent="-228600" defTabSz="731838" eaLnBrk="0" fontAlgn="base" hangingPunct="0">
              <a:spcBef>
                <a:spcPct val="0"/>
              </a:spcBef>
              <a:spcAft>
                <a:spcPct val="0"/>
              </a:spcAft>
              <a:defRPr sz="1900">
                <a:solidFill>
                  <a:schemeClr val="tx1"/>
                </a:solidFill>
                <a:latin typeface="Arial" panose="020B0604020202020204" pitchFamily="34" charset="0"/>
                <a:ea typeface="ＭＳ Ｐゴシック" panose="020B0600070205080204" pitchFamily="34" charset="-128"/>
              </a:defRPr>
            </a:lvl8pPr>
            <a:lvl9pPr marL="3886200" indent="-228600" defTabSz="731838" eaLnBrk="0" fontAlgn="base" hangingPunct="0">
              <a:spcBef>
                <a:spcPct val="0"/>
              </a:spcBef>
              <a:spcAft>
                <a:spcPct val="0"/>
              </a:spcAft>
              <a:defRPr sz="1900">
                <a:solidFill>
                  <a:schemeClr val="tx1"/>
                </a:solidFill>
                <a:latin typeface="Arial" panose="020B0604020202020204" pitchFamily="34" charset="0"/>
                <a:ea typeface="ＭＳ Ｐゴシック" panose="020B0600070205080204" pitchFamily="34" charset="-128"/>
              </a:defRPr>
            </a:lvl9pPr>
          </a:lstStyle>
          <a:p>
            <a:pPr marL="457200" indent="-457200">
              <a:buFont typeface="Arial" panose="020B0604020202020204" pitchFamily="34" charset="0"/>
              <a:buChar char="•"/>
              <a:defRPr/>
            </a:pPr>
            <a:r>
              <a:rPr lang="en-US" altLang="en-US" sz="3200" dirty="0">
                <a:latin typeface="Calibri" panose="020F0502020204030204" pitchFamily="34" charset="0"/>
                <a:ea typeface="Calibri" panose="020F0502020204030204" pitchFamily="34" charset="0"/>
                <a:cs typeface="Calibri" panose="020F0502020204030204" pitchFamily="34" charset="0"/>
              </a:rPr>
              <a:t>Annual United States vaccination rates against influenza remain below the Healthy People 2030 target of 70%</a:t>
            </a:r>
          </a:p>
          <a:p>
            <a:pPr marL="457200" indent="-457200">
              <a:buFont typeface="Arial" panose="020B0604020202020204" pitchFamily="34" charset="0"/>
              <a:buChar char="•"/>
              <a:defRPr/>
            </a:pPr>
            <a:r>
              <a:rPr lang="en-US" altLang="en-US" sz="3200" dirty="0">
                <a:latin typeface="Calibri" panose="020F0502020204030204" pitchFamily="34" charset="0"/>
                <a:ea typeface="Calibri" panose="020F0502020204030204" pitchFamily="34" charset="0"/>
                <a:cs typeface="Calibri" panose="020F0502020204030204" pitchFamily="34" charset="0"/>
              </a:rPr>
              <a:t>Various patient demographic factors are associated with differences in vaccine uptake to include race, socioeconomic status, and insurance status</a:t>
            </a:r>
          </a:p>
          <a:p>
            <a:pPr marL="457200" indent="-457200">
              <a:buFont typeface="Arial" panose="020B0604020202020204" pitchFamily="34" charset="0"/>
              <a:buChar char="•"/>
              <a:defRPr/>
            </a:pPr>
            <a:r>
              <a:rPr lang="en-US" altLang="en-US" sz="3200" dirty="0">
                <a:latin typeface="Calibri" panose="020F0502020204030204" pitchFamily="34" charset="0"/>
                <a:ea typeface="Calibri" panose="020F0502020204030204" pitchFamily="34" charset="0"/>
                <a:cs typeface="Calibri" panose="020F0502020204030204" pitchFamily="34" charset="0"/>
              </a:rPr>
              <a:t>The Military Health System (MHS)  offers comprehensive healthcare coverage to active-duty services members (ADSM), retirees, and their dependents through TRICARE, which covers both direct and patient care reducing the barriers to accessing health services</a:t>
            </a:r>
          </a:p>
          <a:p>
            <a:pPr marL="457200" indent="-457200">
              <a:buFont typeface="Arial" panose="020B0604020202020204" pitchFamily="34" charset="0"/>
              <a:buChar char="•"/>
              <a:defRPr/>
            </a:pPr>
            <a:r>
              <a:rPr lang="en-US" altLang="en-US" sz="3200" dirty="0">
                <a:latin typeface="Calibri" panose="020F0502020204030204" pitchFamily="34" charset="0"/>
                <a:ea typeface="Calibri" panose="020F0502020204030204" pitchFamily="34" charset="0"/>
                <a:cs typeface="Calibri" panose="020F0502020204030204" pitchFamily="34" charset="0"/>
              </a:rPr>
              <a:t>While annual influenza are required for all ADSM without a medical or religious exemption, there is no influenza vaccination requirement for military dependents or retirees</a:t>
            </a:r>
          </a:p>
          <a:p>
            <a:pPr marL="457200" indent="-457200">
              <a:buFont typeface="Arial" panose="020B0604020202020204" pitchFamily="34" charset="0"/>
              <a:buChar char="•"/>
              <a:defRPr/>
            </a:pPr>
            <a:r>
              <a:rPr lang="en-US" altLang="en-US" sz="3200" dirty="0">
                <a:latin typeface="Calibri" panose="020F0502020204030204" pitchFamily="34" charset="0"/>
                <a:ea typeface="Calibri" panose="020F0502020204030204" pitchFamily="34" charset="0"/>
                <a:cs typeface="Calibri" panose="020F0502020204030204" pitchFamily="34" charset="0"/>
              </a:rPr>
              <a:t>We hypothesized that universal access to care would mitigate vaccine uptake discrepancies among the various demographic groups</a:t>
            </a:r>
          </a:p>
        </p:txBody>
      </p:sp>
      <p:sp>
        <p:nvSpPr>
          <p:cNvPr id="55" name="Rectangle 3"/>
          <p:cNvSpPr>
            <a:spLocks noChangeArrowheads="1"/>
          </p:cNvSpPr>
          <p:nvPr/>
        </p:nvSpPr>
        <p:spPr bwMode="auto">
          <a:xfrm>
            <a:off x="475795" y="16459200"/>
            <a:ext cx="9549866" cy="13388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buFont typeface="Arial" panose="020B0604020202020204" pitchFamily="34" charset="0"/>
              <a:buChar char="•"/>
            </a:pPr>
            <a:r>
              <a:rPr lang="en-US" altLang="en-US" sz="3200" dirty="0">
                <a:latin typeface="Calibri" panose="020F0502020204030204" pitchFamily="34" charset="0"/>
                <a:ea typeface="Calibri" panose="020F0502020204030204" pitchFamily="34" charset="0"/>
                <a:cs typeface="Calibri" panose="020F0502020204030204" pitchFamily="34" charset="0"/>
              </a:rPr>
              <a:t>We used the MHS Data Repository (MDR) to conduct a cross-sectional study of ADSM, dependents, and retirees with TRICARE Prime/Plus coverage between the ages of 1 - 64 in the U.S. Army, Air Force, Space Force, Navy, and Marine Corps between July 2017 and March 2023</a:t>
            </a:r>
          </a:p>
          <a:p>
            <a:pPr marL="457200" indent="-457200">
              <a:buFont typeface="Arial" panose="020B0604020202020204" pitchFamily="34" charset="0"/>
              <a:buChar char="•"/>
            </a:pPr>
            <a:r>
              <a:rPr lang="en-US" altLang="en-US" sz="3200" dirty="0">
                <a:latin typeface="Calibri" panose="020F0502020204030204" pitchFamily="34" charset="0"/>
                <a:ea typeface="Calibri" panose="020F0502020204030204" pitchFamily="34" charset="0"/>
                <a:cs typeface="Calibri" panose="020F0502020204030204" pitchFamily="34" charset="0"/>
              </a:rPr>
              <a:t>Individuals in the National Guard or Reserves were excluded due to inconsistent access to the MHS, and those over 65 were excluded due to Medicare being the primary payer</a:t>
            </a:r>
          </a:p>
          <a:p>
            <a:pPr marL="457200" indent="-457200">
              <a:buFont typeface="Arial" panose="020B0604020202020204" pitchFamily="34" charset="0"/>
              <a:buChar char="•"/>
            </a:pPr>
            <a:r>
              <a:rPr lang="en-US" altLang="en-US" sz="3200" dirty="0">
                <a:latin typeface="Calibri" panose="020F0502020204030204" pitchFamily="34" charset="0"/>
                <a:ea typeface="Calibri" panose="020F0502020204030204" pitchFamily="34" charset="0"/>
                <a:cs typeface="Calibri" panose="020F0502020204030204" pitchFamily="34" charset="0"/>
              </a:rPr>
              <a:t>The study period encompassed six different influenza seasons starting with influenza season 1 from July 2017 – March 2018 and ending with season 6 from July 2022 – March 2023.</a:t>
            </a:r>
          </a:p>
          <a:p>
            <a:pPr marL="457200" indent="-457200">
              <a:buFont typeface="Arial" panose="020B0604020202020204" pitchFamily="34" charset="0"/>
              <a:buChar char="•"/>
            </a:pPr>
            <a:r>
              <a:rPr lang="en-US" altLang="en-US" sz="3200" dirty="0">
                <a:latin typeface="Calibri" panose="020F0502020204030204" pitchFamily="34" charset="0"/>
                <a:ea typeface="Calibri" panose="020F0502020204030204" pitchFamily="34" charset="0"/>
                <a:cs typeface="Calibri" panose="020F0502020204030204" pitchFamily="34" charset="0"/>
              </a:rPr>
              <a:t>Patient demographics  such are age, biological sex, race/ethnicity, beneficiary status, sponsor rank (which was used as a surrogate for socioeconomic status (SES), and sponsor branch of service were extracted</a:t>
            </a:r>
          </a:p>
          <a:p>
            <a:pPr marL="457200" indent="-457200">
              <a:buFont typeface="Arial" panose="020B0604020202020204" pitchFamily="34" charset="0"/>
              <a:buChar char="•"/>
            </a:pPr>
            <a:r>
              <a:rPr lang="en-US" altLang="en-US" sz="3200" dirty="0">
                <a:latin typeface="Calibri" panose="020F0502020204030204" pitchFamily="34" charset="0"/>
                <a:ea typeface="Calibri" panose="020F0502020204030204" pitchFamily="34" charset="0"/>
                <a:cs typeface="Calibri" panose="020F0502020204030204" pitchFamily="34" charset="0"/>
              </a:rPr>
              <a:t>Vaccination status was identified using current procedural terminology (CPT) codes and vaccine administered (CVX) codes.</a:t>
            </a:r>
          </a:p>
          <a:p>
            <a:pPr marL="457200" indent="-457200">
              <a:buFont typeface="Arial" panose="020B0604020202020204" pitchFamily="34" charset="0"/>
              <a:buChar char="•"/>
            </a:pPr>
            <a:r>
              <a:rPr lang="en-US" altLang="en-US" sz="3200" dirty="0">
                <a:latin typeface="Calibri" panose="020F0502020204030204" pitchFamily="34" charset="0"/>
                <a:ea typeface="Calibri" panose="020F0502020204030204" pitchFamily="34" charset="0"/>
                <a:cs typeface="Calibri" panose="020F0502020204030204" pitchFamily="34" charset="0"/>
              </a:rPr>
              <a:t>Missing race/ethnicity was imputed using reweighted estimating equations (RWEE) method. Descriptive analytics included chi-squared and multivariable logistic regressions. Significance was set at </a:t>
            </a:r>
            <a:r>
              <a:rPr lang="el-GR" altLang="en-US" sz="3200" dirty="0">
                <a:latin typeface="Calibri" panose="020F0502020204030204" pitchFamily="34" charset="0"/>
                <a:ea typeface="Calibri" panose="020F0502020204030204" pitchFamily="34" charset="0"/>
                <a:cs typeface="Calibri" panose="020F0502020204030204" pitchFamily="34" charset="0"/>
              </a:rPr>
              <a:t>α</a:t>
            </a:r>
            <a:r>
              <a:rPr lang="en-US" altLang="en-US" sz="3200" dirty="0">
                <a:latin typeface="Calibri" panose="020F0502020204030204" pitchFamily="34" charset="0"/>
                <a:ea typeface="Calibri" panose="020F0502020204030204" pitchFamily="34" charset="0"/>
                <a:cs typeface="Calibri" panose="020F0502020204030204" pitchFamily="34" charset="0"/>
              </a:rPr>
              <a:t>&lt; 0.05 and performed using SAS, version 9.4</a:t>
            </a:r>
          </a:p>
          <a:p>
            <a:pPr marL="457200" indent="-457200">
              <a:buFont typeface="Arial" panose="020B0604020202020204" pitchFamily="34" charset="0"/>
              <a:buChar char="•"/>
            </a:pPr>
            <a:endParaRPr lang="en-US" altLang="en-US" sz="3200" dirty="0">
              <a:latin typeface="Calibri" panose="020F0502020204030204" pitchFamily="34" charset="0"/>
              <a:ea typeface="Calibri" panose="020F0502020204030204" pitchFamily="34" charset="0"/>
              <a:cs typeface="Calibri" panose="020F0502020204030204" pitchFamily="34" charset="0"/>
            </a:endParaRPr>
          </a:p>
        </p:txBody>
      </p:sp>
      <p:sp>
        <p:nvSpPr>
          <p:cNvPr id="56" name="Rectangle 53"/>
          <p:cNvSpPr>
            <a:spLocks noChangeArrowheads="1"/>
          </p:cNvSpPr>
          <p:nvPr/>
        </p:nvSpPr>
        <p:spPr bwMode="auto">
          <a:xfrm>
            <a:off x="34054394" y="4701154"/>
            <a:ext cx="9130550" cy="17558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117043" tIns="58522" rIns="117043" bIns="58522">
            <a:spAutoFit/>
          </a:bodyPr>
          <a:lstStyle>
            <a:lvl1pPr defTabSz="731838">
              <a:defRPr sz="1100">
                <a:solidFill>
                  <a:schemeClr val="tx1"/>
                </a:solidFill>
                <a:latin typeface="Arial" panose="020B0604020202020204" pitchFamily="34" charset="0"/>
                <a:ea typeface="ＭＳ Ｐゴシック" panose="020B0600070205080204" pitchFamily="34" charset="-128"/>
              </a:defRPr>
            </a:lvl1pPr>
            <a:lvl2pPr marL="742950" indent="-285750" defTabSz="731838">
              <a:defRPr sz="1100">
                <a:solidFill>
                  <a:schemeClr val="tx1"/>
                </a:solidFill>
                <a:latin typeface="Arial" panose="020B0604020202020204" pitchFamily="34" charset="0"/>
                <a:ea typeface="ＭＳ Ｐゴシック" panose="020B0600070205080204" pitchFamily="34" charset="-128"/>
              </a:defRPr>
            </a:lvl2pPr>
            <a:lvl3pPr marL="1143000" indent="-228600" defTabSz="731838">
              <a:defRPr sz="1100">
                <a:solidFill>
                  <a:schemeClr val="tx1"/>
                </a:solidFill>
                <a:latin typeface="Arial" panose="020B0604020202020204" pitchFamily="34" charset="0"/>
                <a:ea typeface="ＭＳ Ｐゴシック" panose="020B0600070205080204" pitchFamily="34" charset="-128"/>
              </a:defRPr>
            </a:lvl3pPr>
            <a:lvl4pPr marL="1600200" indent="-228600" defTabSz="731838">
              <a:defRPr sz="1100">
                <a:solidFill>
                  <a:schemeClr val="tx1"/>
                </a:solidFill>
                <a:latin typeface="Arial" panose="020B0604020202020204" pitchFamily="34" charset="0"/>
                <a:ea typeface="ＭＳ Ｐゴシック" panose="020B0600070205080204" pitchFamily="34" charset="-128"/>
              </a:defRPr>
            </a:lvl4pPr>
            <a:lvl5pPr marL="2057400" indent="-228600" defTabSz="731838">
              <a:defRPr sz="1100">
                <a:solidFill>
                  <a:schemeClr val="tx1"/>
                </a:solidFill>
                <a:latin typeface="Arial" panose="020B0604020202020204" pitchFamily="34" charset="0"/>
                <a:ea typeface="ＭＳ Ｐゴシック" panose="020B0600070205080204" pitchFamily="34" charset="-128"/>
              </a:defRPr>
            </a:lvl5pPr>
            <a:lvl6pPr marL="25146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6pPr>
            <a:lvl7pPr marL="29718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7pPr>
            <a:lvl8pPr marL="34290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8pPr>
            <a:lvl9pPr marL="38862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9pPr>
          </a:lstStyle>
          <a:p>
            <a:pPr marL="457200" indent="-457200">
              <a:spcAft>
                <a:spcPts val="760"/>
              </a:spcAft>
              <a:buFont typeface="Arial" panose="020B0604020202020204" pitchFamily="34" charset="0"/>
              <a:buChar char="•"/>
              <a:defRPr/>
            </a:pPr>
            <a:r>
              <a:rPr lang="en-US" altLang="en-US" sz="3200" dirty="0">
                <a:latin typeface="Calibri" panose="020F0502020204030204" pitchFamily="34" charset="0"/>
                <a:ea typeface="Calibri" panose="020F0502020204030204" pitchFamily="34" charset="0"/>
                <a:cs typeface="Calibri" panose="020F0502020204030204" pitchFamily="34" charset="0"/>
              </a:rPr>
              <a:t>General increase in vaccination rate, well below general population and the Healthy People 2030 goal</a:t>
            </a:r>
          </a:p>
          <a:p>
            <a:pPr marL="457200" indent="-457200">
              <a:spcAft>
                <a:spcPts val="760"/>
              </a:spcAft>
              <a:buFont typeface="Arial" panose="020B0604020202020204" pitchFamily="34" charset="0"/>
              <a:buChar char="•"/>
              <a:defRPr/>
            </a:pPr>
            <a:r>
              <a:rPr lang="en-US" altLang="en-US" sz="3200" dirty="0">
                <a:latin typeface="Calibri" panose="020F0502020204030204" pitchFamily="34" charset="0"/>
                <a:ea typeface="Calibri" panose="020F0502020204030204" pitchFamily="34" charset="0"/>
                <a:cs typeface="Calibri" panose="020F0502020204030204" pitchFamily="34" charset="0"/>
              </a:rPr>
              <a:t>Support previously published trends that show higher vaccination rates among Asian/Pacific Islanders and those in higher SES</a:t>
            </a:r>
          </a:p>
          <a:p>
            <a:pPr marL="457200" indent="-457200">
              <a:buFont typeface="Arial" panose="020B0604020202020204" pitchFamily="34" charset="0"/>
              <a:buChar char="•"/>
            </a:pPr>
            <a:r>
              <a:rPr lang="en-US" altLang="en-US" sz="3200" dirty="0">
                <a:latin typeface="Calibri" panose="020F0502020204030204" pitchFamily="34" charset="0"/>
                <a:ea typeface="Calibri" panose="020F0502020204030204" pitchFamily="34" charset="0"/>
                <a:cs typeface="Calibri" panose="020F0502020204030204" pitchFamily="34" charset="0"/>
              </a:rPr>
              <a:t>Highlights the inaccuracies of electronic health records. ADSM’s are reported at 46% but medical readiness databases know the rate to be 92%</a:t>
            </a:r>
          </a:p>
          <a:p>
            <a:pPr marL="457200" indent="-457200">
              <a:buFont typeface="Arial" panose="020B0604020202020204" pitchFamily="34" charset="0"/>
              <a:buChar char="•"/>
            </a:pPr>
            <a:r>
              <a:rPr lang="en-US" altLang="en-US" sz="3200" dirty="0">
                <a:latin typeface="Calibri" panose="020F0502020204030204" pitchFamily="34" charset="0"/>
                <a:ea typeface="Calibri" panose="020F0502020204030204" pitchFamily="34" charset="0"/>
                <a:cs typeface="Calibri" panose="020F0502020204030204" pitchFamily="34" charset="0"/>
              </a:rPr>
              <a:t>Some selected observed trends:</a:t>
            </a:r>
          </a:p>
          <a:p>
            <a:pPr marL="1255713" lvl="1" indent="-457200">
              <a:buFont typeface="Arial" panose="020B0604020202020204" pitchFamily="34" charset="0"/>
              <a:buChar char="•"/>
            </a:pPr>
            <a:r>
              <a:rPr lang="en-US" altLang="en-US" sz="3200" dirty="0">
                <a:latin typeface="Calibri" panose="020F0502020204030204" pitchFamily="34" charset="0"/>
                <a:ea typeface="Calibri" panose="020F0502020204030204" pitchFamily="34" charset="0"/>
                <a:cs typeface="Calibri" panose="020F0502020204030204" pitchFamily="34" charset="0"/>
              </a:rPr>
              <a:t>Only age that decreased vaccination rate was 5-17 </a:t>
            </a:r>
          </a:p>
          <a:p>
            <a:pPr marL="1255713" lvl="1" indent="-457200">
              <a:buFont typeface="Arial" panose="020B0604020202020204" pitchFamily="34" charset="0"/>
              <a:buChar char="•"/>
            </a:pPr>
            <a:r>
              <a:rPr lang="en-US" altLang="en-US" sz="3200" dirty="0">
                <a:latin typeface="Calibri" panose="020F0502020204030204" pitchFamily="34" charset="0"/>
                <a:ea typeface="Calibri" panose="020F0502020204030204" pitchFamily="34" charset="0"/>
                <a:cs typeface="Calibri" panose="020F0502020204030204" pitchFamily="34" charset="0"/>
              </a:rPr>
              <a:t>Shift towards private care setting (21.4% </a:t>
            </a:r>
            <a:r>
              <a:rPr lang="en-US" altLang="en-US" sz="3200" dirty="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35.5%)</a:t>
            </a:r>
            <a:endParaRPr lang="en-US" altLang="en-US" sz="3200" dirty="0">
              <a:latin typeface="Calibri" panose="020F0502020204030204" pitchFamily="34" charset="0"/>
              <a:ea typeface="Calibri" panose="020F0502020204030204" pitchFamily="34" charset="0"/>
              <a:cs typeface="Calibri" panose="020F0502020204030204" pitchFamily="34" charset="0"/>
            </a:endParaRPr>
          </a:p>
          <a:p>
            <a:pPr marL="1255713" lvl="1" indent="-457200">
              <a:buFont typeface="Arial" panose="020B0604020202020204" pitchFamily="34" charset="0"/>
              <a:buChar char="•"/>
            </a:pPr>
            <a:r>
              <a:rPr lang="en-US" altLang="en-US" sz="3200" dirty="0">
                <a:latin typeface="Calibri" panose="020F0502020204030204" pitchFamily="34" charset="0"/>
                <a:ea typeface="Calibri" panose="020F0502020204030204" pitchFamily="34" charset="0"/>
                <a:cs typeface="Calibri" panose="020F0502020204030204" pitchFamily="34" charset="0"/>
              </a:rPr>
              <a:t>Highest vaccination odds with Asian/Pacific Islander</a:t>
            </a:r>
          </a:p>
          <a:p>
            <a:pPr marL="1255713" lvl="1" indent="-457200">
              <a:buFont typeface="Arial" panose="020B0604020202020204" pitchFamily="34" charset="0"/>
              <a:buChar char="•"/>
            </a:pPr>
            <a:r>
              <a:rPr lang="en-US" altLang="en-US" sz="3200" dirty="0">
                <a:latin typeface="Calibri" panose="020F0502020204030204" pitchFamily="34" charset="0"/>
                <a:ea typeface="Calibri" panose="020F0502020204030204" pitchFamily="34" charset="0"/>
                <a:cs typeface="Calibri" panose="020F0502020204030204" pitchFamily="34" charset="0"/>
              </a:rPr>
              <a:t>Vaccination rates increased as sponsor rank increased (SES)</a:t>
            </a:r>
          </a:p>
          <a:p>
            <a:pPr marL="1255713" lvl="1" indent="-457200">
              <a:buFont typeface="Arial" panose="020B0604020202020204" pitchFamily="34" charset="0"/>
              <a:buChar char="•"/>
            </a:pPr>
            <a:r>
              <a:rPr lang="en-US" altLang="en-US" sz="3200" dirty="0">
                <a:latin typeface="Calibri" panose="020F0502020204030204" pitchFamily="34" charset="0"/>
                <a:ea typeface="Calibri" panose="020F0502020204030204" pitchFamily="34" charset="0"/>
                <a:cs typeface="Calibri" panose="020F0502020204030204" pitchFamily="34" charset="0"/>
              </a:rPr>
              <a:t>Reported vaccination rate of ADSM was 46%</a:t>
            </a:r>
          </a:p>
          <a:p>
            <a:pPr marL="1255713" lvl="1" indent="-457200">
              <a:buFont typeface="Arial" panose="020B0604020202020204" pitchFamily="34" charset="0"/>
              <a:buChar char="•"/>
            </a:pPr>
            <a:r>
              <a:rPr lang="en-US" altLang="en-US" sz="3200" dirty="0">
                <a:latin typeface="Calibri" panose="020F0502020204030204" pitchFamily="34" charset="0"/>
                <a:ea typeface="Calibri" panose="020F0502020204030204" pitchFamily="34" charset="0"/>
                <a:cs typeface="Calibri" panose="020F0502020204030204" pitchFamily="34" charset="0"/>
              </a:rPr>
              <a:t>Air Force / Space Force had the highest vaccination rate </a:t>
            </a:r>
          </a:p>
          <a:p>
            <a:pPr marL="1255713" lvl="1" indent="-457200">
              <a:buFont typeface="Arial" panose="020B0604020202020204" pitchFamily="34" charset="0"/>
              <a:buChar char="•"/>
            </a:pPr>
            <a:r>
              <a:rPr lang="en-US" altLang="en-US" sz="3200" dirty="0">
                <a:latin typeface="Calibri" panose="020F0502020204030204" pitchFamily="34" charset="0"/>
                <a:ea typeface="Calibri" panose="020F0502020204030204" pitchFamily="34" charset="0"/>
                <a:cs typeface="Calibri" panose="020F0502020204030204" pitchFamily="34" charset="0"/>
              </a:rPr>
              <a:t>Direct Care Clinics and pharmacy dropped from 70.2% to 56.4%</a:t>
            </a:r>
          </a:p>
          <a:p>
            <a:pPr marL="1255713" lvl="1" indent="-457200">
              <a:buFont typeface="Arial" panose="020B0604020202020204" pitchFamily="34" charset="0"/>
              <a:buChar char="•"/>
            </a:pPr>
            <a:r>
              <a:rPr lang="en-US" altLang="en-US" sz="3200" dirty="0">
                <a:latin typeface="Calibri" panose="020F0502020204030204" pitchFamily="34" charset="0"/>
                <a:ea typeface="Calibri" panose="020F0502020204030204" pitchFamily="34" charset="0"/>
                <a:cs typeface="Calibri" panose="020F0502020204030204" pitchFamily="34" charset="0"/>
              </a:rPr>
              <a:t>Private Sector Retail Pharmacy increased from 21.4% to 35.5%</a:t>
            </a:r>
          </a:p>
          <a:p>
            <a:pPr marL="457200" indent="-457200">
              <a:buFont typeface="Arial" panose="020B0604020202020204" pitchFamily="34" charset="0"/>
              <a:buChar char="•"/>
            </a:pPr>
            <a:r>
              <a:rPr lang="en-US" altLang="en-US" sz="3600" dirty="0">
                <a:latin typeface="Calibri" panose="020F0502020204030204" pitchFamily="34" charset="0"/>
                <a:ea typeface="Calibri" panose="020F0502020204030204" pitchFamily="34" charset="0"/>
                <a:cs typeface="Calibri" panose="020F0502020204030204" pitchFamily="34" charset="0"/>
              </a:rPr>
              <a:t>Limitations include transition from legacy military health systems to MHS Genesis in 2019 resulting in known accuracy problems, prolonged access to care, and usability. An additional limitation was the inability to track vaccination status if receiving care from health departments, vaccination drives, or community healthcare clinics.</a:t>
            </a:r>
          </a:p>
          <a:p>
            <a:pPr marL="457200" indent="-457200">
              <a:spcAft>
                <a:spcPts val="760"/>
              </a:spcAft>
              <a:buFont typeface="Arial" panose="020B0604020202020204" pitchFamily="34" charset="0"/>
              <a:buChar char="•"/>
              <a:defRPr/>
            </a:pPr>
            <a:endParaRPr lang="en-US" altLang="en-US" sz="3200" dirty="0">
              <a:latin typeface="Calibri" panose="020F0502020204030204" pitchFamily="34" charset="0"/>
              <a:ea typeface="Calibri" panose="020F0502020204030204" pitchFamily="34" charset="0"/>
              <a:cs typeface="Calibri" panose="020F0502020204030204" pitchFamily="34" charset="0"/>
            </a:endParaRPr>
          </a:p>
        </p:txBody>
      </p:sp>
      <p:sp>
        <p:nvSpPr>
          <p:cNvPr id="58" name="Rectangle 71"/>
          <p:cNvSpPr>
            <a:spLocks noChangeArrowheads="1"/>
          </p:cNvSpPr>
          <p:nvPr/>
        </p:nvSpPr>
        <p:spPr bwMode="auto">
          <a:xfrm>
            <a:off x="29050458" y="21499115"/>
            <a:ext cx="236537"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17043" tIns="58522" rIns="117043" bIns="58522">
            <a:spAutoFit/>
          </a:bodyPr>
          <a:lstStyle>
            <a:lvl1pPr defTabSz="731838">
              <a:defRPr sz="1100">
                <a:solidFill>
                  <a:schemeClr val="tx1"/>
                </a:solidFill>
                <a:latin typeface="Arial" panose="020B0604020202020204" pitchFamily="34" charset="0"/>
                <a:ea typeface="ＭＳ Ｐゴシック" panose="020B0600070205080204" pitchFamily="34" charset="-128"/>
              </a:defRPr>
            </a:lvl1pPr>
            <a:lvl2pPr marL="742950" indent="-285750" defTabSz="731838">
              <a:defRPr sz="1100">
                <a:solidFill>
                  <a:schemeClr val="tx1"/>
                </a:solidFill>
                <a:latin typeface="Arial" panose="020B0604020202020204" pitchFamily="34" charset="0"/>
                <a:ea typeface="ＭＳ Ｐゴシック" panose="020B0600070205080204" pitchFamily="34" charset="-128"/>
              </a:defRPr>
            </a:lvl2pPr>
            <a:lvl3pPr marL="1143000" indent="-228600" defTabSz="731838">
              <a:defRPr sz="1100">
                <a:solidFill>
                  <a:schemeClr val="tx1"/>
                </a:solidFill>
                <a:latin typeface="Arial" panose="020B0604020202020204" pitchFamily="34" charset="0"/>
                <a:ea typeface="ＭＳ Ｐゴシック" panose="020B0600070205080204" pitchFamily="34" charset="-128"/>
              </a:defRPr>
            </a:lvl3pPr>
            <a:lvl4pPr marL="1600200" indent="-228600" defTabSz="731838">
              <a:defRPr sz="1100">
                <a:solidFill>
                  <a:schemeClr val="tx1"/>
                </a:solidFill>
                <a:latin typeface="Arial" panose="020B0604020202020204" pitchFamily="34" charset="0"/>
                <a:ea typeface="ＭＳ Ｐゴシック" panose="020B0600070205080204" pitchFamily="34" charset="-128"/>
              </a:defRPr>
            </a:lvl4pPr>
            <a:lvl5pPr marL="2057400" indent="-228600" defTabSz="731838">
              <a:defRPr sz="1100">
                <a:solidFill>
                  <a:schemeClr val="tx1"/>
                </a:solidFill>
                <a:latin typeface="Arial" panose="020B0604020202020204" pitchFamily="34" charset="0"/>
                <a:ea typeface="ＭＳ Ｐゴシック" panose="020B0600070205080204" pitchFamily="34" charset="-128"/>
              </a:defRPr>
            </a:lvl5pPr>
            <a:lvl6pPr marL="25146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6pPr>
            <a:lvl7pPr marL="29718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7pPr>
            <a:lvl8pPr marL="34290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8pPr>
            <a:lvl9pPr marL="38862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9pPr>
          </a:lstStyle>
          <a:p>
            <a:pPr eaLnBrk="1" hangingPunct="1">
              <a:defRPr/>
            </a:pPr>
            <a:endParaRPr lang="en-US" altLang="en-US" sz="1760"/>
          </a:p>
        </p:txBody>
      </p:sp>
      <p:sp>
        <p:nvSpPr>
          <p:cNvPr id="59" name="TextBox 15"/>
          <p:cNvSpPr txBox="1">
            <a:spLocks noChangeArrowheads="1"/>
          </p:cNvSpPr>
          <p:nvPr/>
        </p:nvSpPr>
        <p:spPr bwMode="auto">
          <a:xfrm>
            <a:off x="454084" y="30364557"/>
            <a:ext cx="9565372"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sz="2000" dirty="0">
                <a:latin typeface="Calibri" panose="020F0502020204030204" pitchFamily="34" charset="0"/>
                <a:ea typeface="Calibri" panose="020F0502020204030204" pitchFamily="34" charset="0"/>
                <a:cs typeface="Calibri" panose="020F0502020204030204" pitchFamily="34" charset="0"/>
              </a:rPr>
              <a:t>The contents of this publication are the sole responsibility of the authors and do not necessarily reflect the views, assertions, opinions or policies of the Uniformed Services University of the Health Sciences (USUHS), the Henry M. Jackson Foundation for the Advancement of Military Medicine, Inc. (HJF), the Department of War (</a:t>
            </a:r>
            <a:r>
              <a:rPr lang="en-US" altLang="en-US" sz="2000" dirty="0" err="1">
                <a:latin typeface="Calibri" panose="020F0502020204030204" pitchFamily="34" charset="0"/>
                <a:ea typeface="Calibri" panose="020F0502020204030204" pitchFamily="34" charset="0"/>
                <a:cs typeface="Calibri" panose="020F0502020204030204" pitchFamily="34" charset="0"/>
              </a:rPr>
              <a:t>DoW</a:t>
            </a:r>
            <a:r>
              <a:rPr lang="en-US" altLang="en-US" sz="2000" dirty="0">
                <a:latin typeface="Calibri" panose="020F0502020204030204" pitchFamily="34" charset="0"/>
                <a:ea typeface="Calibri" panose="020F0502020204030204" pitchFamily="34" charset="0"/>
                <a:cs typeface="Calibri" panose="020F0502020204030204" pitchFamily="34" charset="0"/>
              </a:rPr>
              <a:t>), or the Departments of the Army, Navy, or Air Force.  Mention of trade names, commercial products, or organizations does not imply endorsement by the U.S. Government. The authors declare no conflict of interest.</a:t>
            </a:r>
          </a:p>
        </p:txBody>
      </p:sp>
      <p:grpSp>
        <p:nvGrpSpPr>
          <p:cNvPr id="63" name="Group 62">
            <a:extLst>
              <a:ext uri="{FF2B5EF4-FFF2-40B4-BE49-F238E27FC236}">
                <a16:creationId xmlns:a16="http://schemas.microsoft.com/office/drawing/2014/main" id="{66411322-E00B-243E-D485-5A430E484887}"/>
              </a:ext>
            </a:extLst>
          </p:cNvPr>
          <p:cNvGrpSpPr/>
          <p:nvPr/>
        </p:nvGrpSpPr>
        <p:grpSpPr>
          <a:xfrm>
            <a:off x="34185437" y="3556527"/>
            <a:ext cx="9127246" cy="1015664"/>
            <a:chOff x="714375" y="4986338"/>
            <a:chExt cx="13625848" cy="1138237"/>
          </a:xfrm>
          <a:solidFill>
            <a:srgbClr val="202450"/>
          </a:solidFill>
        </p:grpSpPr>
        <p:sp>
          <p:nvSpPr>
            <p:cNvPr id="67" name="AutoShape 892">
              <a:extLst>
                <a:ext uri="{FF2B5EF4-FFF2-40B4-BE49-F238E27FC236}">
                  <a16:creationId xmlns:a16="http://schemas.microsoft.com/office/drawing/2014/main" id="{2F90918C-9FD8-8570-A6B0-C996667FCAD6}"/>
                </a:ext>
              </a:extLst>
            </p:cNvPr>
            <p:cNvSpPr>
              <a:spLocks noChangeArrowheads="1"/>
            </p:cNvSpPr>
            <p:nvPr/>
          </p:nvSpPr>
          <p:spPr bwMode="auto">
            <a:xfrm>
              <a:off x="714375" y="4986338"/>
              <a:ext cx="13623925" cy="1138237"/>
            </a:xfrm>
            <a:prstGeom prst="flowChartAlternateProcess">
              <a:avLst/>
            </a:prstGeom>
            <a:grpFill/>
            <a:ln w="9525">
              <a:solidFill>
                <a:schemeClr val="tx1"/>
              </a:solidFill>
              <a:miter lim="800000"/>
              <a:headEnd/>
              <a:tailEnd/>
            </a:ln>
          </p:spPr>
          <p:txBody>
            <a:bodyPr wrap="none" lIns="117043" tIns="58522" rIns="117043" bIns="58522" anchor="ctr"/>
            <a:lstStyle>
              <a:lvl1pPr defTabSz="731838">
                <a:defRPr sz="1100">
                  <a:solidFill>
                    <a:schemeClr val="tx1"/>
                  </a:solidFill>
                  <a:latin typeface="Arial" panose="020B0604020202020204" pitchFamily="34" charset="0"/>
                  <a:ea typeface="ＭＳ Ｐゴシック" panose="020B0600070205080204" pitchFamily="34" charset="-128"/>
                </a:defRPr>
              </a:lvl1pPr>
              <a:lvl2pPr marL="742950" indent="-285750" defTabSz="731838">
                <a:defRPr sz="1100">
                  <a:solidFill>
                    <a:schemeClr val="tx1"/>
                  </a:solidFill>
                  <a:latin typeface="Arial" panose="020B0604020202020204" pitchFamily="34" charset="0"/>
                  <a:ea typeface="ＭＳ Ｐゴシック" panose="020B0600070205080204" pitchFamily="34" charset="-128"/>
                </a:defRPr>
              </a:lvl2pPr>
              <a:lvl3pPr marL="1143000" indent="-228600" defTabSz="731838">
                <a:defRPr sz="1100">
                  <a:solidFill>
                    <a:schemeClr val="tx1"/>
                  </a:solidFill>
                  <a:latin typeface="Arial" panose="020B0604020202020204" pitchFamily="34" charset="0"/>
                  <a:ea typeface="ＭＳ Ｐゴシック" panose="020B0600070205080204" pitchFamily="34" charset="-128"/>
                </a:defRPr>
              </a:lvl3pPr>
              <a:lvl4pPr marL="1600200" indent="-228600" defTabSz="731838">
                <a:defRPr sz="1100">
                  <a:solidFill>
                    <a:schemeClr val="tx1"/>
                  </a:solidFill>
                  <a:latin typeface="Arial" panose="020B0604020202020204" pitchFamily="34" charset="0"/>
                  <a:ea typeface="ＭＳ Ｐゴシック" panose="020B0600070205080204" pitchFamily="34" charset="-128"/>
                </a:defRPr>
              </a:lvl4pPr>
              <a:lvl5pPr marL="2057400" indent="-228600" defTabSz="731838">
                <a:defRPr sz="1100">
                  <a:solidFill>
                    <a:schemeClr val="tx1"/>
                  </a:solidFill>
                  <a:latin typeface="Arial" panose="020B0604020202020204" pitchFamily="34" charset="0"/>
                  <a:ea typeface="ＭＳ Ｐゴシック" panose="020B0600070205080204" pitchFamily="34" charset="-128"/>
                </a:defRPr>
              </a:lvl5pPr>
              <a:lvl6pPr marL="25146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6pPr>
              <a:lvl7pPr marL="29718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7pPr>
              <a:lvl8pPr marL="34290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8pPr>
              <a:lvl9pPr marL="38862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9pPr>
            </a:lstStyle>
            <a:p>
              <a:pPr eaLnBrk="1" hangingPunct="1">
                <a:defRPr/>
              </a:pPr>
              <a:endParaRPr lang="en-US" altLang="en-US" sz="1760"/>
            </a:p>
          </p:txBody>
        </p:sp>
        <p:sp>
          <p:nvSpPr>
            <p:cNvPr id="68" name="Text Box 894">
              <a:extLst>
                <a:ext uri="{FF2B5EF4-FFF2-40B4-BE49-F238E27FC236}">
                  <a16:creationId xmlns:a16="http://schemas.microsoft.com/office/drawing/2014/main" id="{4805A433-E848-D412-0D0E-1DA9CF23823A}"/>
                </a:ext>
              </a:extLst>
            </p:cNvPr>
            <p:cNvSpPr txBox="1">
              <a:spLocks noChangeArrowheads="1"/>
            </p:cNvSpPr>
            <p:nvPr/>
          </p:nvSpPr>
          <p:spPr bwMode="auto">
            <a:xfrm>
              <a:off x="716295" y="5128711"/>
              <a:ext cx="13623928" cy="847724"/>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lIns="156054" tIns="78026" rIns="156054" bIns="78026">
              <a:spAutoFit/>
            </a:bodyPr>
            <a:lstStyle>
              <a:lvl1pPr defTabSz="974725" eaLnBrk="0" hangingPunct="0">
                <a:defRPr sz="1100">
                  <a:solidFill>
                    <a:schemeClr val="tx1"/>
                  </a:solidFill>
                  <a:latin typeface="Arial" panose="020B0604020202020204" pitchFamily="34" charset="0"/>
                  <a:ea typeface="ＭＳ Ｐゴシック" panose="020B0600070205080204" pitchFamily="34" charset="-128"/>
                </a:defRPr>
              </a:lvl1pPr>
              <a:lvl2pPr marL="742950" indent="-285750" defTabSz="974725" eaLnBrk="0" hangingPunct="0">
                <a:defRPr sz="1100">
                  <a:solidFill>
                    <a:schemeClr val="tx1"/>
                  </a:solidFill>
                  <a:latin typeface="Arial" panose="020B0604020202020204" pitchFamily="34" charset="0"/>
                  <a:ea typeface="ＭＳ Ｐゴシック" panose="020B0600070205080204" pitchFamily="34" charset="-128"/>
                </a:defRPr>
              </a:lvl2pPr>
              <a:lvl3pPr marL="1143000" indent="-228600" defTabSz="974725" eaLnBrk="0" hangingPunct="0">
                <a:defRPr sz="1100">
                  <a:solidFill>
                    <a:schemeClr val="tx1"/>
                  </a:solidFill>
                  <a:latin typeface="Arial" panose="020B0604020202020204" pitchFamily="34" charset="0"/>
                  <a:ea typeface="ＭＳ Ｐゴシック" panose="020B0600070205080204" pitchFamily="34" charset="-128"/>
                </a:defRPr>
              </a:lvl3pPr>
              <a:lvl4pPr marL="1600200" indent="-228600" defTabSz="974725" eaLnBrk="0" hangingPunct="0">
                <a:defRPr sz="1100">
                  <a:solidFill>
                    <a:schemeClr val="tx1"/>
                  </a:solidFill>
                  <a:latin typeface="Arial" panose="020B0604020202020204" pitchFamily="34" charset="0"/>
                  <a:ea typeface="ＭＳ Ｐゴシック" panose="020B0600070205080204" pitchFamily="34" charset="-128"/>
                </a:defRPr>
              </a:lvl4pPr>
              <a:lvl5pPr marL="2057400" indent="-228600" defTabSz="974725" eaLnBrk="0" hangingPunct="0">
                <a:defRPr sz="1100">
                  <a:solidFill>
                    <a:schemeClr val="tx1"/>
                  </a:solidFill>
                  <a:latin typeface="Arial" panose="020B0604020202020204" pitchFamily="34" charset="0"/>
                  <a:ea typeface="ＭＳ Ｐゴシック" panose="020B0600070205080204" pitchFamily="34" charset="-128"/>
                </a:defRPr>
              </a:lvl5pPr>
              <a:lvl6pPr marL="25146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6pPr>
              <a:lvl7pPr marL="29718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7pPr>
              <a:lvl8pPr marL="34290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8pPr>
              <a:lvl9pPr marL="38862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en-US" altLang="en-US" sz="4480" b="1" spc="480" dirty="0">
                  <a:solidFill>
                    <a:schemeClr val="bg1"/>
                  </a:solidFill>
                  <a:latin typeface="Calibri" panose="020F0502020204030204" pitchFamily="34" charset="0"/>
                </a:rPr>
                <a:t>DISCUSSION</a:t>
              </a:r>
            </a:p>
          </p:txBody>
        </p:sp>
      </p:grpSp>
      <p:grpSp>
        <p:nvGrpSpPr>
          <p:cNvPr id="69" name="Group 68">
            <a:extLst>
              <a:ext uri="{FF2B5EF4-FFF2-40B4-BE49-F238E27FC236}">
                <a16:creationId xmlns:a16="http://schemas.microsoft.com/office/drawing/2014/main" id="{69CFA83E-7E6B-1B5D-6F51-87B279B8812A}"/>
              </a:ext>
            </a:extLst>
          </p:cNvPr>
          <p:cNvGrpSpPr/>
          <p:nvPr/>
        </p:nvGrpSpPr>
        <p:grpSpPr>
          <a:xfrm>
            <a:off x="34197843" y="21749229"/>
            <a:ext cx="9129257" cy="1163551"/>
            <a:chOff x="714375" y="4986338"/>
            <a:chExt cx="13626927" cy="1138237"/>
          </a:xfrm>
          <a:solidFill>
            <a:srgbClr val="202450"/>
          </a:solidFill>
        </p:grpSpPr>
        <p:sp>
          <p:nvSpPr>
            <p:cNvPr id="70" name="AutoShape 892">
              <a:extLst>
                <a:ext uri="{FF2B5EF4-FFF2-40B4-BE49-F238E27FC236}">
                  <a16:creationId xmlns:a16="http://schemas.microsoft.com/office/drawing/2014/main" id="{20BCC277-051D-FDB1-8ACA-8D3F664CFF58}"/>
                </a:ext>
              </a:extLst>
            </p:cNvPr>
            <p:cNvSpPr>
              <a:spLocks noChangeArrowheads="1"/>
            </p:cNvSpPr>
            <p:nvPr/>
          </p:nvSpPr>
          <p:spPr bwMode="auto">
            <a:xfrm>
              <a:off x="714375" y="4986338"/>
              <a:ext cx="13623925" cy="1138237"/>
            </a:xfrm>
            <a:prstGeom prst="flowChartAlternateProcess">
              <a:avLst/>
            </a:prstGeom>
            <a:grpFill/>
            <a:ln w="9525">
              <a:solidFill>
                <a:schemeClr val="tx1"/>
              </a:solidFill>
              <a:miter lim="800000"/>
              <a:headEnd/>
              <a:tailEnd/>
            </a:ln>
          </p:spPr>
          <p:txBody>
            <a:bodyPr wrap="none" lIns="117043" tIns="58522" rIns="117043" bIns="58522" anchor="ctr"/>
            <a:lstStyle>
              <a:lvl1pPr defTabSz="731838">
                <a:defRPr sz="1100">
                  <a:solidFill>
                    <a:schemeClr val="tx1"/>
                  </a:solidFill>
                  <a:latin typeface="Arial" panose="020B0604020202020204" pitchFamily="34" charset="0"/>
                  <a:ea typeface="ＭＳ Ｐゴシック" panose="020B0600070205080204" pitchFamily="34" charset="-128"/>
                </a:defRPr>
              </a:lvl1pPr>
              <a:lvl2pPr marL="742950" indent="-285750" defTabSz="731838">
                <a:defRPr sz="1100">
                  <a:solidFill>
                    <a:schemeClr val="tx1"/>
                  </a:solidFill>
                  <a:latin typeface="Arial" panose="020B0604020202020204" pitchFamily="34" charset="0"/>
                  <a:ea typeface="ＭＳ Ｐゴシック" panose="020B0600070205080204" pitchFamily="34" charset="-128"/>
                </a:defRPr>
              </a:lvl2pPr>
              <a:lvl3pPr marL="1143000" indent="-228600" defTabSz="731838">
                <a:defRPr sz="1100">
                  <a:solidFill>
                    <a:schemeClr val="tx1"/>
                  </a:solidFill>
                  <a:latin typeface="Arial" panose="020B0604020202020204" pitchFamily="34" charset="0"/>
                  <a:ea typeface="ＭＳ Ｐゴシック" panose="020B0600070205080204" pitchFamily="34" charset="-128"/>
                </a:defRPr>
              </a:lvl3pPr>
              <a:lvl4pPr marL="1600200" indent="-228600" defTabSz="731838">
                <a:defRPr sz="1100">
                  <a:solidFill>
                    <a:schemeClr val="tx1"/>
                  </a:solidFill>
                  <a:latin typeface="Arial" panose="020B0604020202020204" pitchFamily="34" charset="0"/>
                  <a:ea typeface="ＭＳ Ｐゴシック" panose="020B0600070205080204" pitchFamily="34" charset="-128"/>
                </a:defRPr>
              </a:lvl4pPr>
              <a:lvl5pPr marL="2057400" indent="-228600" defTabSz="731838">
                <a:defRPr sz="1100">
                  <a:solidFill>
                    <a:schemeClr val="tx1"/>
                  </a:solidFill>
                  <a:latin typeface="Arial" panose="020B0604020202020204" pitchFamily="34" charset="0"/>
                  <a:ea typeface="ＭＳ Ｐゴシック" panose="020B0600070205080204" pitchFamily="34" charset="-128"/>
                </a:defRPr>
              </a:lvl5pPr>
              <a:lvl6pPr marL="25146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6pPr>
              <a:lvl7pPr marL="29718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7pPr>
              <a:lvl8pPr marL="34290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8pPr>
              <a:lvl9pPr marL="38862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9pPr>
            </a:lstStyle>
            <a:p>
              <a:pPr eaLnBrk="1" hangingPunct="1">
                <a:defRPr/>
              </a:pPr>
              <a:endParaRPr lang="en-US" altLang="en-US" sz="1760"/>
            </a:p>
          </p:txBody>
        </p:sp>
        <p:sp>
          <p:nvSpPr>
            <p:cNvPr id="71" name="Text Box 894">
              <a:extLst>
                <a:ext uri="{FF2B5EF4-FFF2-40B4-BE49-F238E27FC236}">
                  <a16:creationId xmlns:a16="http://schemas.microsoft.com/office/drawing/2014/main" id="{87486CF7-6716-B1E4-7A96-41D9B0465DCB}"/>
                </a:ext>
              </a:extLst>
            </p:cNvPr>
            <p:cNvSpPr txBox="1">
              <a:spLocks noChangeArrowheads="1"/>
            </p:cNvSpPr>
            <p:nvPr/>
          </p:nvSpPr>
          <p:spPr bwMode="auto">
            <a:xfrm>
              <a:off x="717375" y="5082828"/>
              <a:ext cx="13623927" cy="949213"/>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lIns="156054" tIns="78026" rIns="156054" bIns="78026">
              <a:spAutoFit/>
            </a:bodyPr>
            <a:lstStyle>
              <a:lvl1pPr defTabSz="974725" eaLnBrk="0" hangingPunct="0">
                <a:defRPr sz="1100">
                  <a:solidFill>
                    <a:schemeClr val="tx1"/>
                  </a:solidFill>
                  <a:latin typeface="Arial" panose="020B0604020202020204" pitchFamily="34" charset="0"/>
                  <a:ea typeface="ＭＳ Ｐゴシック" panose="020B0600070205080204" pitchFamily="34" charset="-128"/>
                </a:defRPr>
              </a:lvl1pPr>
              <a:lvl2pPr marL="742950" indent="-285750" defTabSz="974725" eaLnBrk="0" hangingPunct="0">
                <a:defRPr sz="1100">
                  <a:solidFill>
                    <a:schemeClr val="tx1"/>
                  </a:solidFill>
                  <a:latin typeface="Arial" panose="020B0604020202020204" pitchFamily="34" charset="0"/>
                  <a:ea typeface="ＭＳ Ｐゴシック" panose="020B0600070205080204" pitchFamily="34" charset="-128"/>
                </a:defRPr>
              </a:lvl2pPr>
              <a:lvl3pPr marL="1143000" indent="-228600" defTabSz="974725" eaLnBrk="0" hangingPunct="0">
                <a:defRPr sz="1100">
                  <a:solidFill>
                    <a:schemeClr val="tx1"/>
                  </a:solidFill>
                  <a:latin typeface="Arial" panose="020B0604020202020204" pitchFamily="34" charset="0"/>
                  <a:ea typeface="ＭＳ Ｐゴシック" panose="020B0600070205080204" pitchFamily="34" charset="-128"/>
                </a:defRPr>
              </a:lvl3pPr>
              <a:lvl4pPr marL="1600200" indent="-228600" defTabSz="974725" eaLnBrk="0" hangingPunct="0">
                <a:defRPr sz="1100">
                  <a:solidFill>
                    <a:schemeClr val="tx1"/>
                  </a:solidFill>
                  <a:latin typeface="Arial" panose="020B0604020202020204" pitchFamily="34" charset="0"/>
                  <a:ea typeface="ＭＳ Ｐゴシック" panose="020B0600070205080204" pitchFamily="34" charset="-128"/>
                </a:defRPr>
              </a:lvl4pPr>
              <a:lvl5pPr marL="2057400" indent="-228600" defTabSz="974725" eaLnBrk="0" hangingPunct="0">
                <a:defRPr sz="1100">
                  <a:solidFill>
                    <a:schemeClr val="tx1"/>
                  </a:solidFill>
                  <a:latin typeface="Arial" panose="020B0604020202020204" pitchFamily="34" charset="0"/>
                  <a:ea typeface="ＭＳ Ｐゴシック" panose="020B0600070205080204" pitchFamily="34" charset="-128"/>
                </a:defRPr>
              </a:lvl5pPr>
              <a:lvl6pPr marL="25146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6pPr>
              <a:lvl7pPr marL="29718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7pPr>
              <a:lvl8pPr marL="34290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8pPr>
              <a:lvl9pPr marL="38862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en-US" altLang="en-US" sz="4480" b="1" spc="480" dirty="0">
                  <a:solidFill>
                    <a:schemeClr val="bg1"/>
                  </a:solidFill>
                  <a:latin typeface="Calibri" panose="020F0502020204030204" pitchFamily="34" charset="0"/>
                </a:rPr>
                <a:t>CONCLUSIONS</a:t>
              </a:r>
            </a:p>
          </p:txBody>
        </p:sp>
      </p:grpSp>
      <p:grpSp>
        <p:nvGrpSpPr>
          <p:cNvPr id="72" name="Group 71">
            <a:extLst>
              <a:ext uri="{FF2B5EF4-FFF2-40B4-BE49-F238E27FC236}">
                <a16:creationId xmlns:a16="http://schemas.microsoft.com/office/drawing/2014/main" id="{D3B0DE61-947E-595A-3064-29D0160FAD45}"/>
              </a:ext>
            </a:extLst>
          </p:cNvPr>
          <p:cNvGrpSpPr/>
          <p:nvPr/>
        </p:nvGrpSpPr>
        <p:grpSpPr>
          <a:xfrm>
            <a:off x="10511898" y="3584559"/>
            <a:ext cx="23563474" cy="1015664"/>
            <a:chOff x="714375" y="4986338"/>
            <a:chExt cx="13627006" cy="1138237"/>
          </a:xfrm>
          <a:solidFill>
            <a:srgbClr val="202450"/>
          </a:solidFill>
        </p:grpSpPr>
        <p:sp>
          <p:nvSpPr>
            <p:cNvPr id="73" name="AutoShape 892">
              <a:extLst>
                <a:ext uri="{FF2B5EF4-FFF2-40B4-BE49-F238E27FC236}">
                  <a16:creationId xmlns:a16="http://schemas.microsoft.com/office/drawing/2014/main" id="{69DE2F22-AA06-5B3D-3554-F440587F3503}"/>
                </a:ext>
              </a:extLst>
            </p:cNvPr>
            <p:cNvSpPr>
              <a:spLocks noChangeArrowheads="1"/>
            </p:cNvSpPr>
            <p:nvPr/>
          </p:nvSpPr>
          <p:spPr bwMode="auto">
            <a:xfrm>
              <a:off x="714375" y="4986338"/>
              <a:ext cx="13623925" cy="1138237"/>
            </a:xfrm>
            <a:prstGeom prst="flowChartAlternateProcess">
              <a:avLst/>
            </a:prstGeom>
            <a:grpFill/>
            <a:ln w="9525">
              <a:solidFill>
                <a:schemeClr val="tx1"/>
              </a:solidFill>
              <a:miter lim="800000"/>
              <a:headEnd/>
              <a:tailEnd/>
            </a:ln>
          </p:spPr>
          <p:txBody>
            <a:bodyPr wrap="none" lIns="117043" tIns="58522" rIns="117043" bIns="58522" anchor="ctr"/>
            <a:lstStyle>
              <a:lvl1pPr defTabSz="731838">
                <a:defRPr sz="1100">
                  <a:solidFill>
                    <a:schemeClr val="tx1"/>
                  </a:solidFill>
                  <a:latin typeface="Arial" panose="020B0604020202020204" pitchFamily="34" charset="0"/>
                  <a:ea typeface="ＭＳ Ｐゴシック" panose="020B0600070205080204" pitchFamily="34" charset="-128"/>
                </a:defRPr>
              </a:lvl1pPr>
              <a:lvl2pPr marL="742950" indent="-285750" defTabSz="731838">
                <a:defRPr sz="1100">
                  <a:solidFill>
                    <a:schemeClr val="tx1"/>
                  </a:solidFill>
                  <a:latin typeface="Arial" panose="020B0604020202020204" pitchFamily="34" charset="0"/>
                  <a:ea typeface="ＭＳ Ｐゴシック" panose="020B0600070205080204" pitchFamily="34" charset="-128"/>
                </a:defRPr>
              </a:lvl2pPr>
              <a:lvl3pPr marL="1143000" indent="-228600" defTabSz="731838">
                <a:defRPr sz="1100">
                  <a:solidFill>
                    <a:schemeClr val="tx1"/>
                  </a:solidFill>
                  <a:latin typeface="Arial" panose="020B0604020202020204" pitchFamily="34" charset="0"/>
                  <a:ea typeface="ＭＳ Ｐゴシック" panose="020B0600070205080204" pitchFamily="34" charset="-128"/>
                </a:defRPr>
              </a:lvl3pPr>
              <a:lvl4pPr marL="1600200" indent="-228600" defTabSz="731838">
                <a:defRPr sz="1100">
                  <a:solidFill>
                    <a:schemeClr val="tx1"/>
                  </a:solidFill>
                  <a:latin typeface="Arial" panose="020B0604020202020204" pitchFamily="34" charset="0"/>
                  <a:ea typeface="ＭＳ Ｐゴシック" panose="020B0600070205080204" pitchFamily="34" charset="-128"/>
                </a:defRPr>
              </a:lvl4pPr>
              <a:lvl5pPr marL="2057400" indent="-228600" defTabSz="731838">
                <a:defRPr sz="1100">
                  <a:solidFill>
                    <a:schemeClr val="tx1"/>
                  </a:solidFill>
                  <a:latin typeface="Arial" panose="020B0604020202020204" pitchFamily="34" charset="0"/>
                  <a:ea typeface="ＭＳ Ｐゴシック" panose="020B0600070205080204" pitchFamily="34" charset="-128"/>
                </a:defRPr>
              </a:lvl5pPr>
              <a:lvl6pPr marL="25146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6pPr>
              <a:lvl7pPr marL="29718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7pPr>
              <a:lvl8pPr marL="34290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8pPr>
              <a:lvl9pPr marL="38862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9pPr>
            </a:lstStyle>
            <a:p>
              <a:pPr eaLnBrk="1" hangingPunct="1">
                <a:defRPr/>
              </a:pPr>
              <a:endParaRPr lang="en-US" altLang="en-US" sz="1760"/>
            </a:p>
          </p:txBody>
        </p:sp>
        <p:sp>
          <p:nvSpPr>
            <p:cNvPr id="74" name="Text Box 894">
              <a:extLst>
                <a:ext uri="{FF2B5EF4-FFF2-40B4-BE49-F238E27FC236}">
                  <a16:creationId xmlns:a16="http://schemas.microsoft.com/office/drawing/2014/main" id="{76A5D36C-5510-E162-25FF-69B47ABC74D8}"/>
                </a:ext>
              </a:extLst>
            </p:cNvPr>
            <p:cNvSpPr txBox="1">
              <a:spLocks noChangeArrowheads="1"/>
            </p:cNvSpPr>
            <p:nvPr/>
          </p:nvSpPr>
          <p:spPr bwMode="auto">
            <a:xfrm>
              <a:off x="717456" y="5082828"/>
              <a:ext cx="13623925" cy="949213"/>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lIns="156054" tIns="78026" rIns="156054" bIns="78026">
              <a:spAutoFit/>
            </a:bodyPr>
            <a:lstStyle>
              <a:lvl1pPr defTabSz="974725" eaLnBrk="0" hangingPunct="0">
                <a:defRPr sz="1100">
                  <a:solidFill>
                    <a:schemeClr val="tx1"/>
                  </a:solidFill>
                  <a:latin typeface="Arial" panose="020B0604020202020204" pitchFamily="34" charset="0"/>
                  <a:ea typeface="ＭＳ Ｐゴシック" panose="020B0600070205080204" pitchFamily="34" charset="-128"/>
                </a:defRPr>
              </a:lvl1pPr>
              <a:lvl2pPr marL="742950" indent="-285750" defTabSz="974725" eaLnBrk="0" hangingPunct="0">
                <a:defRPr sz="1100">
                  <a:solidFill>
                    <a:schemeClr val="tx1"/>
                  </a:solidFill>
                  <a:latin typeface="Arial" panose="020B0604020202020204" pitchFamily="34" charset="0"/>
                  <a:ea typeface="ＭＳ Ｐゴシック" panose="020B0600070205080204" pitchFamily="34" charset="-128"/>
                </a:defRPr>
              </a:lvl2pPr>
              <a:lvl3pPr marL="1143000" indent="-228600" defTabSz="974725" eaLnBrk="0" hangingPunct="0">
                <a:defRPr sz="1100">
                  <a:solidFill>
                    <a:schemeClr val="tx1"/>
                  </a:solidFill>
                  <a:latin typeface="Arial" panose="020B0604020202020204" pitchFamily="34" charset="0"/>
                  <a:ea typeface="ＭＳ Ｐゴシック" panose="020B0600070205080204" pitchFamily="34" charset="-128"/>
                </a:defRPr>
              </a:lvl3pPr>
              <a:lvl4pPr marL="1600200" indent="-228600" defTabSz="974725" eaLnBrk="0" hangingPunct="0">
                <a:defRPr sz="1100">
                  <a:solidFill>
                    <a:schemeClr val="tx1"/>
                  </a:solidFill>
                  <a:latin typeface="Arial" panose="020B0604020202020204" pitchFamily="34" charset="0"/>
                  <a:ea typeface="ＭＳ Ｐゴシック" panose="020B0600070205080204" pitchFamily="34" charset="-128"/>
                </a:defRPr>
              </a:lvl4pPr>
              <a:lvl5pPr marL="2057400" indent="-228600" defTabSz="974725" eaLnBrk="0" hangingPunct="0">
                <a:defRPr sz="1100">
                  <a:solidFill>
                    <a:schemeClr val="tx1"/>
                  </a:solidFill>
                  <a:latin typeface="Arial" panose="020B0604020202020204" pitchFamily="34" charset="0"/>
                  <a:ea typeface="ＭＳ Ｐゴシック" panose="020B0600070205080204" pitchFamily="34" charset="-128"/>
                </a:defRPr>
              </a:lvl5pPr>
              <a:lvl6pPr marL="25146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6pPr>
              <a:lvl7pPr marL="29718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7pPr>
              <a:lvl8pPr marL="34290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8pPr>
              <a:lvl9pPr marL="38862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en-US" altLang="en-US" sz="4480" b="1" spc="480" dirty="0">
                  <a:solidFill>
                    <a:schemeClr val="bg1"/>
                  </a:solidFill>
                  <a:latin typeface="Calibri" panose="020F0502020204030204" pitchFamily="34" charset="0"/>
                </a:rPr>
                <a:t>RESULTS</a:t>
              </a:r>
            </a:p>
          </p:txBody>
        </p:sp>
      </p:grpSp>
      <p:grpSp>
        <p:nvGrpSpPr>
          <p:cNvPr id="75" name="Group 74">
            <a:extLst>
              <a:ext uri="{FF2B5EF4-FFF2-40B4-BE49-F238E27FC236}">
                <a16:creationId xmlns:a16="http://schemas.microsoft.com/office/drawing/2014/main" id="{B6986E4E-6B17-822D-432C-CDABF0BB6247}"/>
              </a:ext>
            </a:extLst>
          </p:cNvPr>
          <p:cNvGrpSpPr/>
          <p:nvPr/>
        </p:nvGrpSpPr>
        <p:grpSpPr>
          <a:xfrm>
            <a:off x="469052" y="3639097"/>
            <a:ext cx="9551225" cy="1015664"/>
            <a:chOff x="714375" y="4986338"/>
            <a:chExt cx="13625096" cy="1138237"/>
          </a:xfrm>
          <a:solidFill>
            <a:srgbClr val="202450"/>
          </a:solidFill>
        </p:grpSpPr>
        <p:sp>
          <p:nvSpPr>
            <p:cNvPr id="76" name="AutoShape 892">
              <a:extLst>
                <a:ext uri="{FF2B5EF4-FFF2-40B4-BE49-F238E27FC236}">
                  <a16:creationId xmlns:a16="http://schemas.microsoft.com/office/drawing/2014/main" id="{393633DB-0146-5DEE-A7D5-94F235AC4988}"/>
                </a:ext>
              </a:extLst>
            </p:cNvPr>
            <p:cNvSpPr>
              <a:spLocks noChangeArrowheads="1"/>
            </p:cNvSpPr>
            <p:nvPr/>
          </p:nvSpPr>
          <p:spPr bwMode="auto">
            <a:xfrm>
              <a:off x="714375" y="4986338"/>
              <a:ext cx="13623925" cy="1138237"/>
            </a:xfrm>
            <a:prstGeom prst="flowChartAlternateProcess">
              <a:avLst/>
            </a:prstGeom>
            <a:grpFill/>
            <a:ln w="9525">
              <a:solidFill>
                <a:schemeClr val="tx1"/>
              </a:solidFill>
              <a:miter lim="800000"/>
              <a:headEnd/>
              <a:tailEnd/>
            </a:ln>
          </p:spPr>
          <p:txBody>
            <a:bodyPr wrap="none" lIns="117043" tIns="58522" rIns="117043" bIns="58522" anchor="ctr"/>
            <a:lstStyle>
              <a:lvl1pPr defTabSz="731838">
                <a:defRPr sz="1100">
                  <a:solidFill>
                    <a:schemeClr val="tx1"/>
                  </a:solidFill>
                  <a:latin typeface="Arial" panose="020B0604020202020204" pitchFamily="34" charset="0"/>
                  <a:ea typeface="ＭＳ Ｐゴシック" panose="020B0600070205080204" pitchFamily="34" charset="-128"/>
                </a:defRPr>
              </a:lvl1pPr>
              <a:lvl2pPr marL="742950" indent="-285750" defTabSz="731838">
                <a:defRPr sz="1100">
                  <a:solidFill>
                    <a:schemeClr val="tx1"/>
                  </a:solidFill>
                  <a:latin typeface="Arial" panose="020B0604020202020204" pitchFamily="34" charset="0"/>
                  <a:ea typeface="ＭＳ Ｐゴシック" panose="020B0600070205080204" pitchFamily="34" charset="-128"/>
                </a:defRPr>
              </a:lvl2pPr>
              <a:lvl3pPr marL="1143000" indent="-228600" defTabSz="731838">
                <a:defRPr sz="1100">
                  <a:solidFill>
                    <a:schemeClr val="tx1"/>
                  </a:solidFill>
                  <a:latin typeface="Arial" panose="020B0604020202020204" pitchFamily="34" charset="0"/>
                  <a:ea typeface="ＭＳ Ｐゴシック" panose="020B0600070205080204" pitchFamily="34" charset="-128"/>
                </a:defRPr>
              </a:lvl3pPr>
              <a:lvl4pPr marL="1600200" indent="-228600" defTabSz="731838">
                <a:defRPr sz="1100">
                  <a:solidFill>
                    <a:schemeClr val="tx1"/>
                  </a:solidFill>
                  <a:latin typeface="Arial" panose="020B0604020202020204" pitchFamily="34" charset="0"/>
                  <a:ea typeface="ＭＳ Ｐゴシック" panose="020B0600070205080204" pitchFamily="34" charset="-128"/>
                </a:defRPr>
              </a:lvl4pPr>
              <a:lvl5pPr marL="2057400" indent="-228600" defTabSz="731838">
                <a:defRPr sz="1100">
                  <a:solidFill>
                    <a:schemeClr val="tx1"/>
                  </a:solidFill>
                  <a:latin typeface="Arial" panose="020B0604020202020204" pitchFamily="34" charset="0"/>
                  <a:ea typeface="ＭＳ Ｐゴシック" panose="020B0600070205080204" pitchFamily="34" charset="-128"/>
                </a:defRPr>
              </a:lvl5pPr>
              <a:lvl6pPr marL="25146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6pPr>
              <a:lvl7pPr marL="29718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7pPr>
              <a:lvl8pPr marL="34290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8pPr>
              <a:lvl9pPr marL="38862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9pPr>
            </a:lstStyle>
            <a:p>
              <a:pPr eaLnBrk="1" hangingPunct="1">
                <a:defRPr/>
              </a:pPr>
              <a:endParaRPr lang="en-US" altLang="en-US" sz="1760"/>
            </a:p>
          </p:txBody>
        </p:sp>
        <p:sp>
          <p:nvSpPr>
            <p:cNvPr id="77" name="Text Box 894">
              <a:extLst>
                <a:ext uri="{FF2B5EF4-FFF2-40B4-BE49-F238E27FC236}">
                  <a16:creationId xmlns:a16="http://schemas.microsoft.com/office/drawing/2014/main" id="{9C0423C2-04AD-3636-40E2-35CFAB49A96A}"/>
                </a:ext>
              </a:extLst>
            </p:cNvPr>
            <p:cNvSpPr txBox="1">
              <a:spLocks noChangeArrowheads="1"/>
            </p:cNvSpPr>
            <p:nvPr/>
          </p:nvSpPr>
          <p:spPr bwMode="auto">
            <a:xfrm>
              <a:off x="715546" y="5082828"/>
              <a:ext cx="13623925" cy="949213"/>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lIns="156054" tIns="78026" rIns="156054" bIns="78026">
              <a:spAutoFit/>
            </a:bodyPr>
            <a:lstStyle>
              <a:lvl1pPr defTabSz="974725" eaLnBrk="0" hangingPunct="0">
                <a:defRPr sz="1100">
                  <a:solidFill>
                    <a:schemeClr val="tx1"/>
                  </a:solidFill>
                  <a:latin typeface="Arial" panose="020B0604020202020204" pitchFamily="34" charset="0"/>
                  <a:ea typeface="ＭＳ Ｐゴシック" panose="020B0600070205080204" pitchFamily="34" charset="-128"/>
                </a:defRPr>
              </a:lvl1pPr>
              <a:lvl2pPr marL="742950" indent="-285750" defTabSz="974725" eaLnBrk="0" hangingPunct="0">
                <a:defRPr sz="1100">
                  <a:solidFill>
                    <a:schemeClr val="tx1"/>
                  </a:solidFill>
                  <a:latin typeface="Arial" panose="020B0604020202020204" pitchFamily="34" charset="0"/>
                  <a:ea typeface="ＭＳ Ｐゴシック" panose="020B0600070205080204" pitchFamily="34" charset="-128"/>
                </a:defRPr>
              </a:lvl2pPr>
              <a:lvl3pPr marL="1143000" indent="-228600" defTabSz="974725" eaLnBrk="0" hangingPunct="0">
                <a:defRPr sz="1100">
                  <a:solidFill>
                    <a:schemeClr val="tx1"/>
                  </a:solidFill>
                  <a:latin typeface="Arial" panose="020B0604020202020204" pitchFamily="34" charset="0"/>
                  <a:ea typeface="ＭＳ Ｐゴシック" panose="020B0600070205080204" pitchFamily="34" charset="-128"/>
                </a:defRPr>
              </a:lvl3pPr>
              <a:lvl4pPr marL="1600200" indent="-228600" defTabSz="974725" eaLnBrk="0" hangingPunct="0">
                <a:defRPr sz="1100">
                  <a:solidFill>
                    <a:schemeClr val="tx1"/>
                  </a:solidFill>
                  <a:latin typeface="Arial" panose="020B0604020202020204" pitchFamily="34" charset="0"/>
                  <a:ea typeface="ＭＳ Ｐゴシック" panose="020B0600070205080204" pitchFamily="34" charset="-128"/>
                </a:defRPr>
              </a:lvl4pPr>
              <a:lvl5pPr marL="2057400" indent="-228600" defTabSz="974725" eaLnBrk="0" hangingPunct="0">
                <a:defRPr sz="1100">
                  <a:solidFill>
                    <a:schemeClr val="tx1"/>
                  </a:solidFill>
                  <a:latin typeface="Arial" panose="020B0604020202020204" pitchFamily="34" charset="0"/>
                  <a:ea typeface="ＭＳ Ｐゴシック" panose="020B0600070205080204" pitchFamily="34" charset="-128"/>
                </a:defRPr>
              </a:lvl5pPr>
              <a:lvl6pPr marL="25146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6pPr>
              <a:lvl7pPr marL="29718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7pPr>
              <a:lvl8pPr marL="34290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8pPr>
              <a:lvl9pPr marL="38862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en-US" altLang="en-US" sz="4480" b="1" spc="480" dirty="0">
                  <a:solidFill>
                    <a:schemeClr val="bg1"/>
                  </a:solidFill>
                  <a:latin typeface="Calibri" panose="020F0502020204030204" pitchFamily="34" charset="0"/>
                </a:rPr>
                <a:t>INTRODUCTION</a:t>
              </a:r>
            </a:p>
          </p:txBody>
        </p:sp>
      </p:grpSp>
      <p:grpSp>
        <p:nvGrpSpPr>
          <p:cNvPr id="78" name="Group 77">
            <a:extLst>
              <a:ext uri="{FF2B5EF4-FFF2-40B4-BE49-F238E27FC236}">
                <a16:creationId xmlns:a16="http://schemas.microsoft.com/office/drawing/2014/main" id="{66B6D892-BB3A-8782-8AC5-6C3890795F7C}"/>
              </a:ext>
            </a:extLst>
          </p:cNvPr>
          <p:cNvGrpSpPr/>
          <p:nvPr/>
        </p:nvGrpSpPr>
        <p:grpSpPr>
          <a:xfrm>
            <a:off x="379760" y="15013678"/>
            <a:ext cx="9554735" cy="1015664"/>
            <a:chOff x="709370" y="4986338"/>
            <a:chExt cx="13628930" cy="1138237"/>
          </a:xfrm>
          <a:solidFill>
            <a:srgbClr val="202450"/>
          </a:solidFill>
        </p:grpSpPr>
        <p:sp>
          <p:nvSpPr>
            <p:cNvPr id="79" name="AutoShape 892">
              <a:extLst>
                <a:ext uri="{FF2B5EF4-FFF2-40B4-BE49-F238E27FC236}">
                  <a16:creationId xmlns:a16="http://schemas.microsoft.com/office/drawing/2014/main" id="{623FB8D1-3D81-F988-597F-E4213CBA990F}"/>
                </a:ext>
              </a:extLst>
            </p:cNvPr>
            <p:cNvSpPr>
              <a:spLocks noChangeArrowheads="1"/>
            </p:cNvSpPr>
            <p:nvPr/>
          </p:nvSpPr>
          <p:spPr bwMode="auto">
            <a:xfrm>
              <a:off x="714375" y="4986338"/>
              <a:ext cx="13623925" cy="1138237"/>
            </a:xfrm>
            <a:prstGeom prst="flowChartAlternateProcess">
              <a:avLst/>
            </a:prstGeom>
            <a:grpFill/>
            <a:ln w="9525">
              <a:solidFill>
                <a:schemeClr val="tx1"/>
              </a:solidFill>
              <a:miter lim="800000"/>
              <a:headEnd/>
              <a:tailEnd/>
            </a:ln>
          </p:spPr>
          <p:txBody>
            <a:bodyPr wrap="none" lIns="117043" tIns="58522" rIns="117043" bIns="58522" anchor="ctr"/>
            <a:lstStyle>
              <a:lvl1pPr defTabSz="731838">
                <a:defRPr sz="1100">
                  <a:solidFill>
                    <a:schemeClr val="tx1"/>
                  </a:solidFill>
                  <a:latin typeface="Arial" panose="020B0604020202020204" pitchFamily="34" charset="0"/>
                  <a:ea typeface="ＭＳ Ｐゴシック" panose="020B0600070205080204" pitchFamily="34" charset="-128"/>
                </a:defRPr>
              </a:lvl1pPr>
              <a:lvl2pPr marL="742950" indent="-285750" defTabSz="731838">
                <a:defRPr sz="1100">
                  <a:solidFill>
                    <a:schemeClr val="tx1"/>
                  </a:solidFill>
                  <a:latin typeface="Arial" panose="020B0604020202020204" pitchFamily="34" charset="0"/>
                  <a:ea typeface="ＭＳ Ｐゴシック" panose="020B0600070205080204" pitchFamily="34" charset="-128"/>
                </a:defRPr>
              </a:lvl2pPr>
              <a:lvl3pPr marL="1143000" indent="-228600" defTabSz="731838">
                <a:defRPr sz="1100">
                  <a:solidFill>
                    <a:schemeClr val="tx1"/>
                  </a:solidFill>
                  <a:latin typeface="Arial" panose="020B0604020202020204" pitchFamily="34" charset="0"/>
                  <a:ea typeface="ＭＳ Ｐゴシック" panose="020B0600070205080204" pitchFamily="34" charset="-128"/>
                </a:defRPr>
              </a:lvl3pPr>
              <a:lvl4pPr marL="1600200" indent="-228600" defTabSz="731838">
                <a:defRPr sz="1100">
                  <a:solidFill>
                    <a:schemeClr val="tx1"/>
                  </a:solidFill>
                  <a:latin typeface="Arial" panose="020B0604020202020204" pitchFamily="34" charset="0"/>
                  <a:ea typeface="ＭＳ Ｐゴシック" panose="020B0600070205080204" pitchFamily="34" charset="-128"/>
                </a:defRPr>
              </a:lvl4pPr>
              <a:lvl5pPr marL="2057400" indent="-228600" defTabSz="731838">
                <a:defRPr sz="1100">
                  <a:solidFill>
                    <a:schemeClr val="tx1"/>
                  </a:solidFill>
                  <a:latin typeface="Arial" panose="020B0604020202020204" pitchFamily="34" charset="0"/>
                  <a:ea typeface="ＭＳ Ｐゴシック" panose="020B0600070205080204" pitchFamily="34" charset="-128"/>
                </a:defRPr>
              </a:lvl5pPr>
              <a:lvl6pPr marL="25146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6pPr>
              <a:lvl7pPr marL="29718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7pPr>
              <a:lvl8pPr marL="34290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8pPr>
              <a:lvl9pPr marL="38862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9pPr>
            </a:lstStyle>
            <a:p>
              <a:pPr eaLnBrk="1" hangingPunct="1">
                <a:defRPr/>
              </a:pPr>
              <a:endParaRPr lang="en-US" altLang="en-US" sz="1760" dirty="0"/>
            </a:p>
          </p:txBody>
        </p:sp>
        <p:sp>
          <p:nvSpPr>
            <p:cNvPr id="80" name="Text Box 894">
              <a:extLst>
                <a:ext uri="{FF2B5EF4-FFF2-40B4-BE49-F238E27FC236}">
                  <a16:creationId xmlns:a16="http://schemas.microsoft.com/office/drawing/2014/main" id="{B872599A-E361-3AEB-1EF2-36F88F846313}"/>
                </a:ext>
              </a:extLst>
            </p:cNvPr>
            <p:cNvSpPr txBox="1">
              <a:spLocks noChangeArrowheads="1"/>
            </p:cNvSpPr>
            <p:nvPr/>
          </p:nvSpPr>
          <p:spPr bwMode="auto">
            <a:xfrm>
              <a:off x="709370" y="5083742"/>
              <a:ext cx="13623926" cy="949214"/>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lIns="156054" tIns="78026" rIns="156054" bIns="78026">
              <a:spAutoFit/>
            </a:bodyPr>
            <a:lstStyle>
              <a:lvl1pPr defTabSz="974725" eaLnBrk="0" hangingPunct="0">
                <a:defRPr sz="1100">
                  <a:solidFill>
                    <a:schemeClr val="tx1"/>
                  </a:solidFill>
                  <a:latin typeface="Arial" panose="020B0604020202020204" pitchFamily="34" charset="0"/>
                  <a:ea typeface="ＭＳ Ｐゴシック" panose="020B0600070205080204" pitchFamily="34" charset="-128"/>
                </a:defRPr>
              </a:lvl1pPr>
              <a:lvl2pPr marL="742950" indent="-285750" defTabSz="974725" eaLnBrk="0" hangingPunct="0">
                <a:defRPr sz="1100">
                  <a:solidFill>
                    <a:schemeClr val="tx1"/>
                  </a:solidFill>
                  <a:latin typeface="Arial" panose="020B0604020202020204" pitchFamily="34" charset="0"/>
                  <a:ea typeface="ＭＳ Ｐゴシック" panose="020B0600070205080204" pitchFamily="34" charset="-128"/>
                </a:defRPr>
              </a:lvl2pPr>
              <a:lvl3pPr marL="1143000" indent="-228600" defTabSz="974725" eaLnBrk="0" hangingPunct="0">
                <a:defRPr sz="1100">
                  <a:solidFill>
                    <a:schemeClr val="tx1"/>
                  </a:solidFill>
                  <a:latin typeface="Arial" panose="020B0604020202020204" pitchFamily="34" charset="0"/>
                  <a:ea typeface="ＭＳ Ｐゴシック" panose="020B0600070205080204" pitchFamily="34" charset="-128"/>
                </a:defRPr>
              </a:lvl3pPr>
              <a:lvl4pPr marL="1600200" indent="-228600" defTabSz="974725" eaLnBrk="0" hangingPunct="0">
                <a:defRPr sz="1100">
                  <a:solidFill>
                    <a:schemeClr val="tx1"/>
                  </a:solidFill>
                  <a:latin typeface="Arial" panose="020B0604020202020204" pitchFamily="34" charset="0"/>
                  <a:ea typeface="ＭＳ Ｐゴシック" panose="020B0600070205080204" pitchFamily="34" charset="-128"/>
                </a:defRPr>
              </a:lvl4pPr>
              <a:lvl5pPr marL="2057400" indent="-228600" defTabSz="974725" eaLnBrk="0" hangingPunct="0">
                <a:defRPr sz="1100">
                  <a:solidFill>
                    <a:schemeClr val="tx1"/>
                  </a:solidFill>
                  <a:latin typeface="Arial" panose="020B0604020202020204" pitchFamily="34" charset="0"/>
                  <a:ea typeface="ＭＳ Ｐゴシック" panose="020B0600070205080204" pitchFamily="34" charset="-128"/>
                </a:defRPr>
              </a:lvl5pPr>
              <a:lvl6pPr marL="25146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6pPr>
              <a:lvl7pPr marL="29718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7pPr>
              <a:lvl8pPr marL="34290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8pPr>
              <a:lvl9pPr marL="38862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en-US" altLang="en-US" sz="4480" b="1" spc="480" dirty="0">
                  <a:solidFill>
                    <a:schemeClr val="bg1"/>
                  </a:solidFill>
                  <a:latin typeface="Calibri" panose="020F0502020204030204" pitchFamily="34" charset="0"/>
                </a:rPr>
                <a:t>METHODS</a:t>
              </a:r>
            </a:p>
          </p:txBody>
        </p:sp>
      </p:grpSp>
      <p:grpSp>
        <p:nvGrpSpPr>
          <p:cNvPr id="81" name="Group 80">
            <a:extLst>
              <a:ext uri="{FF2B5EF4-FFF2-40B4-BE49-F238E27FC236}">
                <a16:creationId xmlns:a16="http://schemas.microsoft.com/office/drawing/2014/main" id="{064FCD78-A7C9-4388-A3B1-D659BEDCAF24}"/>
              </a:ext>
            </a:extLst>
          </p:cNvPr>
          <p:cNvGrpSpPr/>
          <p:nvPr/>
        </p:nvGrpSpPr>
        <p:grpSpPr>
          <a:xfrm>
            <a:off x="469052" y="29167353"/>
            <a:ext cx="9550404" cy="1015664"/>
            <a:chOff x="714375" y="4986338"/>
            <a:chExt cx="13624691" cy="1138237"/>
          </a:xfrm>
          <a:solidFill>
            <a:srgbClr val="202450"/>
          </a:solidFill>
        </p:grpSpPr>
        <p:sp>
          <p:nvSpPr>
            <p:cNvPr id="82" name="AutoShape 892">
              <a:extLst>
                <a:ext uri="{FF2B5EF4-FFF2-40B4-BE49-F238E27FC236}">
                  <a16:creationId xmlns:a16="http://schemas.microsoft.com/office/drawing/2014/main" id="{823773DF-AD11-44AF-9860-709ADBC5D3B0}"/>
                </a:ext>
              </a:extLst>
            </p:cNvPr>
            <p:cNvSpPr>
              <a:spLocks noChangeArrowheads="1"/>
            </p:cNvSpPr>
            <p:nvPr/>
          </p:nvSpPr>
          <p:spPr bwMode="auto">
            <a:xfrm>
              <a:off x="714375" y="4986338"/>
              <a:ext cx="13623925" cy="1138237"/>
            </a:xfrm>
            <a:prstGeom prst="flowChartAlternateProcess">
              <a:avLst/>
            </a:prstGeom>
            <a:grpFill/>
            <a:ln w="9525">
              <a:solidFill>
                <a:schemeClr val="tx1"/>
              </a:solidFill>
              <a:miter lim="800000"/>
              <a:headEnd/>
              <a:tailEnd/>
            </a:ln>
          </p:spPr>
          <p:txBody>
            <a:bodyPr wrap="none" lIns="117043" tIns="58522" rIns="117043" bIns="58522" anchor="ctr"/>
            <a:lstStyle>
              <a:lvl1pPr defTabSz="731838">
                <a:defRPr sz="1100">
                  <a:solidFill>
                    <a:schemeClr val="tx1"/>
                  </a:solidFill>
                  <a:latin typeface="Arial" panose="020B0604020202020204" pitchFamily="34" charset="0"/>
                  <a:ea typeface="ＭＳ Ｐゴシック" panose="020B0600070205080204" pitchFamily="34" charset="-128"/>
                </a:defRPr>
              </a:lvl1pPr>
              <a:lvl2pPr marL="742950" indent="-285750" defTabSz="731838">
                <a:defRPr sz="1100">
                  <a:solidFill>
                    <a:schemeClr val="tx1"/>
                  </a:solidFill>
                  <a:latin typeface="Arial" panose="020B0604020202020204" pitchFamily="34" charset="0"/>
                  <a:ea typeface="ＭＳ Ｐゴシック" panose="020B0600070205080204" pitchFamily="34" charset="-128"/>
                </a:defRPr>
              </a:lvl2pPr>
              <a:lvl3pPr marL="1143000" indent="-228600" defTabSz="731838">
                <a:defRPr sz="1100">
                  <a:solidFill>
                    <a:schemeClr val="tx1"/>
                  </a:solidFill>
                  <a:latin typeface="Arial" panose="020B0604020202020204" pitchFamily="34" charset="0"/>
                  <a:ea typeface="ＭＳ Ｐゴシック" panose="020B0600070205080204" pitchFamily="34" charset="-128"/>
                </a:defRPr>
              </a:lvl3pPr>
              <a:lvl4pPr marL="1600200" indent="-228600" defTabSz="731838">
                <a:defRPr sz="1100">
                  <a:solidFill>
                    <a:schemeClr val="tx1"/>
                  </a:solidFill>
                  <a:latin typeface="Arial" panose="020B0604020202020204" pitchFamily="34" charset="0"/>
                  <a:ea typeface="ＭＳ Ｐゴシック" panose="020B0600070205080204" pitchFamily="34" charset="-128"/>
                </a:defRPr>
              </a:lvl4pPr>
              <a:lvl5pPr marL="2057400" indent="-228600" defTabSz="731838">
                <a:defRPr sz="1100">
                  <a:solidFill>
                    <a:schemeClr val="tx1"/>
                  </a:solidFill>
                  <a:latin typeface="Arial" panose="020B0604020202020204" pitchFamily="34" charset="0"/>
                  <a:ea typeface="ＭＳ Ｐゴシック" panose="020B0600070205080204" pitchFamily="34" charset="-128"/>
                </a:defRPr>
              </a:lvl5pPr>
              <a:lvl6pPr marL="25146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6pPr>
              <a:lvl7pPr marL="29718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7pPr>
              <a:lvl8pPr marL="34290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8pPr>
              <a:lvl9pPr marL="38862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9pPr>
            </a:lstStyle>
            <a:p>
              <a:pPr eaLnBrk="1" hangingPunct="1">
                <a:defRPr/>
              </a:pPr>
              <a:endParaRPr lang="en-US" altLang="en-US" sz="1760"/>
            </a:p>
          </p:txBody>
        </p:sp>
        <p:sp>
          <p:nvSpPr>
            <p:cNvPr id="83" name="Text Box 894">
              <a:extLst>
                <a:ext uri="{FF2B5EF4-FFF2-40B4-BE49-F238E27FC236}">
                  <a16:creationId xmlns:a16="http://schemas.microsoft.com/office/drawing/2014/main" id="{D0153E55-B68C-440E-90AA-B66D8A2A34C1}"/>
                </a:ext>
              </a:extLst>
            </p:cNvPr>
            <p:cNvSpPr txBox="1">
              <a:spLocks noChangeArrowheads="1"/>
            </p:cNvSpPr>
            <p:nvPr/>
          </p:nvSpPr>
          <p:spPr bwMode="auto">
            <a:xfrm>
              <a:off x="715141" y="5082828"/>
              <a:ext cx="13623925" cy="949213"/>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lIns="156054" tIns="78026" rIns="156054" bIns="78026">
              <a:spAutoFit/>
            </a:bodyPr>
            <a:lstStyle>
              <a:lvl1pPr defTabSz="974725" eaLnBrk="0" hangingPunct="0">
                <a:defRPr sz="1100">
                  <a:solidFill>
                    <a:schemeClr val="tx1"/>
                  </a:solidFill>
                  <a:latin typeface="Arial" panose="020B0604020202020204" pitchFamily="34" charset="0"/>
                  <a:ea typeface="ＭＳ Ｐゴシック" panose="020B0600070205080204" pitchFamily="34" charset="-128"/>
                </a:defRPr>
              </a:lvl1pPr>
              <a:lvl2pPr marL="742950" indent="-285750" defTabSz="974725" eaLnBrk="0" hangingPunct="0">
                <a:defRPr sz="1100">
                  <a:solidFill>
                    <a:schemeClr val="tx1"/>
                  </a:solidFill>
                  <a:latin typeface="Arial" panose="020B0604020202020204" pitchFamily="34" charset="0"/>
                  <a:ea typeface="ＭＳ Ｐゴシック" panose="020B0600070205080204" pitchFamily="34" charset="-128"/>
                </a:defRPr>
              </a:lvl2pPr>
              <a:lvl3pPr marL="1143000" indent="-228600" defTabSz="974725" eaLnBrk="0" hangingPunct="0">
                <a:defRPr sz="1100">
                  <a:solidFill>
                    <a:schemeClr val="tx1"/>
                  </a:solidFill>
                  <a:latin typeface="Arial" panose="020B0604020202020204" pitchFamily="34" charset="0"/>
                  <a:ea typeface="ＭＳ Ｐゴシック" panose="020B0600070205080204" pitchFamily="34" charset="-128"/>
                </a:defRPr>
              </a:lvl3pPr>
              <a:lvl4pPr marL="1600200" indent="-228600" defTabSz="974725" eaLnBrk="0" hangingPunct="0">
                <a:defRPr sz="1100">
                  <a:solidFill>
                    <a:schemeClr val="tx1"/>
                  </a:solidFill>
                  <a:latin typeface="Arial" panose="020B0604020202020204" pitchFamily="34" charset="0"/>
                  <a:ea typeface="ＭＳ Ｐゴシック" panose="020B0600070205080204" pitchFamily="34" charset="-128"/>
                </a:defRPr>
              </a:lvl4pPr>
              <a:lvl5pPr marL="2057400" indent="-228600" defTabSz="974725" eaLnBrk="0" hangingPunct="0">
                <a:defRPr sz="1100">
                  <a:solidFill>
                    <a:schemeClr val="tx1"/>
                  </a:solidFill>
                  <a:latin typeface="Arial" panose="020B0604020202020204" pitchFamily="34" charset="0"/>
                  <a:ea typeface="ＭＳ Ｐゴシック" panose="020B0600070205080204" pitchFamily="34" charset="-128"/>
                </a:defRPr>
              </a:lvl5pPr>
              <a:lvl6pPr marL="25146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6pPr>
              <a:lvl7pPr marL="29718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7pPr>
              <a:lvl8pPr marL="34290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8pPr>
              <a:lvl9pPr marL="38862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en-US" altLang="en-US" sz="4480" b="1" spc="480" dirty="0">
                  <a:solidFill>
                    <a:schemeClr val="bg1"/>
                  </a:solidFill>
                  <a:latin typeface="Calibri" panose="020F0502020204030204" pitchFamily="34" charset="0"/>
                </a:rPr>
                <a:t>DISCLAIMER</a:t>
              </a:r>
            </a:p>
          </p:txBody>
        </p:sp>
      </p:grpSp>
      <p:grpSp>
        <p:nvGrpSpPr>
          <p:cNvPr id="84" name="Group 83">
            <a:extLst>
              <a:ext uri="{FF2B5EF4-FFF2-40B4-BE49-F238E27FC236}">
                <a16:creationId xmlns:a16="http://schemas.microsoft.com/office/drawing/2014/main" id="{50A0D603-095B-4977-B031-C037EEAF5CED}"/>
              </a:ext>
            </a:extLst>
          </p:cNvPr>
          <p:cNvGrpSpPr/>
          <p:nvPr/>
        </p:nvGrpSpPr>
        <p:grpSpPr>
          <a:xfrm>
            <a:off x="22380970" y="28652086"/>
            <a:ext cx="20944122" cy="1015664"/>
            <a:chOff x="706298" y="4986338"/>
            <a:chExt cx="13632002" cy="1138237"/>
          </a:xfrm>
          <a:solidFill>
            <a:srgbClr val="202450"/>
          </a:solidFill>
        </p:grpSpPr>
        <p:sp>
          <p:nvSpPr>
            <p:cNvPr id="85" name="AutoShape 892">
              <a:extLst>
                <a:ext uri="{FF2B5EF4-FFF2-40B4-BE49-F238E27FC236}">
                  <a16:creationId xmlns:a16="http://schemas.microsoft.com/office/drawing/2014/main" id="{2D77525B-7A3A-4F86-8DD0-E8D46C127147}"/>
                </a:ext>
              </a:extLst>
            </p:cNvPr>
            <p:cNvSpPr>
              <a:spLocks noChangeArrowheads="1"/>
            </p:cNvSpPr>
            <p:nvPr/>
          </p:nvSpPr>
          <p:spPr bwMode="auto">
            <a:xfrm>
              <a:off x="714375" y="4986338"/>
              <a:ext cx="13623925" cy="1138237"/>
            </a:xfrm>
            <a:prstGeom prst="flowChartAlternateProcess">
              <a:avLst/>
            </a:prstGeom>
            <a:grpFill/>
            <a:ln w="9525">
              <a:solidFill>
                <a:schemeClr val="tx1"/>
              </a:solidFill>
              <a:miter lim="800000"/>
              <a:headEnd/>
              <a:tailEnd/>
            </a:ln>
          </p:spPr>
          <p:txBody>
            <a:bodyPr wrap="none" lIns="117043" tIns="58522" rIns="117043" bIns="58522" anchor="ctr"/>
            <a:lstStyle>
              <a:lvl1pPr defTabSz="731838">
                <a:defRPr sz="1100">
                  <a:solidFill>
                    <a:schemeClr val="tx1"/>
                  </a:solidFill>
                  <a:latin typeface="Arial" panose="020B0604020202020204" pitchFamily="34" charset="0"/>
                  <a:ea typeface="ＭＳ Ｐゴシック" panose="020B0600070205080204" pitchFamily="34" charset="-128"/>
                </a:defRPr>
              </a:lvl1pPr>
              <a:lvl2pPr marL="742950" indent="-285750" defTabSz="731838">
                <a:defRPr sz="1100">
                  <a:solidFill>
                    <a:schemeClr val="tx1"/>
                  </a:solidFill>
                  <a:latin typeface="Arial" panose="020B0604020202020204" pitchFamily="34" charset="0"/>
                  <a:ea typeface="ＭＳ Ｐゴシック" panose="020B0600070205080204" pitchFamily="34" charset="-128"/>
                </a:defRPr>
              </a:lvl2pPr>
              <a:lvl3pPr marL="1143000" indent="-228600" defTabSz="731838">
                <a:defRPr sz="1100">
                  <a:solidFill>
                    <a:schemeClr val="tx1"/>
                  </a:solidFill>
                  <a:latin typeface="Arial" panose="020B0604020202020204" pitchFamily="34" charset="0"/>
                  <a:ea typeface="ＭＳ Ｐゴシック" panose="020B0600070205080204" pitchFamily="34" charset="-128"/>
                </a:defRPr>
              </a:lvl3pPr>
              <a:lvl4pPr marL="1600200" indent="-228600" defTabSz="731838">
                <a:defRPr sz="1100">
                  <a:solidFill>
                    <a:schemeClr val="tx1"/>
                  </a:solidFill>
                  <a:latin typeface="Arial" panose="020B0604020202020204" pitchFamily="34" charset="0"/>
                  <a:ea typeface="ＭＳ Ｐゴシック" panose="020B0600070205080204" pitchFamily="34" charset="-128"/>
                </a:defRPr>
              </a:lvl4pPr>
              <a:lvl5pPr marL="2057400" indent="-228600" defTabSz="731838">
                <a:defRPr sz="1100">
                  <a:solidFill>
                    <a:schemeClr val="tx1"/>
                  </a:solidFill>
                  <a:latin typeface="Arial" panose="020B0604020202020204" pitchFamily="34" charset="0"/>
                  <a:ea typeface="ＭＳ Ｐゴシック" panose="020B0600070205080204" pitchFamily="34" charset="-128"/>
                </a:defRPr>
              </a:lvl5pPr>
              <a:lvl6pPr marL="25146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6pPr>
              <a:lvl7pPr marL="29718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7pPr>
              <a:lvl8pPr marL="34290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8pPr>
              <a:lvl9pPr marL="3886200" indent="-228600" defTabSz="731838"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9pPr>
            </a:lstStyle>
            <a:p>
              <a:pPr eaLnBrk="1" hangingPunct="1">
                <a:defRPr/>
              </a:pPr>
              <a:endParaRPr lang="en-US" altLang="en-US" sz="1760"/>
            </a:p>
          </p:txBody>
        </p:sp>
        <p:sp>
          <p:nvSpPr>
            <p:cNvPr id="86" name="Text Box 894">
              <a:extLst>
                <a:ext uri="{FF2B5EF4-FFF2-40B4-BE49-F238E27FC236}">
                  <a16:creationId xmlns:a16="http://schemas.microsoft.com/office/drawing/2014/main" id="{41DEFF54-89CF-437C-865F-86F0A8AE5601}"/>
                </a:ext>
              </a:extLst>
            </p:cNvPr>
            <p:cNvSpPr txBox="1">
              <a:spLocks noChangeArrowheads="1"/>
            </p:cNvSpPr>
            <p:nvPr/>
          </p:nvSpPr>
          <p:spPr bwMode="auto">
            <a:xfrm>
              <a:off x="706298" y="5113422"/>
              <a:ext cx="13623925" cy="949213"/>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lIns="156054" tIns="78026" rIns="156054" bIns="78026">
              <a:spAutoFit/>
            </a:bodyPr>
            <a:lstStyle>
              <a:lvl1pPr defTabSz="974725" eaLnBrk="0" hangingPunct="0">
                <a:defRPr sz="1100">
                  <a:solidFill>
                    <a:schemeClr val="tx1"/>
                  </a:solidFill>
                  <a:latin typeface="Arial" panose="020B0604020202020204" pitchFamily="34" charset="0"/>
                  <a:ea typeface="ＭＳ Ｐゴシック" panose="020B0600070205080204" pitchFamily="34" charset="-128"/>
                </a:defRPr>
              </a:lvl1pPr>
              <a:lvl2pPr marL="742950" indent="-285750" defTabSz="974725" eaLnBrk="0" hangingPunct="0">
                <a:defRPr sz="1100">
                  <a:solidFill>
                    <a:schemeClr val="tx1"/>
                  </a:solidFill>
                  <a:latin typeface="Arial" panose="020B0604020202020204" pitchFamily="34" charset="0"/>
                  <a:ea typeface="ＭＳ Ｐゴシック" panose="020B0600070205080204" pitchFamily="34" charset="-128"/>
                </a:defRPr>
              </a:lvl2pPr>
              <a:lvl3pPr marL="1143000" indent="-228600" defTabSz="974725" eaLnBrk="0" hangingPunct="0">
                <a:defRPr sz="1100">
                  <a:solidFill>
                    <a:schemeClr val="tx1"/>
                  </a:solidFill>
                  <a:latin typeface="Arial" panose="020B0604020202020204" pitchFamily="34" charset="0"/>
                  <a:ea typeface="ＭＳ Ｐゴシック" panose="020B0600070205080204" pitchFamily="34" charset="-128"/>
                </a:defRPr>
              </a:lvl3pPr>
              <a:lvl4pPr marL="1600200" indent="-228600" defTabSz="974725" eaLnBrk="0" hangingPunct="0">
                <a:defRPr sz="1100">
                  <a:solidFill>
                    <a:schemeClr val="tx1"/>
                  </a:solidFill>
                  <a:latin typeface="Arial" panose="020B0604020202020204" pitchFamily="34" charset="0"/>
                  <a:ea typeface="ＭＳ Ｐゴシック" panose="020B0600070205080204" pitchFamily="34" charset="-128"/>
                </a:defRPr>
              </a:lvl4pPr>
              <a:lvl5pPr marL="2057400" indent="-228600" defTabSz="974725" eaLnBrk="0" hangingPunct="0">
                <a:defRPr sz="1100">
                  <a:solidFill>
                    <a:schemeClr val="tx1"/>
                  </a:solidFill>
                  <a:latin typeface="Arial" panose="020B0604020202020204" pitchFamily="34" charset="0"/>
                  <a:ea typeface="ＭＳ Ｐゴシック" panose="020B0600070205080204" pitchFamily="34" charset="-128"/>
                </a:defRPr>
              </a:lvl5pPr>
              <a:lvl6pPr marL="25146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6pPr>
              <a:lvl7pPr marL="29718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7pPr>
              <a:lvl8pPr marL="34290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8pPr>
              <a:lvl9pPr marL="3886200" indent="-228600" defTabSz="974725" eaLnBrk="0" fontAlgn="base" hangingPunct="0">
                <a:spcBef>
                  <a:spcPct val="0"/>
                </a:spcBef>
                <a:spcAft>
                  <a:spcPct val="0"/>
                </a:spcAft>
                <a:defRPr sz="11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en-US" altLang="en-US" sz="4480" b="1" spc="480" dirty="0">
                  <a:solidFill>
                    <a:schemeClr val="bg1"/>
                  </a:solidFill>
                  <a:latin typeface="Calibri" panose="020F0502020204030204" pitchFamily="34" charset="0"/>
                </a:rPr>
                <a:t>REFERENCES</a:t>
              </a:r>
            </a:p>
          </p:txBody>
        </p:sp>
      </p:grpSp>
      <p:sp>
        <p:nvSpPr>
          <p:cNvPr id="87" name="TextBox 12">
            <a:extLst>
              <a:ext uri="{FF2B5EF4-FFF2-40B4-BE49-F238E27FC236}">
                <a16:creationId xmlns:a16="http://schemas.microsoft.com/office/drawing/2014/main" id="{7D50CCFB-D92B-D4E6-68EA-8578E2BC4E4C}"/>
              </a:ext>
            </a:extLst>
          </p:cNvPr>
          <p:cNvSpPr txBox="1">
            <a:spLocks noChangeArrowheads="1"/>
          </p:cNvSpPr>
          <p:nvPr/>
        </p:nvSpPr>
        <p:spPr bwMode="auto">
          <a:xfrm>
            <a:off x="26659885" y="4917721"/>
            <a:ext cx="7394509" cy="9140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buFont typeface="Arial" panose="020B0604020202020204" pitchFamily="34" charset="0"/>
              <a:buChar char="•"/>
            </a:pPr>
            <a:r>
              <a:rPr lang="en-US" altLang="en-US" sz="3200" dirty="0">
                <a:latin typeface="Calibri" panose="020F0502020204030204" pitchFamily="34" charset="0"/>
                <a:ea typeface="Calibri" panose="020F0502020204030204" pitchFamily="34" charset="0"/>
                <a:cs typeface="Calibri" panose="020F0502020204030204" pitchFamily="34" charset="0"/>
              </a:rPr>
              <a:t>We identified a total of </a:t>
            </a:r>
            <a:r>
              <a:rPr lang="en-US" altLang="en-US" sz="3200" b="1" dirty="0">
                <a:latin typeface="Calibri" panose="020F0502020204030204" pitchFamily="34" charset="0"/>
                <a:ea typeface="Calibri" panose="020F0502020204030204" pitchFamily="34" charset="0"/>
                <a:cs typeface="Calibri" panose="020F0502020204030204" pitchFamily="34" charset="0"/>
              </a:rPr>
              <a:t>6.006</a:t>
            </a:r>
            <a:r>
              <a:rPr lang="en-US" altLang="en-US" sz="3200" dirty="0">
                <a:latin typeface="Calibri" panose="020F0502020204030204" pitchFamily="34" charset="0"/>
                <a:ea typeface="Calibri" panose="020F0502020204030204" pitchFamily="34" charset="0"/>
                <a:cs typeface="Calibri" panose="020F0502020204030204" pitchFamily="34" charset="0"/>
              </a:rPr>
              <a:t> million ADSM, dependents, and retirees between July 2017 and March 2023. Roughly a quarter were children &lt;18 years and the remaining three quarters were adults &gt;18 years.</a:t>
            </a:r>
          </a:p>
          <a:p>
            <a:pPr marL="457200" indent="-457200">
              <a:buFont typeface="Arial" panose="020B0604020202020204" pitchFamily="34" charset="0"/>
              <a:buChar char="•"/>
            </a:pPr>
            <a:r>
              <a:rPr lang="en-US" altLang="en-US" sz="3600" b="1" dirty="0">
                <a:latin typeface="Calibri" panose="020F0502020204030204" pitchFamily="34" charset="0"/>
                <a:ea typeface="Calibri" panose="020F0502020204030204" pitchFamily="34" charset="0"/>
                <a:cs typeface="Calibri" panose="020F0502020204030204" pitchFamily="34" charset="0"/>
              </a:rPr>
              <a:t>We observed a significant increase in vaccination rate from 33% to 36.5% in vaccination rate</a:t>
            </a:r>
          </a:p>
          <a:p>
            <a:pPr marL="457200" indent="-457200">
              <a:buFont typeface="Arial" panose="020B0604020202020204" pitchFamily="34" charset="0"/>
              <a:buChar char="•"/>
            </a:pPr>
            <a:r>
              <a:rPr lang="en-US" altLang="en-US" sz="3600" dirty="0">
                <a:latin typeface="Calibri" panose="020F0502020204030204" pitchFamily="34" charset="0"/>
                <a:ea typeface="Calibri" panose="020F0502020204030204" pitchFamily="34" charset="0"/>
                <a:cs typeface="Calibri" panose="020F0502020204030204" pitchFamily="34" charset="0"/>
              </a:rPr>
              <a:t>In Children, we observed a general increase in rate between seasons 1 to 3, followed by a decrease from season 4 to 6. In adults, we observed an increase from season 1 to 4, a sharp decline in season 5, then increase for season 6.</a:t>
            </a:r>
          </a:p>
          <a:p>
            <a:pPr marL="457200" indent="-457200">
              <a:buFont typeface="Arial" panose="020B0604020202020204" pitchFamily="34" charset="0"/>
              <a:buChar char="•"/>
            </a:pPr>
            <a:endParaRPr lang="en-US" altLang="en-US" sz="3600" dirty="0">
              <a:latin typeface="Calibri" panose="020F0502020204030204" pitchFamily="34" charset="0"/>
              <a:ea typeface="Calibri" panose="020F0502020204030204" pitchFamily="34" charset="0"/>
              <a:cs typeface="Calibri" panose="020F0502020204030204" pitchFamily="34" charset="0"/>
            </a:endParaRPr>
          </a:p>
        </p:txBody>
      </p:sp>
      <p:sp>
        <p:nvSpPr>
          <p:cNvPr id="88" name="TextBox 87">
            <a:extLst>
              <a:ext uri="{FF2B5EF4-FFF2-40B4-BE49-F238E27FC236}">
                <a16:creationId xmlns:a16="http://schemas.microsoft.com/office/drawing/2014/main" id="{3EFE4A38-95AF-AD31-CF9C-A6D541C59FD0}"/>
              </a:ext>
            </a:extLst>
          </p:cNvPr>
          <p:cNvSpPr txBox="1"/>
          <p:nvPr/>
        </p:nvSpPr>
        <p:spPr>
          <a:xfrm>
            <a:off x="10718174" y="13387024"/>
            <a:ext cx="10853635" cy="1200329"/>
          </a:xfrm>
          <a:prstGeom prst="rect">
            <a:avLst/>
          </a:prstGeom>
          <a:noFill/>
        </p:spPr>
        <p:txBody>
          <a:bodyPr wrap="square" rtlCol="0">
            <a:spAutoFit/>
          </a:bodyPr>
          <a:lstStyle/>
          <a:p>
            <a:pPr algn="ctr"/>
            <a:r>
              <a:rPr lang="en-US" sz="3600" b="1" dirty="0">
                <a:latin typeface="Calibri" panose="020F0502020204030204" pitchFamily="34" charset="0"/>
                <a:ea typeface="Calibri" panose="020F0502020204030204" pitchFamily="34" charset="0"/>
                <a:cs typeface="Calibri" panose="020F0502020204030204" pitchFamily="34" charset="0"/>
              </a:rPr>
              <a:t>Table 2. Selected Descriptive Statistics Between Vaccination Season 1 Versus Season 6</a:t>
            </a:r>
          </a:p>
        </p:txBody>
      </p:sp>
      <p:sp>
        <p:nvSpPr>
          <p:cNvPr id="89" name="TextBox 88">
            <a:extLst>
              <a:ext uri="{FF2B5EF4-FFF2-40B4-BE49-F238E27FC236}">
                <a16:creationId xmlns:a16="http://schemas.microsoft.com/office/drawing/2014/main" id="{572BC71A-CB08-B0BA-AF02-F4281A7626B2}"/>
              </a:ext>
            </a:extLst>
          </p:cNvPr>
          <p:cNvSpPr txBox="1"/>
          <p:nvPr/>
        </p:nvSpPr>
        <p:spPr>
          <a:xfrm>
            <a:off x="22302619" y="13352255"/>
            <a:ext cx="11608326" cy="1200329"/>
          </a:xfrm>
          <a:prstGeom prst="rect">
            <a:avLst/>
          </a:prstGeom>
          <a:noFill/>
        </p:spPr>
        <p:txBody>
          <a:bodyPr wrap="square" rtlCol="0">
            <a:spAutoFit/>
          </a:bodyPr>
          <a:lstStyle/>
          <a:p>
            <a:pPr algn="ctr"/>
            <a:r>
              <a:rPr lang="en-US" sz="3600" b="1" dirty="0">
                <a:latin typeface="Calibri" panose="020F0502020204030204" pitchFamily="34" charset="0"/>
                <a:ea typeface="Calibri" panose="020F0502020204030204" pitchFamily="34" charset="0"/>
                <a:cs typeface="Calibri" panose="020F0502020204030204" pitchFamily="34" charset="0"/>
              </a:rPr>
              <a:t>Table 2. Factors associated with Influenza Vaccination Coverage among MHS Beneficiaries, Jul 2022 – Mar 2023</a:t>
            </a:r>
          </a:p>
        </p:txBody>
      </p:sp>
      <p:sp>
        <p:nvSpPr>
          <p:cNvPr id="90" name="TextBox 89">
            <a:extLst>
              <a:ext uri="{FF2B5EF4-FFF2-40B4-BE49-F238E27FC236}">
                <a16:creationId xmlns:a16="http://schemas.microsoft.com/office/drawing/2014/main" id="{E7BE802B-7B40-92CA-B844-D8AC1CA8F517}"/>
              </a:ext>
            </a:extLst>
          </p:cNvPr>
          <p:cNvSpPr txBox="1"/>
          <p:nvPr/>
        </p:nvSpPr>
        <p:spPr>
          <a:xfrm>
            <a:off x="10487875" y="30620291"/>
            <a:ext cx="10968462" cy="1846659"/>
          </a:xfrm>
          <a:prstGeom prst="rect">
            <a:avLst/>
          </a:prstGeom>
          <a:noFill/>
        </p:spPr>
        <p:txBody>
          <a:bodyPr wrap="square" rtlCol="0">
            <a:spAutoFit/>
          </a:bodyPr>
          <a:lstStyle/>
          <a:p>
            <a:r>
              <a:rPr lang="en-US" sz="2400" b="1" dirty="0">
                <a:effectLst/>
                <a:latin typeface="Calibri" panose="020F0502020204030204" pitchFamily="34" charset="0"/>
                <a:ea typeface="Calibri" panose="020F0502020204030204" pitchFamily="34" charset="0"/>
                <a:cs typeface="Calibri" panose="020F0502020204030204" pitchFamily="34" charset="0"/>
              </a:rPr>
              <a:t>Note Tables 1 &amp;2:</a:t>
            </a:r>
            <a:r>
              <a:rPr lang="en-US" sz="2400" dirty="0">
                <a:effectLst/>
                <a:latin typeface="Calibri" panose="020F0502020204030204" pitchFamily="34" charset="0"/>
                <a:ea typeface="Calibri" panose="020F0502020204030204" pitchFamily="34" charset="0"/>
                <a:cs typeface="Calibri" panose="020F0502020204030204" pitchFamily="34" charset="0"/>
              </a:rPr>
              <a:t> </a:t>
            </a:r>
            <a:r>
              <a:rPr lang="en-US" sz="2400" dirty="0">
                <a:latin typeface="Calibri" panose="020F0502020204030204" pitchFamily="34" charset="0"/>
                <a:ea typeface="Calibri" panose="020F0502020204030204" pitchFamily="34" charset="0"/>
                <a:cs typeface="Calibri" panose="020F0502020204030204" pitchFamily="34" charset="0"/>
              </a:rPr>
              <a:t>Vaccination season 1 was July 2017 – March 2018. Vaccination Season 6 was July 2022 – March 2023.</a:t>
            </a:r>
          </a:p>
          <a:p>
            <a:r>
              <a:rPr lang="en-US" sz="2400" dirty="0">
                <a:effectLst/>
                <a:latin typeface="Calibri" panose="020F0502020204030204" pitchFamily="34" charset="0"/>
                <a:ea typeface="Calibri" panose="020F0502020204030204" pitchFamily="34" charset="0"/>
                <a:cs typeface="Calibri" panose="020F0502020204030204" pitchFamily="34" charset="0"/>
              </a:rPr>
              <a:t>Vx = Vaccinated, </a:t>
            </a:r>
            <a:r>
              <a:rPr lang="en-US" sz="2400" dirty="0" err="1">
                <a:latin typeface="Calibri" panose="020F0502020204030204" pitchFamily="34" charset="0"/>
                <a:ea typeface="Calibri" panose="020F0502020204030204" pitchFamily="34" charset="0"/>
                <a:cs typeface="Calibri" panose="020F0502020204030204" pitchFamily="34" charset="0"/>
              </a:rPr>
              <a:t>UnVx</a:t>
            </a:r>
            <a:r>
              <a:rPr lang="en-US" sz="2400" dirty="0">
                <a:latin typeface="Calibri" panose="020F0502020204030204" pitchFamily="34" charset="0"/>
                <a:ea typeface="Calibri" panose="020F0502020204030204" pitchFamily="34" charset="0"/>
                <a:cs typeface="Calibri" panose="020F0502020204030204" pitchFamily="34" charset="0"/>
              </a:rPr>
              <a:t> = Unvaccinated, </a:t>
            </a:r>
            <a:r>
              <a:rPr lang="en-US" sz="2400" dirty="0">
                <a:effectLst/>
                <a:latin typeface="Calibri" panose="020F0502020204030204" pitchFamily="34" charset="0"/>
                <a:ea typeface="Calibri" panose="020F0502020204030204" pitchFamily="34" charset="0"/>
                <a:cs typeface="Calibri" panose="020F0502020204030204" pitchFamily="34" charset="0"/>
              </a:rPr>
              <a:t>% = Percent, </a:t>
            </a:r>
            <a:r>
              <a:rPr lang="en-US" sz="2400" dirty="0">
                <a:latin typeface="Calibri" panose="020F0502020204030204" pitchFamily="34" charset="0"/>
                <a:ea typeface="Calibri" panose="020F0502020204030204" pitchFamily="34" charset="0"/>
                <a:cs typeface="Calibri" panose="020F0502020204030204" pitchFamily="34" charset="0"/>
              </a:rPr>
              <a:t>OR = Odds ratio </a:t>
            </a:r>
          </a:p>
          <a:p>
            <a:r>
              <a:rPr lang="en-US" sz="2400" dirty="0">
                <a:effectLst/>
                <a:latin typeface="Calibri" panose="020F0502020204030204" pitchFamily="34" charset="0"/>
                <a:ea typeface="Calibri" panose="020F0502020204030204" pitchFamily="34" charset="0"/>
                <a:cs typeface="Calibri" panose="020F0502020204030204" pitchFamily="34" charset="0"/>
              </a:rPr>
              <a:t>Priv. Pharm = Private sector retail pharmacy</a:t>
            </a:r>
          </a:p>
          <a:p>
            <a:endParaRPr lang="en-US" sz="1800" dirty="0">
              <a:latin typeface="Calibri" panose="020F0502020204030204" pitchFamily="34" charset="0"/>
              <a:ea typeface="Calibri" panose="020F0502020204030204" pitchFamily="34" charset="0"/>
              <a:cs typeface="Calibri" panose="020F0502020204030204" pitchFamily="34" charset="0"/>
            </a:endParaRPr>
          </a:p>
        </p:txBody>
      </p:sp>
      <p:sp>
        <p:nvSpPr>
          <p:cNvPr id="91" name="TextBox 15">
            <a:extLst>
              <a:ext uri="{FF2B5EF4-FFF2-40B4-BE49-F238E27FC236}">
                <a16:creationId xmlns:a16="http://schemas.microsoft.com/office/drawing/2014/main" id="{F426DBA9-B24D-5A7A-9B91-F86054E2CA67}"/>
              </a:ext>
            </a:extLst>
          </p:cNvPr>
          <p:cNvSpPr txBox="1">
            <a:spLocks noChangeArrowheads="1"/>
          </p:cNvSpPr>
          <p:nvPr/>
        </p:nvSpPr>
        <p:spPr bwMode="auto">
          <a:xfrm>
            <a:off x="22394515" y="29737984"/>
            <a:ext cx="20916880" cy="3016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buFont typeface="Arial" panose="020B0604020202020204" pitchFamily="34" charset="0"/>
              <a:buChar char="•"/>
            </a:pPr>
            <a:r>
              <a:rPr lang="en-US" dirty="0"/>
              <a:t>Centers for Disease Control and Prevention 2023-2024 Influenza season summary: influenza severity assessment, burden and burden prevented. Updated. https://www.cdc.gov/flu/whats-new/flu-summary-addendum-2023-2024.html; November 22, 2024. [Accessed 11 July 2025]</a:t>
            </a:r>
          </a:p>
          <a:p>
            <a:pPr marL="342900" indent="-342900">
              <a:buFont typeface="Arial" panose="020B0604020202020204" pitchFamily="34" charset="0"/>
              <a:buChar char="•"/>
            </a:pPr>
            <a:r>
              <a:rPr lang="en-US" dirty="0"/>
              <a:t>Centers for Disease Control and Prevention. Vaccination Trends. Updated January 24, 2025. Accessed February 06, 2025, https://www.cdc.gov/respiratory-viruses /data/vaccination-trends.html; 2025</a:t>
            </a:r>
          </a:p>
          <a:p>
            <a:pPr marL="342900" indent="-342900">
              <a:buFont typeface="Arial" panose="020B0604020202020204" pitchFamily="34" charset="0"/>
              <a:buChar char="•"/>
            </a:pPr>
            <a:r>
              <a:rPr lang="en-US" dirty="0"/>
              <a:t>Healthy People 2030. Increase the Proportion of People Who Get the Flu Vaccine Every Year. https://odphp.health.gov/healthypeople/objectives-and-data/browse- objectives/vaccination/increase-proportion</a:t>
            </a:r>
          </a:p>
          <a:p>
            <a:pPr marL="342900" indent="-342900">
              <a:buFont typeface="Arial" panose="020B0604020202020204" pitchFamily="34" charset="0"/>
              <a:buChar char="•"/>
            </a:pPr>
            <a:r>
              <a:rPr lang="en-US" dirty="0"/>
              <a:t>Lu PJ, Hung MC, Srivastav A, et al. Surveillance of vaccination coverage among adult populations -United States, 2018. MMWR </a:t>
            </a:r>
            <a:r>
              <a:rPr lang="en-US" dirty="0" err="1"/>
              <a:t>Surveill</a:t>
            </a:r>
            <a:r>
              <a:rPr lang="en-US" dirty="0"/>
              <a:t> Summ. 2021;70(3):1–26. Published 2021 May 14, 10.15585/mmwr.ss7003a1</a:t>
            </a:r>
          </a:p>
          <a:p>
            <a:pPr marL="342900" indent="-342900">
              <a:buFont typeface="Arial" panose="020B0604020202020204" pitchFamily="34" charset="0"/>
              <a:buChar char="•"/>
            </a:pPr>
            <a:r>
              <a:rPr lang="en-US" dirty="0"/>
              <a:t>Koehlmoos TP, Korona-Bailey J, Janvrin ML, Madsen C. Racial disparities in the military health system: a framework synthesis. Mil Med 2022;187(9–10): e1114–21. https://doi.org/10.1093/milmed/usab506.</a:t>
            </a:r>
          </a:p>
        </p:txBody>
      </p:sp>
      <p:sp>
        <p:nvSpPr>
          <p:cNvPr id="92" name="TextBox 91">
            <a:extLst>
              <a:ext uri="{FF2B5EF4-FFF2-40B4-BE49-F238E27FC236}">
                <a16:creationId xmlns:a16="http://schemas.microsoft.com/office/drawing/2014/main" id="{F47588F2-A747-1465-FE69-5318E9BA46E3}"/>
              </a:ext>
            </a:extLst>
          </p:cNvPr>
          <p:cNvSpPr txBox="1"/>
          <p:nvPr/>
        </p:nvSpPr>
        <p:spPr>
          <a:xfrm>
            <a:off x="22079289" y="27755195"/>
            <a:ext cx="11242667" cy="830997"/>
          </a:xfrm>
          <a:prstGeom prst="rect">
            <a:avLst/>
          </a:prstGeom>
          <a:noFill/>
        </p:spPr>
        <p:txBody>
          <a:bodyPr wrap="square" rtlCol="0">
            <a:spAutoFit/>
          </a:bodyPr>
          <a:lstStyle/>
          <a:p>
            <a:r>
              <a:rPr lang="en-US" sz="2400" baseline="30000" dirty="0" err="1">
                <a:effectLst/>
                <a:latin typeface="Calibri" panose="020F0502020204030204" pitchFamily="34" charset="0"/>
                <a:ea typeface="Calibri" panose="020F0502020204030204" pitchFamily="34" charset="0"/>
                <a:cs typeface="Calibri" panose="020F0502020204030204" pitchFamily="34" charset="0"/>
              </a:rPr>
              <a:t>a</a:t>
            </a:r>
            <a:r>
              <a:rPr lang="en-US" sz="2400" dirty="0" err="1">
                <a:effectLst/>
                <a:latin typeface="Calibri" panose="020F0502020204030204" pitchFamily="34" charset="0"/>
                <a:ea typeface="Calibri" panose="020F0502020204030204" pitchFamily="34" charset="0"/>
                <a:cs typeface="Calibri" panose="020F0502020204030204" pitchFamily="34" charset="0"/>
              </a:rPr>
              <a:t>Statistically</a:t>
            </a:r>
            <a:r>
              <a:rPr lang="en-US" sz="2400" dirty="0">
                <a:effectLst/>
                <a:latin typeface="Calibri" panose="020F0502020204030204" pitchFamily="34" charset="0"/>
                <a:ea typeface="Calibri" panose="020F0502020204030204" pitchFamily="34" charset="0"/>
                <a:cs typeface="Calibri" panose="020F0502020204030204" pitchFamily="34" charset="0"/>
              </a:rPr>
              <a:t> significant, p&lt;0.05</a:t>
            </a:r>
            <a:r>
              <a:rPr lang="en-US" sz="2400" dirty="0">
                <a:latin typeface="Calibri" panose="020F0502020204030204" pitchFamily="34" charset="0"/>
                <a:ea typeface="Calibri" panose="020F0502020204030204" pitchFamily="34" charset="0"/>
                <a:cs typeface="Calibri" panose="020F0502020204030204" pitchFamily="34" charset="0"/>
              </a:rPr>
              <a:t> / ref = reference group</a:t>
            </a:r>
          </a:p>
          <a:p>
            <a:r>
              <a:rPr lang="en-US" sz="2400" b="1" dirty="0" err="1">
                <a:effectLst/>
                <a:latin typeface="Calibri" panose="020F0502020204030204" pitchFamily="34" charset="0"/>
                <a:ea typeface="Calibri" panose="020F0502020204030204" pitchFamily="34" charset="0"/>
                <a:cs typeface="Calibri" panose="020F0502020204030204" pitchFamily="34" charset="0"/>
              </a:rPr>
              <a:t>Note:</a:t>
            </a:r>
            <a:r>
              <a:rPr lang="en-US" sz="2400" dirty="0" err="1">
                <a:effectLst/>
                <a:latin typeface="Calibri" panose="020F0502020204030204" pitchFamily="34" charset="0"/>
                <a:ea typeface="Calibri" panose="020F0502020204030204" pitchFamily="34" charset="0"/>
                <a:cs typeface="Calibri" panose="020F0502020204030204" pitchFamily="34" charset="0"/>
              </a:rPr>
              <a:t>Each</a:t>
            </a:r>
            <a:r>
              <a:rPr lang="en-US" sz="2400" dirty="0">
                <a:effectLst/>
                <a:latin typeface="Calibri" panose="020F0502020204030204" pitchFamily="34" charset="0"/>
                <a:ea typeface="Calibri" panose="020F0502020204030204" pitchFamily="34" charset="0"/>
                <a:cs typeface="Calibri" panose="020F0502020204030204" pitchFamily="34" charset="0"/>
              </a:rPr>
              <a:t> variable in the table was adjusted by all other variables in the table.</a:t>
            </a:r>
          </a:p>
        </p:txBody>
      </p:sp>
      <p:graphicFrame>
        <p:nvGraphicFramePr>
          <p:cNvPr id="93" name="Table 92">
            <a:extLst>
              <a:ext uri="{FF2B5EF4-FFF2-40B4-BE49-F238E27FC236}">
                <a16:creationId xmlns:a16="http://schemas.microsoft.com/office/drawing/2014/main" id="{9E028678-1FAE-278F-6314-BE0C5EAEF350}"/>
              </a:ext>
            </a:extLst>
          </p:cNvPr>
          <p:cNvGraphicFramePr>
            <a:graphicFrameLocks noGrp="1"/>
          </p:cNvGraphicFramePr>
          <p:nvPr>
            <p:extLst>
              <p:ext uri="{D42A27DB-BD31-4B8C-83A1-F6EECF244321}">
                <p14:modId xmlns:p14="http://schemas.microsoft.com/office/powerpoint/2010/main" val="1382328806"/>
              </p:ext>
            </p:extLst>
          </p:nvPr>
        </p:nvGraphicFramePr>
        <p:xfrm>
          <a:off x="22138192" y="14692594"/>
          <a:ext cx="11937180" cy="13120008"/>
        </p:xfrm>
        <a:graphic>
          <a:graphicData uri="http://schemas.openxmlformats.org/drawingml/2006/table">
            <a:tbl>
              <a:tblPr firstRow="1" bandRow="1">
                <a:tableStyleId>{F5AB1C69-6EDB-4FF4-983F-18BD219EF322}</a:tableStyleId>
              </a:tblPr>
              <a:tblGrid>
                <a:gridCol w="2984295">
                  <a:extLst>
                    <a:ext uri="{9D8B030D-6E8A-4147-A177-3AD203B41FA5}">
                      <a16:colId xmlns:a16="http://schemas.microsoft.com/office/drawing/2014/main" val="2102663108"/>
                    </a:ext>
                  </a:extLst>
                </a:gridCol>
                <a:gridCol w="2984295">
                  <a:extLst>
                    <a:ext uri="{9D8B030D-6E8A-4147-A177-3AD203B41FA5}">
                      <a16:colId xmlns:a16="http://schemas.microsoft.com/office/drawing/2014/main" val="3731962290"/>
                    </a:ext>
                  </a:extLst>
                </a:gridCol>
                <a:gridCol w="2984295">
                  <a:extLst>
                    <a:ext uri="{9D8B030D-6E8A-4147-A177-3AD203B41FA5}">
                      <a16:colId xmlns:a16="http://schemas.microsoft.com/office/drawing/2014/main" val="457941379"/>
                    </a:ext>
                  </a:extLst>
                </a:gridCol>
                <a:gridCol w="2984295">
                  <a:extLst>
                    <a:ext uri="{9D8B030D-6E8A-4147-A177-3AD203B41FA5}">
                      <a16:colId xmlns:a16="http://schemas.microsoft.com/office/drawing/2014/main" val="1332558544"/>
                    </a:ext>
                  </a:extLst>
                </a:gridCol>
              </a:tblGrid>
              <a:tr h="629666">
                <a:tc>
                  <a:txBody>
                    <a:bodyPr/>
                    <a:lstStyle/>
                    <a:p>
                      <a:pPr algn="ctr" fontAlgn="b">
                        <a:buNone/>
                      </a:pPr>
                      <a:r>
                        <a:rPr lang="en-US" sz="3600" b="1" i="0" u="none" strike="noStrike" dirty="0">
                          <a:solidFill>
                            <a:srgbClr val="000000"/>
                          </a:solidFill>
                          <a:effectLst/>
                          <a:latin typeface="Aptos Narrow" panose="020B0004020202020204" pitchFamily="34" charset="0"/>
                        </a:rPr>
                        <a:t>Demographic</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1" i="0" u="none" strike="noStrike">
                          <a:solidFill>
                            <a:srgbClr val="000000"/>
                          </a:solidFill>
                          <a:effectLst/>
                          <a:latin typeface="Aptos Narrow" panose="020B0004020202020204" pitchFamily="34" charset="0"/>
                        </a:rPr>
                        <a:t>UnVx</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1" i="0" u="none" strike="noStrike">
                          <a:solidFill>
                            <a:srgbClr val="000000"/>
                          </a:solidFill>
                          <a:effectLst/>
                          <a:latin typeface="Aptos Narrow" panose="020B0004020202020204" pitchFamily="34" charset="0"/>
                        </a:rPr>
                        <a:t>Vx</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1" i="0" u="none" strike="noStrike">
                          <a:solidFill>
                            <a:srgbClr val="000000"/>
                          </a:solidFill>
                          <a:effectLst/>
                          <a:latin typeface="Aptos Narrow" panose="020B0004020202020204" pitchFamily="34" charset="0"/>
                        </a:rPr>
                        <a:t>Adjusted OR</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43650626"/>
                  </a:ext>
                </a:extLst>
              </a:tr>
              <a:tr h="1071010">
                <a:tc>
                  <a:txBody>
                    <a:bodyPr/>
                    <a:lstStyle/>
                    <a:p>
                      <a:pPr algn="ctr" fontAlgn="b">
                        <a:buNone/>
                      </a:pPr>
                      <a:r>
                        <a:rPr lang="en-US" sz="3600" b="1" i="0" u="none" strike="noStrike">
                          <a:solidFill>
                            <a:srgbClr val="000000"/>
                          </a:solidFill>
                          <a:effectLst/>
                          <a:latin typeface="Aptos Narrow" panose="020B0004020202020204" pitchFamily="34" charset="0"/>
                        </a:rPr>
                        <a:t>Racial Identitiy</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dirty="0">
                          <a:solidFill>
                            <a:srgbClr val="000000"/>
                          </a:solidFill>
                          <a:effectLst/>
                          <a:highlight>
                            <a:srgbClr val="C0C0C0"/>
                          </a:highlight>
                          <a:latin typeface="Aptos Narrow" panose="020B0004020202020204" pitchFamily="34" charset="0"/>
                        </a:rPr>
                        <a:t> </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ctr" fontAlgn="b">
                        <a:buNone/>
                      </a:pPr>
                      <a:r>
                        <a:rPr lang="en-US" sz="3600" b="0" i="0" u="none" strike="noStrike" dirty="0">
                          <a:solidFill>
                            <a:srgbClr val="000000"/>
                          </a:solidFill>
                          <a:effectLst/>
                          <a:highlight>
                            <a:srgbClr val="C0C0C0"/>
                          </a:highlight>
                          <a:latin typeface="Aptos Narrow" panose="020B0004020202020204" pitchFamily="34" charset="0"/>
                        </a:rPr>
                        <a:t> </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ctr" fontAlgn="b">
                        <a:buNone/>
                      </a:pPr>
                      <a:r>
                        <a:rPr lang="en-US" sz="3600" b="0" i="0" u="none" strike="noStrike" dirty="0">
                          <a:solidFill>
                            <a:srgbClr val="000000"/>
                          </a:solidFill>
                          <a:effectLst/>
                          <a:highlight>
                            <a:srgbClr val="C0C0C0"/>
                          </a:highlight>
                          <a:latin typeface="Aptos Narrow" panose="020B0004020202020204" pitchFamily="34" charset="0"/>
                        </a:rPr>
                        <a:t> </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908586105"/>
                  </a:ext>
                </a:extLst>
              </a:tr>
              <a:tr h="629666">
                <a:tc>
                  <a:txBody>
                    <a:bodyPr/>
                    <a:lstStyle/>
                    <a:p>
                      <a:pPr algn="ctr" fontAlgn="b">
                        <a:buNone/>
                      </a:pPr>
                      <a:r>
                        <a:rPr lang="en-US" sz="3600" b="0" i="0" u="none" strike="noStrike">
                          <a:solidFill>
                            <a:srgbClr val="000000"/>
                          </a:solidFill>
                          <a:effectLst/>
                          <a:latin typeface="Aptos Narrow" panose="020B0004020202020204" pitchFamily="34" charset="0"/>
                        </a:rPr>
                        <a:t>White</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a:solidFill>
                            <a:srgbClr val="000000"/>
                          </a:solidFill>
                          <a:effectLst/>
                          <a:latin typeface="Aptos Narrow" panose="020B0004020202020204" pitchFamily="34" charset="0"/>
                        </a:rPr>
                        <a:t>63.4</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a:solidFill>
                            <a:srgbClr val="000000"/>
                          </a:solidFill>
                          <a:effectLst/>
                          <a:latin typeface="Aptos Narrow" panose="020B0004020202020204" pitchFamily="34" charset="0"/>
                        </a:rPr>
                        <a:t>36.6</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dirty="0">
                          <a:solidFill>
                            <a:srgbClr val="000000"/>
                          </a:solidFill>
                          <a:effectLst/>
                          <a:latin typeface="Aptos Narrow" panose="020B0004020202020204" pitchFamily="34" charset="0"/>
                        </a:rPr>
                        <a:t>ref</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3300994"/>
                  </a:ext>
                </a:extLst>
              </a:tr>
              <a:tr h="629666">
                <a:tc>
                  <a:txBody>
                    <a:bodyPr/>
                    <a:lstStyle/>
                    <a:p>
                      <a:pPr algn="ctr" fontAlgn="b">
                        <a:buNone/>
                      </a:pPr>
                      <a:r>
                        <a:rPr lang="en-US" sz="3600" b="0" i="0" u="none" strike="noStrike" dirty="0">
                          <a:solidFill>
                            <a:srgbClr val="000000"/>
                          </a:solidFill>
                          <a:effectLst/>
                          <a:latin typeface="Aptos Narrow" panose="020B0004020202020204" pitchFamily="34" charset="0"/>
                        </a:rPr>
                        <a:t>Black</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a:solidFill>
                            <a:srgbClr val="000000"/>
                          </a:solidFill>
                          <a:effectLst/>
                          <a:latin typeface="Aptos Narrow" panose="020B0004020202020204" pitchFamily="34" charset="0"/>
                        </a:rPr>
                        <a:t>63.1</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a:solidFill>
                            <a:srgbClr val="000000"/>
                          </a:solidFill>
                          <a:effectLst/>
                          <a:latin typeface="Aptos Narrow" panose="020B0004020202020204" pitchFamily="34" charset="0"/>
                        </a:rPr>
                        <a:t>36.9</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dirty="0">
                          <a:solidFill>
                            <a:srgbClr val="000000"/>
                          </a:solidFill>
                          <a:effectLst/>
                          <a:latin typeface="Aptos Narrow" panose="020B0004020202020204" pitchFamily="34" charset="0"/>
                        </a:rPr>
                        <a:t>1.07</a:t>
                      </a:r>
                      <a:r>
                        <a:rPr lang="en-US" sz="3600" b="0" i="0" u="none" strike="noStrike" baseline="30000" dirty="0">
                          <a:solidFill>
                            <a:srgbClr val="000000"/>
                          </a:solidFill>
                          <a:effectLst/>
                          <a:latin typeface="Aptos Narrow" panose="020B0004020202020204" pitchFamily="34" charset="0"/>
                        </a:rPr>
                        <a:t>a</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67348439"/>
                  </a:ext>
                </a:extLst>
              </a:tr>
              <a:tr h="629666">
                <a:tc>
                  <a:txBody>
                    <a:bodyPr/>
                    <a:lstStyle/>
                    <a:p>
                      <a:pPr algn="ctr" fontAlgn="b">
                        <a:buNone/>
                      </a:pPr>
                      <a:r>
                        <a:rPr lang="en-US" sz="3600" b="0" i="0" u="none" strike="noStrike">
                          <a:solidFill>
                            <a:srgbClr val="000000"/>
                          </a:solidFill>
                          <a:effectLst/>
                          <a:latin typeface="Aptos Narrow" panose="020B0004020202020204" pitchFamily="34" charset="0"/>
                        </a:rPr>
                        <a:t>Hispanic</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a:solidFill>
                            <a:srgbClr val="000000"/>
                          </a:solidFill>
                          <a:effectLst/>
                          <a:latin typeface="Aptos Narrow" panose="020B0004020202020204" pitchFamily="34" charset="0"/>
                        </a:rPr>
                        <a:t>61.7</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a:solidFill>
                            <a:srgbClr val="000000"/>
                          </a:solidFill>
                          <a:effectLst/>
                          <a:latin typeface="Aptos Narrow" panose="020B0004020202020204" pitchFamily="34" charset="0"/>
                        </a:rPr>
                        <a:t>38.3</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dirty="0">
                          <a:solidFill>
                            <a:srgbClr val="000000"/>
                          </a:solidFill>
                          <a:effectLst/>
                          <a:latin typeface="Aptos Narrow" panose="020B0004020202020204" pitchFamily="34" charset="0"/>
                        </a:rPr>
                        <a:t>1.1</a:t>
                      </a:r>
                      <a:r>
                        <a:rPr lang="en-US" sz="3600" b="0" i="0" u="none" strike="noStrike" baseline="30000" dirty="0">
                          <a:solidFill>
                            <a:srgbClr val="000000"/>
                          </a:solidFill>
                          <a:effectLst/>
                          <a:latin typeface="Aptos Narrow" panose="020B0004020202020204" pitchFamily="34" charset="0"/>
                        </a:rPr>
                        <a:t>a</a:t>
                      </a:r>
                      <a:endParaRPr lang="en-US" sz="3600" b="0" i="0" u="none" strike="noStrike"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78170779"/>
                  </a:ext>
                </a:extLst>
              </a:tr>
              <a:tr h="1071010">
                <a:tc>
                  <a:txBody>
                    <a:bodyPr/>
                    <a:lstStyle/>
                    <a:p>
                      <a:pPr algn="ctr" fontAlgn="b">
                        <a:buNone/>
                      </a:pPr>
                      <a:r>
                        <a:rPr lang="en-US" sz="3600" b="0" i="0" u="none" strike="noStrike">
                          <a:solidFill>
                            <a:srgbClr val="000000"/>
                          </a:solidFill>
                          <a:effectLst/>
                          <a:latin typeface="Aptos Narrow" panose="020B0004020202020204" pitchFamily="34" charset="0"/>
                        </a:rPr>
                        <a:t>Asian/Pacific Islander</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a:solidFill>
                            <a:srgbClr val="000000"/>
                          </a:solidFill>
                          <a:effectLst/>
                          <a:latin typeface="Aptos Narrow" panose="020B0004020202020204" pitchFamily="34" charset="0"/>
                        </a:rPr>
                        <a:t>59.2</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a:solidFill>
                            <a:srgbClr val="000000"/>
                          </a:solidFill>
                          <a:effectLst/>
                          <a:latin typeface="Aptos Narrow" panose="020B0004020202020204" pitchFamily="34" charset="0"/>
                        </a:rPr>
                        <a:t>40.8</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dirty="0">
                          <a:solidFill>
                            <a:srgbClr val="000000"/>
                          </a:solidFill>
                          <a:effectLst/>
                          <a:latin typeface="Aptos Narrow" panose="020B0004020202020204" pitchFamily="34" charset="0"/>
                        </a:rPr>
                        <a:t>1.18</a:t>
                      </a:r>
                      <a:r>
                        <a:rPr lang="en-US" sz="3600" b="0" i="0" u="none" strike="noStrike" baseline="30000" dirty="0">
                          <a:solidFill>
                            <a:srgbClr val="000000"/>
                          </a:solidFill>
                          <a:effectLst/>
                          <a:latin typeface="Aptos Narrow" panose="020B0004020202020204" pitchFamily="34" charset="0"/>
                        </a:rPr>
                        <a:t>a</a:t>
                      </a:r>
                      <a:endParaRPr lang="en-US" sz="3600" b="0" i="0" u="none" strike="noStrike"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05487612"/>
                  </a:ext>
                </a:extLst>
              </a:tr>
              <a:tr h="1602822">
                <a:tc>
                  <a:txBody>
                    <a:bodyPr/>
                    <a:lstStyle/>
                    <a:p>
                      <a:pPr algn="ctr" fontAlgn="b">
                        <a:buNone/>
                      </a:pPr>
                      <a:r>
                        <a:rPr lang="en-US" sz="3600" b="0" i="0" u="none" strike="noStrike" dirty="0">
                          <a:solidFill>
                            <a:srgbClr val="000000"/>
                          </a:solidFill>
                          <a:effectLst/>
                          <a:latin typeface="Aptos Narrow" panose="020B0004020202020204" pitchFamily="34" charset="0"/>
                        </a:rPr>
                        <a:t>American Indian / Alaskan Native</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a:solidFill>
                            <a:srgbClr val="000000"/>
                          </a:solidFill>
                          <a:effectLst/>
                          <a:latin typeface="Aptos Narrow" panose="020B0004020202020204" pitchFamily="34" charset="0"/>
                        </a:rPr>
                        <a:t>62.7</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a:solidFill>
                            <a:srgbClr val="000000"/>
                          </a:solidFill>
                          <a:effectLst/>
                          <a:latin typeface="Aptos Narrow" panose="020B0004020202020204" pitchFamily="34" charset="0"/>
                        </a:rPr>
                        <a:t>37.3</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dirty="0">
                          <a:solidFill>
                            <a:srgbClr val="000000"/>
                          </a:solidFill>
                          <a:effectLst/>
                          <a:latin typeface="Aptos Narrow" panose="020B0004020202020204" pitchFamily="34" charset="0"/>
                        </a:rPr>
                        <a:t>1.01</a:t>
                      </a:r>
                      <a:r>
                        <a:rPr lang="en-US" sz="3600" b="0" i="0" u="none" strike="noStrike" baseline="30000" dirty="0">
                          <a:solidFill>
                            <a:srgbClr val="000000"/>
                          </a:solidFill>
                          <a:effectLst/>
                          <a:latin typeface="Aptos Narrow" panose="020B0004020202020204" pitchFamily="34" charset="0"/>
                        </a:rPr>
                        <a:t>a</a:t>
                      </a:r>
                      <a:endParaRPr lang="en-US" sz="3600" b="0" i="0" u="none" strike="noStrike"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22090291"/>
                  </a:ext>
                </a:extLst>
              </a:tr>
              <a:tr h="629666">
                <a:tc>
                  <a:txBody>
                    <a:bodyPr/>
                    <a:lstStyle/>
                    <a:p>
                      <a:pPr algn="ctr" fontAlgn="b">
                        <a:buNone/>
                      </a:pPr>
                      <a:r>
                        <a:rPr lang="en-US" sz="3600" b="1" i="0" u="none" strike="noStrike" dirty="0">
                          <a:solidFill>
                            <a:srgbClr val="000000"/>
                          </a:solidFill>
                          <a:effectLst/>
                          <a:latin typeface="Aptos Narrow" panose="020B0004020202020204" pitchFamily="34" charset="0"/>
                        </a:rPr>
                        <a:t>Rank</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dirty="0">
                          <a:solidFill>
                            <a:srgbClr val="000000"/>
                          </a:solidFill>
                          <a:effectLst/>
                          <a:latin typeface="Aptos Narrow" panose="020B0004020202020204" pitchFamily="34" charset="0"/>
                        </a:rPr>
                        <a:t> </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ctr" fontAlgn="b">
                        <a:buNone/>
                      </a:pPr>
                      <a:r>
                        <a:rPr lang="en-US" sz="3600" b="0" i="0" u="none" strike="noStrike">
                          <a:solidFill>
                            <a:srgbClr val="000000"/>
                          </a:solidFill>
                          <a:effectLst/>
                          <a:latin typeface="Aptos Narrow" panose="020B0004020202020204" pitchFamily="34" charset="0"/>
                        </a:rPr>
                        <a:t> </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ctr" fontAlgn="b">
                        <a:buNone/>
                      </a:pPr>
                      <a:r>
                        <a:rPr lang="en-US" sz="3600" b="0" i="0" u="none" strike="noStrike" dirty="0">
                          <a:solidFill>
                            <a:srgbClr val="000000"/>
                          </a:solidFill>
                          <a:effectLst/>
                          <a:latin typeface="Aptos Narrow" panose="020B0004020202020204" pitchFamily="34" charset="0"/>
                        </a:rPr>
                        <a:t> </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442748127"/>
                  </a:ext>
                </a:extLst>
              </a:tr>
              <a:tr h="629666">
                <a:tc>
                  <a:txBody>
                    <a:bodyPr/>
                    <a:lstStyle/>
                    <a:p>
                      <a:pPr algn="ctr" fontAlgn="b">
                        <a:buNone/>
                      </a:pPr>
                      <a:r>
                        <a:rPr lang="en-US" sz="3600" b="0" i="0" u="none" strike="noStrike" dirty="0">
                          <a:solidFill>
                            <a:srgbClr val="000000"/>
                          </a:solidFill>
                          <a:effectLst/>
                          <a:latin typeface="Aptos Narrow" panose="020B0004020202020204" pitchFamily="34" charset="0"/>
                        </a:rPr>
                        <a:t>Junior Enlisted</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a:solidFill>
                            <a:srgbClr val="000000"/>
                          </a:solidFill>
                          <a:effectLst/>
                          <a:latin typeface="Aptos Narrow" panose="020B0004020202020204" pitchFamily="34" charset="0"/>
                        </a:rPr>
                        <a:t>64.4</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a:solidFill>
                            <a:srgbClr val="000000"/>
                          </a:solidFill>
                          <a:effectLst/>
                          <a:latin typeface="Aptos Narrow" panose="020B0004020202020204" pitchFamily="34" charset="0"/>
                        </a:rPr>
                        <a:t>35.6</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dirty="0">
                          <a:solidFill>
                            <a:srgbClr val="000000"/>
                          </a:solidFill>
                          <a:effectLst/>
                          <a:latin typeface="Aptos Narrow" panose="020B0004020202020204" pitchFamily="34" charset="0"/>
                        </a:rPr>
                        <a:t>0.56</a:t>
                      </a:r>
                      <a:r>
                        <a:rPr lang="en-US" sz="3600" b="0" i="0" u="none" strike="noStrike" baseline="30000" dirty="0">
                          <a:solidFill>
                            <a:srgbClr val="000000"/>
                          </a:solidFill>
                          <a:effectLst/>
                          <a:latin typeface="Aptos Narrow" panose="020B0004020202020204" pitchFamily="34" charset="0"/>
                        </a:rPr>
                        <a:t>a</a:t>
                      </a:r>
                      <a:endParaRPr lang="en-US" sz="3600" b="0" i="0" u="none" strike="noStrike"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30594668"/>
                  </a:ext>
                </a:extLst>
              </a:tr>
              <a:tr h="629666">
                <a:tc>
                  <a:txBody>
                    <a:bodyPr/>
                    <a:lstStyle/>
                    <a:p>
                      <a:pPr algn="ctr" fontAlgn="b">
                        <a:buNone/>
                      </a:pPr>
                      <a:r>
                        <a:rPr lang="en-US" sz="3600" b="0" i="0" u="none" strike="noStrike" dirty="0">
                          <a:solidFill>
                            <a:srgbClr val="000000"/>
                          </a:solidFill>
                          <a:effectLst/>
                          <a:latin typeface="Aptos Narrow" panose="020B0004020202020204" pitchFamily="34" charset="0"/>
                        </a:rPr>
                        <a:t>Senior Enlisted</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a:solidFill>
                            <a:srgbClr val="000000"/>
                          </a:solidFill>
                          <a:effectLst/>
                          <a:latin typeface="Aptos Narrow" panose="020B0004020202020204" pitchFamily="34" charset="0"/>
                        </a:rPr>
                        <a:t>65.4</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a:solidFill>
                            <a:srgbClr val="000000"/>
                          </a:solidFill>
                          <a:effectLst/>
                          <a:latin typeface="Aptos Narrow" panose="020B0004020202020204" pitchFamily="34" charset="0"/>
                        </a:rPr>
                        <a:t>34.6</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dirty="0">
                          <a:solidFill>
                            <a:srgbClr val="000000"/>
                          </a:solidFill>
                          <a:effectLst/>
                          <a:latin typeface="Aptos Narrow" panose="020B0004020202020204" pitchFamily="34" charset="0"/>
                        </a:rPr>
                        <a:t>0.62</a:t>
                      </a:r>
                      <a:r>
                        <a:rPr lang="en-US" sz="3600" b="0" i="0" u="none" strike="noStrike" baseline="30000" dirty="0">
                          <a:solidFill>
                            <a:srgbClr val="000000"/>
                          </a:solidFill>
                          <a:effectLst/>
                          <a:latin typeface="Aptos Narrow" panose="020B0004020202020204" pitchFamily="34" charset="0"/>
                        </a:rPr>
                        <a:t>a</a:t>
                      </a:r>
                      <a:endParaRPr lang="en-US" sz="3600" b="0" i="0" u="none" strike="noStrike"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9795409"/>
                  </a:ext>
                </a:extLst>
              </a:tr>
              <a:tr h="629666">
                <a:tc>
                  <a:txBody>
                    <a:bodyPr/>
                    <a:lstStyle/>
                    <a:p>
                      <a:pPr algn="ctr" fontAlgn="b">
                        <a:buNone/>
                      </a:pPr>
                      <a:r>
                        <a:rPr lang="en-US" sz="3600" b="0" i="0" u="none" strike="noStrike" dirty="0">
                          <a:solidFill>
                            <a:srgbClr val="000000"/>
                          </a:solidFill>
                          <a:effectLst/>
                          <a:latin typeface="Aptos Narrow" panose="020B0004020202020204" pitchFamily="34" charset="0"/>
                        </a:rPr>
                        <a:t>Junior Officer</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a:solidFill>
                            <a:srgbClr val="000000"/>
                          </a:solidFill>
                          <a:effectLst/>
                          <a:latin typeface="Aptos Narrow" panose="020B0004020202020204" pitchFamily="34" charset="0"/>
                        </a:rPr>
                        <a:t>57.3</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a:solidFill>
                            <a:srgbClr val="000000"/>
                          </a:solidFill>
                          <a:effectLst/>
                          <a:latin typeface="Aptos Narrow" panose="020B0004020202020204" pitchFamily="34" charset="0"/>
                        </a:rPr>
                        <a:t>42.7</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dirty="0">
                          <a:solidFill>
                            <a:srgbClr val="000000"/>
                          </a:solidFill>
                          <a:effectLst/>
                          <a:latin typeface="Aptos Narrow" panose="020B0004020202020204" pitchFamily="34" charset="0"/>
                        </a:rPr>
                        <a:t>0.8</a:t>
                      </a:r>
                      <a:r>
                        <a:rPr lang="en-US" sz="3600" b="0" i="0" u="none" strike="noStrike" baseline="30000" dirty="0">
                          <a:solidFill>
                            <a:srgbClr val="000000"/>
                          </a:solidFill>
                          <a:effectLst/>
                          <a:latin typeface="Aptos Narrow" panose="020B0004020202020204" pitchFamily="34" charset="0"/>
                        </a:rPr>
                        <a:t>a</a:t>
                      </a:r>
                      <a:endParaRPr lang="en-US" sz="3600" b="0" i="0" u="none" strike="noStrike"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62417833"/>
                  </a:ext>
                </a:extLst>
              </a:tr>
              <a:tr h="629666">
                <a:tc>
                  <a:txBody>
                    <a:bodyPr/>
                    <a:lstStyle/>
                    <a:p>
                      <a:pPr algn="ctr" fontAlgn="b">
                        <a:buNone/>
                      </a:pPr>
                      <a:r>
                        <a:rPr lang="en-US" sz="3600" b="0" i="0" u="none" strike="noStrike" dirty="0">
                          <a:solidFill>
                            <a:srgbClr val="000000"/>
                          </a:solidFill>
                          <a:effectLst/>
                          <a:latin typeface="Aptos Narrow" panose="020B0004020202020204" pitchFamily="34" charset="0"/>
                        </a:rPr>
                        <a:t>Senior Officer</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a:solidFill>
                            <a:srgbClr val="000000"/>
                          </a:solidFill>
                          <a:effectLst/>
                          <a:latin typeface="Aptos Narrow" panose="020B0004020202020204" pitchFamily="34" charset="0"/>
                        </a:rPr>
                        <a:t>65.7</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a:solidFill>
                            <a:srgbClr val="000000"/>
                          </a:solidFill>
                          <a:effectLst/>
                          <a:latin typeface="Aptos Narrow" panose="020B0004020202020204" pitchFamily="34" charset="0"/>
                        </a:rPr>
                        <a:t>34.3</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dirty="0">
                          <a:solidFill>
                            <a:srgbClr val="000000"/>
                          </a:solidFill>
                          <a:effectLst/>
                          <a:latin typeface="Aptos Narrow" panose="020B0004020202020204" pitchFamily="34" charset="0"/>
                        </a:rPr>
                        <a:t>ref</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32998462"/>
                  </a:ext>
                </a:extLst>
              </a:tr>
              <a:tr h="629666">
                <a:tc>
                  <a:txBody>
                    <a:bodyPr/>
                    <a:lstStyle/>
                    <a:p>
                      <a:pPr algn="ctr" fontAlgn="b">
                        <a:buNone/>
                      </a:pPr>
                      <a:r>
                        <a:rPr lang="en-US" sz="3600" b="1" i="0" u="none" strike="noStrike" dirty="0">
                          <a:solidFill>
                            <a:srgbClr val="000000"/>
                          </a:solidFill>
                          <a:effectLst/>
                          <a:latin typeface="Aptos Narrow" panose="020B0004020202020204" pitchFamily="34" charset="0"/>
                        </a:rPr>
                        <a:t>Service</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dirty="0">
                          <a:solidFill>
                            <a:srgbClr val="000000"/>
                          </a:solidFill>
                          <a:effectLst/>
                          <a:latin typeface="Aptos Narrow" panose="020B0004020202020204" pitchFamily="34" charset="0"/>
                        </a:rPr>
                        <a:t> </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ctr" fontAlgn="b">
                        <a:buNone/>
                      </a:pPr>
                      <a:r>
                        <a:rPr lang="en-US" sz="3600" b="0" i="0" u="none" strike="noStrike">
                          <a:solidFill>
                            <a:srgbClr val="000000"/>
                          </a:solidFill>
                          <a:effectLst/>
                          <a:latin typeface="Aptos Narrow" panose="020B0004020202020204" pitchFamily="34" charset="0"/>
                        </a:rPr>
                        <a:t> </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ctr" fontAlgn="b">
                        <a:buNone/>
                      </a:pPr>
                      <a:r>
                        <a:rPr lang="en-US" sz="3600" b="0" i="0" u="none" strike="noStrike" dirty="0">
                          <a:solidFill>
                            <a:srgbClr val="000000"/>
                          </a:solidFill>
                          <a:effectLst/>
                          <a:latin typeface="Aptos Narrow" panose="020B0004020202020204" pitchFamily="34" charset="0"/>
                        </a:rPr>
                        <a:t> </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4274915729"/>
                  </a:ext>
                </a:extLst>
              </a:tr>
              <a:tr h="629666">
                <a:tc>
                  <a:txBody>
                    <a:bodyPr/>
                    <a:lstStyle/>
                    <a:p>
                      <a:pPr algn="ctr" fontAlgn="b">
                        <a:buNone/>
                      </a:pPr>
                      <a:r>
                        <a:rPr lang="en-US" sz="3600" b="0" i="0" u="none" strike="noStrike">
                          <a:solidFill>
                            <a:srgbClr val="000000"/>
                          </a:solidFill>
                          <a:effectLst/>
                          <a:latin typeface="Aptos Narrow" panose="020B0004020202020204" pitchFamily="34" charset="0"/>
                        </a:rPr>
                        <a:t>Army</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a:solidFill>
                            <a:srgbClr val="000000"/>
                          </a:solidFill>
                          <a:effectLst/>
                          <a:latin typeface="Aptos Narrow" panose="020B0004020202020204" pitchFamily="34" charset="0"/>
                        </a:rPr>
                        <a:t>65</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a:solidFill>
                            <a:srgbClr val="000000"/>
                          </a:solidFill>
                          <a:effectLst/>
                          <a:latin typeface="Aptos Narrow" panose="020B0004020202020204" pitchFamily="34" charset="0"/>
                        </a:rPr>
                        <a:t>35</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dirty="0">
                          <a:solidFill>
                            <a:srgbClr val="000000"/>
                          </a:solidFill>
                          <a:effectLst/>
                          <a:latin typeface="Aptos Narrow" panose="020B0004020202020204" pitchFamily="34" charset="0"/>
                        </a:rPr>
                        <a:t>ref</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27434823"/>
                  </a:ext>
                </a:extLst>
              </a:tr>
              <a:tr h="1071010">
                <a:tc>
                  <a:txBody>
                    <a:bodyPr/>
                    <a:lstStyle/>
                    <a:p>
                      <a:pPr algn="ctr" fontAlgn="b">
                        <a:buNone/>
                      </a:pPr>
                      <a:r>
                        <a:rPr lang="en-US" sz="3600" b="0" i="0" u="none" strike="noStrike">
                          <a:solidFill>
                            <a:srgbClr val="000000"/>
                          </a:solidFill>
                          <a:effectLst/>
                          <a:latin typeface="Aptos Narrow" panose="020B0004020202020204" pitchFamily="34" charset="0"/>
                        </a:rPr>
                        <a:t>Air Force / Space Force</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a:solidFill>
                            <a:srgbClr val="000000"/>
                          </a:solidFill>
                          <a:effectLst/>
                          <a:latin typeface="Aptos Narrow" panose="020B0004020202020204" pitchFamily="34" charset="0"/>
                        </a:rPr>
                        <a:t>62.1</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dirty="0">
                          <a:solidFill>
                            <a:srgbClr val="000000"/>
                          </a:solidFill>
                          <a:effectLst/>
                          <a:latin typeface="Aptos Narrow" panose="020B0004020202020204" pitchFamily="34" charset="0"/>
                        </a:rPr>
                        <a:t>37.9</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dirty="0">
                          <a:solidFill>
                            <a:srgbClr val="000000"/>
                          </a:solidFill>
                          <a:effectLst/>
                          <a:latin typeface="Aptos Narrow" panose="020B0004020202020204" pitchFamily="34" charset="0"/>
                        </a:rPr>
                        <a:t>1.09</a:t>
                      </a:r>
                      <a:r>
                        <a:rPr lang="en-US" sz="3600" b="0" i="0" u="none" strike="noStrike" baseline="30000" dirty="0">
                          <a:solidFill>
                            <a:srgbClr val="000000"/>
                          </a:solidFill>
                          <a:effectLst/>
                          <a:latin typeface="Aptos Narrow" panose="020B0004020202020204" pitchFamily="34" charset="0"/>
                        </a:rPr>
                        <a:t>a</a:t>
                      </a:r>
                      <a:endParaRPr lang="en-US" sz="3600" b="0" i="0" u="none" strike="noStrike"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75462867"/>
                  </a:ext>
                </a:extLst>
              </a:tr>
              <a:tr h="629666">
                <a:tc>
                  <a:txBody>
                    <a:bodyPr/>
                    <a:lstStyle/>
                    <a:p>
                      <a:pPr algn="ctr" fontAlgn="b">
                        <a:buNone/>
                      </a:pPr>
                      <a:r>
                        <a:rPr lang="en-US" sz="3600" b="0" i="0" u="none" strike="noStrike">
                          <a:solidFill>
                            <a:srgbClr val="000000"/>
                          </a:solidFill>
                          <a:effectLst/>
                          <a:latin typeface="Aptos Narrow" panose="020B0004020202020204" pitchFamily="34" charset="0"/>
                        </a:rPr>
                        <a:t>Navy</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a:solidFill>
                            <a:srgbClr val="000000"/>
                          </a:solidFill>
                          <a:effectLst/>
                          <a:latin typeface="Aptos Narrow" panose="020B0004020202020204" pitchFamily="34" charset="0"/>
                        </a:rPr>
                        <a:t>62.9</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a:solidFill>
                            <a:srgbClr val="000000"/>
                          </a:solidFill>
                          <a:effectLst/>
                          <a:latin typeface="Aptos Narrow" panose="020B0004020202020204" pitchFamily="34" charset="0"/>
                        </a:rPr>
                        <a:t>37.1</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dirty="0">
                          <a:solidFill>
                            <a:srgbClr val="000000"/>
                          </a:solidFill>
                          <a:effectLst/>
                          <a:latin typeface="Aptos Narrow" panose="020B0004020202020204" pitchFamily="34" charset="0"/>
                        </a:rPr>
                        <a:t>1.01</a:t>
                      </a:r>
                      <a:r>
                        <a:rPr lang="en-US" sz="3600" b="0" i="0" u="none" strike="noStrike" baseline="30000" dirty="0">
                          <a:solidFill>
                            <a:srgbClr val="000000"/>
                          </a:solidFill>
                          <a:effectLst/>
                          <a:latin typeface="Aptos Narrow" panose="020B0004020202020204" pitchFamily="34" charset="0"/>
                        </a:rPr>
                        <a:t>a</a:t>
                      </a:r>
                      <a:endParaRPr lang="en-US" sz="3600" b="0" i="0" u="none" strike="noStrike"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45314482"/>
                  </a:ext>
                </a:extLst>
              </a:tr>
              <a:tr h="629666">
                <a:tc>
                  <a:txBody>
                    <a:bodyPr/>
                    <a:lstStyle/>
                    <a:p>
                      <a:pPr algn="ctr" fontAlgn="b">
                        <a:buNone/>
                      </a:pPr>
                      <a:r>
                        <a:rPr lang="en-US" sz="3600" b="0" i="0" u="none" strike="noStrike">
                          <a:solidFill>
                            <a:srgbClr val="000000"/>
                          </a:solidFill>
                          <a:effectLst/>
                          <a:latin typeface="Aptos Narrow" panose="020B0004020202020204" pitchFamily="34" charset="0"/>
                        </a:rPr>
                        <a:t>Marine Corps</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dirty="0">
                          <a:solidFill>
                            <a:srgbClr val="000000"/>
                          </a:solidFill>
                          <a:effectLst/>
                          <a:latin typeface="Aptos Narrow" panose="020B0004020202020204" pitchFamily="34" charset="0"/>
                        </a:rPr>
                        <a:t>65.1</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a:solidFill>
                            <a:srgbClr val="000000"/>
                          </a:solidFill>
                          <a:effectLst/>
                          <a:latin typeface="Aptos Narrow" panose="020B0004020202020204" pitchFamily="34" charset="0"/>
                        </a:rPr>
                        <a:t>34.9</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3600" b="0" i="0" u="none" strike="noStrike" dirty="0">
                          <a:solidFill>
                            <a:srgbClr val="000000"/>
                          </a:solidFill>
                          <a:effectLst/>
                          <a:latin typeface="Aptos Narrow" panose="020B0004020202020204" pitchFamily="34" charset="0"/>
                        </a:rPr>
                        <a:t>0.98</a:t>
                      </a:r>
                      <a:r>
                        <a:rPr lang="en-US" sz="3600" b="0" i="0" u="none" strike="noStrike" baseline="30000" dirty="0">
                          <a:solidFill>
                            <a:srgbClr val="000000"/>
                          </a:solidFill>
                          <a:effectLst/>
                          <a:latin typeface="Aptos Narrow" panose="020B0004020202020204" pitchFamily="34" charset="0"/>
                        </a:rPr>
                        <a:t>a</a:t>
                      </a:r>
                      <a:endParaRPr lang="en-US" sz="3600" b="0" i="0" u="none" strike="noStrike" dirty="0">
                        <a:solidFill>
                          <a:srgbClr val="000000"/>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3969367"/>
                  </a:ext>
                </a:extLst>
              </a:tr>
            </a:tbl>
          </a:graphicData>
        </a:graphic>
      </p:graphicFrame>
      <p:graphicFrame>
        <p:nvGraphicFramePr>
          <p:cNvPr id="94" name="Table 93">
            <a:extLst>
              <a:ext uri="{FF2B5EF4-FFF2-40B4-BE49-F238E27FC236}">
                <a16:creationId xmlns:a16="http://schemas.microsoft.com/office/drawing/2014/main" id="{F418A438-0BFE-35BA-A683-E5236013A2D3}"/>
              </a:ext>
            </a:extLst>
          </p:cNvPr>
          <p:cNvGraphicFramePr>
            <a:graphicFrameLocks noGrp="1"/>
          </p:cNvGraphicFramePr>
          <p:nvPr>
            <p:extLst>
              <p:ext uri="{D42A27DB-BD31-4B8C-83A1-F6EECF244321}">
                <p14:modId xmlns:p14="http://schemas.microsoft.com/office/powerpoint/2010/main" val="2749778120"/>
              </p:ext>
            </p:extLst>
          </p:nvPr>
        </p:nvGraphicFramePr>
        <p:xfrm>
          <a:off x="10517226" y="14651896"/>
          <a:ext cx="11266777" cy="15819552"/>
        </p:xfrm>
        <a:graphic>
          <a:graphicData uri="http://schemas.openxmlformats.org/drawingml/2006/table">
            <a:tbl>
              <a:tblPr/>
              <a:tblGrid>
                <a:gridCol w="3121721">
                  <a:extLst>
                    <a:ext uri="{9D8B030D-6E8A-4147-A177-3AD203B41FA5}">
                      <a16:colId xmlns:a16="http://schemas.microsoft.com/office/drawing/2014/main" val="960126340"/>
                    </a:ext>
                  </a:extLst>
                </a:gridCol>
                <a:gridCol w="2813946">
                  <a:extLst>
                    <a:ext uri="{9D8B030D-6E8A-4147-A177-3AD203B41FA5}">
                      <a16:colId xmlns:a16="http://schemas.microsoft.com/office/drawing/2014/main" val="2358649583"/>
                    </a:ext>
                  </a:extLst>
                </a:gridCol>
                <a:gridCol w="2605099">
                  <a:extLst>
                    <a:ext uri="{9D8B030D-6E8A-4147-A177-3AD203B41FA5}">
                      <a16:colId xmlns:a16="http://schemas.microsoft.com/office/drawing/2014/main" val="1771340099"/>
                    </a:ext>
                  </a:extLst>
                </a:gridCol>
                <a:gridCol w="2726011">
                  <a:extLst>
                    <a:ext uri="{9D8B030D-6E8A-4147-A177-3AD203B41FA5}">
                      <a16:colId xmlns:a16="http://schemas.microsoft.com/office/drawing/2014/main" val="3911004560"/>
                    </a:ext>
                  </a:extLst>
                </a:gridCol>
              </a:tblGrid>
              <a:tr h="659148">
                <a:tc>
                  <a:txBody>
                    <a:bodyPr/>
                    <a:lstStyle/>
                    <a:p>
                      <a:pPr algn="ctr" fontAlgn="b">
                        <a:buNone/>
                      </a:pPr>
                      <a:r>
                        <a:rPr lang="en-US" sz="3600" b="1" i="0" u="none" strike="noStrike">
                          <a:solidFill>
                            <a:srgbClr val="000000"/>
                          </a:solidFill>
                          <a:effectLst/>
                          <a:latin typeface="Aptos Narrow" panose="020B0004020202020204" pitchFamily="34" charset="0"/>
                        </a:rPr>
                        <a:t>Demographic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1" i="0" u="none" strike="noStrike" dirty="0">
                          <a:solidFill>
                            <a:srgbClr val="000000"/>
                          </a:solidFill>
                          <a:effectLst/>
                          <a:latin typeface="Aptos Narrow" panose="020B0004020202020204" pitchFamily="34" charset="0"/>
                        </a:rPr>
                        <a:t>Vx Season 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1" i="0" u="none" strike="noStrike">
                          <a:solidFill>
                            <a:srgbClr val="000000"/>
                          </a:solidFill>
                          <a:effectLst/>
                          <a:latin typeface="Aptos Narrow" panose="020B0004020202020204" pitchFamily="34" charset="0"/>
                        </a:rPr>
                        <a:t>Vx Season 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1" i="0" u="none" strike="noStrike">
                          <a:solidFill>
                            <a:srgbClr val="000000"/>
                          </a:solidFill>
                          <a:effectLst/>
                          <a:latin typeface="Aptos Narrow" panose="020B0004020202020204" pitchFamily="34" charset="0"/>
                        </a:rPr>
                        <a:t>% Change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30601557"/>
                  </a:ext>
                </a:extLst>
              </a:tr>
              <a:tr h="659148">
                <a:tc>
                  <a:txBody>
                    <a:bodyPr/>
                    <a:lstStyle/>
                    <a:p>
                      <a:pPr algn="ctr" fontAlgn="b">
                        <a:buNone/>
                      </a:pPr>
                      <a:r>
                        <a:rPr lang="en-US" sz="3600" b="0" i="0" u="none" strike="noStrike" dirty="0">
                          <a:solidFill>
                            <a:srgbClr val="000000"/>
                          </a:solidFill>
                          <a:effectLst/>
                          <a:latin typeface="Aptos Narrow" panose="020B0004020202020204" pitchFamily="34" charset="0"/>
                        </a:rPr>
                        <a:t>Total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a:solidFill>
                            <a:srgbClr val="000000"/>
                          </a:solidFill>
                          <a:effectLst/>
                          <a:latin typeface="Aptos Narrow" panose="020B0004020202020204" pitchFamily="34" charset="0"/>
                        </a:rPr>
                        <a:t>33.0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a:solidFill>
                            <a:srgbClr val="000000"/>
                          </a:solidFill>
                          <a:effectLst/>
                          <a:latin typeface="Aptos Narrow" panose="020B0004020202020204" pitchFamily="34" charset="0"/>
                        </a:rPr>
                        <a:t>36.5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dirty="0">
                          <a:solidFill>
                            <a:srgbClr val="000000"/>
                          </a:solidFill>
                          <a:effectLst/>
                          <a:latin typeface="Aptos Narrow" panose="020B0004020202020204" pitchFamily="34" charset="0"/>
                        </a:rPr>
                        <a:t>3.5</a:t>
                      </a:r>
                      <a:r>
                        <a:rPr lang="en-US" sz="3600" b="0" i="0" u="none" strike="noStrike" baseline="30000" dirty="0">
                          <a:solidFill>
                            <a:srgbClr val="000000"/>
                          </a:solidFill>
                          <a:effectLst/>
                          <a:latin typeface="Aptos Narrow" panose="020B0004020202020204" pitchFamily="34" charset="0"/>
                        </a:rPr>
                        <a:t>a</a:t>
                      </a:r>
                      <a:endParaRPr lang="en-US" sz="3600" b="0" i="0" u="none" strike="noStrike" dirty="0">
                        <a:solidFill>
                          <a:srgbClr val="000000"/>
                        </a:solidFill>
                        <a:effectLst/>
                        <a:latin typeface="Aptos Narrow" panose="020B000402020202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07454817"/>
                  </a:ext>
                </a:extLst>
              </a:tr>
              <a:tr h="659148">
                <a:tc>
                  <a:txBody>
                    <a:bodyPr/>
                    <a:lstStyle/>
                    <a:p>
                      <a:pPr algn="ctr" fontAlgn="b">
                        <a:buNone/>
                      </a:pPr>
                      <a:r>
                        <a:rPr lang="en-US" sz="3600" b="1" i="0" u="none" strike="noStrike">
                          <a:solidFill>
                            <a:srgbClr val="000000"/>
                          </a:solidFill>
                          <a:effectLst/>
                          <a:latin typeface="Aptos Narrow" panose="020B0004020202020204" pitchFamily="34" charset="0"/>
                        </a:rPr>
                        <a:t>Age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dirty="0">
                          <a:solidFill>
                            <a:srgbClr val="000000"/>
                          </a:solidFill>
                          <a:effectLst/>
                          <a:latin typeface="Aptos Narrow" panose="020B00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buNone/>
                      </a:pPr>
                      <a:r>
                        <a:rPr lang="en-US" sz="3600" b="0" i="0" u="none" strike="noStrike">
                          <a:solidFill>
                            <a:srgbClr val="000000"/>
                          </a:solidFill>
                          <a:effectLst/>
                          <a:latin typeface="Aptos Narrow" panose="020B00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buNone/>
                      </a:pPr>
                      <a:r>
                        <a:rPr lang="en-US" sz="3600" b="0" i="0" u="none" strike="noStrike">
                          <a:solidFill>
                            <a:srgbClr val="000000"/>
                          </a:solidFill>
                          <a:effectLst/>
                          <a:latin typeface="Aptos Narrow" panose="020B00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1589225421"/>
                  </a:ext>
                </a:extLst>
              </a:tr>
              <a:tr h="659148">
                <a:tc>
                  <a:txBody>
                    <a:bodyPr/>
                    <a:lstStyle/>
                    <a:p>
                      <a:pPr algn="ctr" fontAlgn="b">
                        <a:buNone/>
                      </a:pPr>
                      <a:r>
                        <a:rPr lang="en-US" sz="3600" b="0" i="0" u="none" strike="noStrike" dirty="0">
                          <a:solidFill>
                            <a:srgbClr val="000000"/>
                          </a:solidFill>
                          <a:effectLst/>
                          <a:latin typeface="Aptos Narrow" panose="020B0004020202020204" pitchFamily="34" charset="0"/>
                        </a:rPr>
                        <a:t>1 - 4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a:solidFill>
                            <a:srgbClr val="000000"/>
                          </a:solidFill>
                          <a:effectLst/>
                          <a:latin typeface="Aptos Narrow" panose="020B0004020202020204" pitchFamily="34" charset="0"/>
                        </a:rPr>
                        <a:t>35.1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a:solidFill>
                            <a:srgbClr val="000000"/>
                          </a:solidFill>
                          <a:effectLst/>
                          <a:latin typeface="Aptos Narrow" panose="020B0004020202020204" pitchFamily="34" charset="0"/>
                        </a:rPr>
                        <a:t>37.1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dirty="0">
                          <a:solidFill>
                            <a:srgbClr val="000000"/>
                          </a:solidFill>
                          <a:effectLst/>
                          <a:latin typeface="Aptos Narrow" panose="020B0004020202020204" pitchFamily="34" charset="0"/>
                        </a:rPr>
                        <a:t>2</a:t>
                      </a:r>
                      <a:r>
                        <a:rPr lang="en-US" sz="3600" b="0" i="0" u="none" strike="noStrike" baseline="30000" dirty="0">
                          <a:solidFill>
                            <a:srgbClr val="000000"/>
                          </a:solidFill>
                          <a:effectLst/>
                          <a:latin typeface="Aptos Narrow" panose="020B0004020202020204" pitchFamily="34" charset="0"/>
                        </a:rPr>
                        <a:t>a</a:t>
                      </a:r>
                      <a:endParaRPr lang="en-US" sz="3600" b="0" i="0" u="none" strike="noStrike" dirty="0">
                        <a:solidFill>
                          <a:srgbClr val="000000"/>
                        </a:solidFill>
                        <a:effectLst/>
                        <a:latin typeface="Aptos Narrow" panose="020B000402020202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1553304"/>
                  </a:ext>
                </a:extLst>
              </a:tr>
              <a:tr h="659148">
                <a:tc>
                  <a:txBody>
                    <a:bodyPr/>
                    <a:lstStyle/>
                    <a:p>
                      <a:pPr algn="ctr" fontAlgn="b">
                        <a:buNone/>
                      </a:pPr>
                      <a:r>
                        <a:rPr lang="en-US" sz="3600" b="0" i="0" u="none" strike="noStrike">
                          <a:solidFill>
                            <a:srgbClr val="000000"/>
                          </a:solidFill>
                          <a:effectLst/>
                          <a:latin typeface="Aptos Narrow" panose="020B0004020202020204" pitchFamily="34" charset="0"/>
                        </a:rPr>
                        <a:t>5 - 17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a:solidFill>
                            <a:srgbClr val="000000"/>
                          </a:solidFill>
                          <a:effectLst/>
                          <a:latin typeface="Aptos Narrow" panose="020B0004020202020204" pitchFamily="34" charset="0"/>
                        </a:rPr>
                        <a:t>30.9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a:solidFill>
                            <a:srgbClr val="000000"/>
                          </a:solidFill>
                          <a:effectLst/>
                          <a:latin typeface="Aptos Narrow" panose="020B0004020202020204" pitchFamily="34" charset="0"/>
                        </a:rPr>
                        <a:t>29.8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dirty="0">
                          <a:solidFill>
                            <a:srgbClr val="000000"/>
                          </a:solidFill>
                          <a:effectLst/>
                          <a:latin typeface="Aptos Narrow" panose="020B0004020202020204" pitchFamily="34" charset="0"/>
                        </a:rPr>
                        <a:t>-1.1</a:t>
                      </a:r>
                      <a:r>
                        <a:rPr lang="en-US" sz="3600" b="0" i="0" u="none" strike="noStrike" baseline="30000" dirty="0">
                          <a:solidFill>
                            <a:srgbClr val="000000"/>
                          </a:solidFill>
                          <a:effectLst/>
                          <a:latin typeface="Aptos Narrow" panose="020B0004020202020204" pitchFamily="34" charset="0"/>
                        </a:rPr>
                        <a:t>a</a:t>
                      </a:r>
                      <a:endParaRPr lang="en-US" sz="3600" b="0" i="0" u="none" strike="noStrike" dirty="0">
                        <a:solidFill>
                          <a:srgbClr val="000000"/>
                        </a:solidFill>
                        <a:effectLst/>
                        <a:latin typeface="Aptos Narrow" panose="020B000402020202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57418083"/>
                  </a:ext>
                </a:extLst>
              </a:tr>
              <a:tr h="659148">
                <a:tc>
                  <a:txBody>
                    <a:bodyPr/>
                    <a:lstStyle/>
                    <a:p>
                      <a:pPr algn="ctr" fontAlgn="b">
                        <a:buNone/>
                      </a:pPr>
                      <a:r>
                        <a:rPr lang="en-US" sz="3600" b="0" i="0" u="none" strike="noStrike">
                          <a:solidFill>
                            <a:srgbClr val="000000"/>
                          </a:solidFill>
                          <a:effectLst/>
                          <a:latin typeface="Aptos Narrow" panose="020B0004020202020204" pitchFamily="34" charset="0"/>
                        </a:rPr>
                        <a:t>18 - 24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a:solidFill>
                            <a:srgbClr val="000000"/>
                          </a:solidFill>
                          <a:effectLst/>
                          <a:latin typeface="Aptos Narrow" panose="020B0004020202020204" pitchFamily="34" charset="0"/>
                        </a:rPr>
                        <a:t>27.2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a:solidFill>
                            <a:srgbClr val="000000"/>
                          </a:solidFill>
                          <a:effectLst/>
                          <a:latin typeface="Aptos Narrow" panose="020B0004020202020204" pitchFamily="34" charset="0"/>
                        </a:rPr>
                        <a:t>33.8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dirty="0">
                          <a:solidFill>
                            <a:srgbClr val="000000"/>
                          </a:solidFill>
                          <a:effectLst/>
                          <a:latin typeface="Aptos Narrow" panose="020B0004020202020204" pitchFamily="34" charset="0"/>
                        </a:rPr>
                        <a:t>6.6</a:t>
                      </a:r>
                      <a:r>
                        <a:rPr lang="en-US" sz="3600" b="0" i="0" u="none" strike="noStrike" baseline="30000" dirty="0">
                          <a:solidFill>
                            <a:srgbClr val="000000"/>
                          </a:solidFill>
                          <a:effectLst/>
                          <a:latin typeface="Aptos Narrow" panose="020B0004020202020204" pitchFamily="34" charset="0"/>
                        </a:rPr>
                        <a:t>a</a:t>
                      </a:r>
                      <a:endParaRPr lang="en-US" sz="3600" b="0" i="0" u="none" strike="noStrike" dirty="0">
                        <a:solidFill>
                          <a:srgbClr val="000000"/>
                        </a:solidFill>
                        <a:effectLst/>
                        <a:latin typeface="Aptos Narrow" panose="020B000402020202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84366802"/>
                  </a:ext>
                </a:extLst>
              </a:tr>
              <a:tr h="659148">
                <a:tc>
                  <a:txBody>
                    <a:bodyPr/>
                    <a:lstStyle/>
                    <a:p>
                      <a:pPr algn="ctr" fontAlgn="b">
                        <a:buNone/>
                      </a:pPr>
                      <a:r>
                        <a:rPr lang="en-US" sz="3600" b="0" i="0" u="none" strike="noStrike">
                          <a:solidFill>
                            <a:srgbClr val="000000"/>
                          </a:solidFill>
                          <a:effectLst/>
                          <a:latin typeface="Aptos Narrow" panose="020B0004020202020204" pitchFamily="34" charset="0"/>
                        </a:rPr>
                        <a:t>25 - 29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a:solidFill>
                            <a:srgbClr val="000000"/>
                          </a:solidFill>
                          <a:effectLst/>
                          <a:latin typeface="Aptos Narrow" panose="020B0004020202020204" pitchFamily="34" charset="0"/>
                        </a:rPr>
                        <a:t>31.8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a:solidFill>
                            <a:srgbClr val="000000"/>
                          </a:solidFill>
                          <a:effectLst/>
                          <a:latin typeface="Aptos Narrow" panose="020B0004020202020204" pitchFamily="34" charset="0"/>
                        </a:rPr>
                        <a:t>40.2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dirty="0">
                          <a:solidFill>
                            <a:srgbClr val="000000"/>
                          </a:solidFill>
                          <a:effectLst/>
                          <a:latin typeface="Aptos Narrow" panose="020B0004020202020204" pitchFamily="34" charset="0"/>
                        </a:rPr>
                        <a:t>8.7</a:t>
                      </a:r>
                      <a:r>
                        <a:rPr lang="en-US" sz="3600" b="0" i="0" u="none" strike="noStrike" baseline="30000" dirty="0">
                          <a:solidFill>
                            <a:srgbClr val="000000"/>
                          </a:solidFill>
                          <a:effectLst/>
                          <a:latin typeface="Aptos Narrow" panose="020B0004020202020204" pitchFamily="34" charset="0"/>
                        </a:rPr>
                        <a:t>a</a:t>
                      </a:r>
                      <a:endParaRPr lang="en-US" sz="3600" b="0" i="0" u="none" strike="noStrike" dirty="0">
                        <a:solidFill>
                          <a:srgbClr val="000000"/>
                        </a:solidFill>
                        <a:effectLst/>
                        <a:latin typeface="Aptos Narrow" panose="020B000402020202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04728210"/>
                  </a:ext>
                </a:extLst>
              </a:tr>
              <a:tr h="659148">
                <a:tc>
                  <a:txBody>
                    <a:bodyPr/>
                    <a:lstStyle/>
                    <a:p>
                      <a:pPr algn="ctr" fontAlgn="b">
                        <a:buNone/>
                      </a:pPr>
                      <a:r>
                        <a:rPr lang="en-US" sz="3600" b="0" i="0" u="none" strike="noStrike">
                          <a:solidFill>
                            <a:srgbClr val="000000"/>
                          </a:solidFill>
                          <a:effectLst/>
                          <a:latin typeface="Aptos Narrow" panose="020B0004020202020204" pitchFamily="34" charset="0"/>
                        </a:rPr>
                        <a:t>30 - 34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a:solidFill>
                            <a:srgbClr val="000000"/>
                          </a:solidFill>
                          <a:effectLst/>
                          <a:latin typeface="Aptos Narrow" panose="020B0004020202020204" pitchFamily="34" charset="0"/>
                        </a:rPr>
                        <a:t>34.6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a:solidFill>
                            <a:srgbClr val="000000"/>
                          </a:solidFill>
                          <a:effectLst/>
                          <a:latin typeface="Aptos Narrow" panose="020B0004020202020204" pitchFamily="34" charset="0"/>
                        </a:rPr>
                        <a:t>41.4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dirty="0">
                          <a:solidFill>
                            <a:srgbClr val="000000"/>
                          </a:solidFill>
                          <a:effectLst/>
                          <a:latin typeface="Aptos Narrow" panose="020B0004020202020204" pitchFamily="34" charset="0"/>
                        </a:rPr>
                        <a:t>6.8</a:t>
                      </a:r>
                      <a:r>
                        <a:rPr lang="en-US" sz="3600" b="0" i="0" u="none" strike="noStrike" baseline="30000" dirty="0">
                          <a:solidFill>
                            <a:srgbClr val="000000"/>
                          </a:solidFill>
                          <a:effectLst/>
                          <a:latin typeface="Aptos Narrow" panose="020B0004020202020204" pitchFamily="34" charset="0"/>
                        </a:rPr>
                        <a:t>a</a:t>
                      </a:r>
                      <a:endParaRPr lang="en-US" sz="3600" b="0" i="0" u="none" strike="noStrike" dirty="0">
                        <a:solidFill>
                          <a:srgbClr val="000000"/>
                        </a:solidFill>
                        <a:effectLst/>
                        <a:latin typeface="Aptos Narrow" panose="020B000402020202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85527882"/>
                  </a:ext>
                </a:extLst>
              </a:tr>
              <a:tr h="659148">
                <a:tc>
                  <a:txBody>
                    <a:bodyPr/>
                    <a:lstStyle/>
                    <a:p>
                      <a:pPr algn="ctr" fontAlgn="b">
                        <a:buNone/>
                      </a:pPr>
                      <a:r>
                        <a:rPr lang="en-US" sz="3600" b="0" i="0" u="none" strike="noStrike">
                          <a:solidFill>
                            <a:srgbClr val="000000"/>
                          </a:solidFill>
                          <a:effectLst/>
                          <a:latin typeface="Aptos Narrow" panose="020B0004020202020204" pitchFamily="34" charset="0"/>
                        </a:rPr>
                        <a:t>35 - 39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3600" b="0" i="0" u="none" strike="noStrike">
                          <a:solidFill>
                            <a:srgbClr val="000000"/>
                          </a:solidFill>
                          <a:effectLst/>
                          <a:latin typeface="Aptos Narrow" panose="020B0004020202020204" pitchFamily="34" charset="0"/>
                        </a:rPr>
                        <a:t>36.3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3600" b="0" i="0" u="none" strike="noStrike">
                          <a:solidFill>
                            <a:srgbClr val="000000"/>
                          </a:solidFill>
                          <a:effectLst/>
                          <a:latin typeface="Aptos Narrow" panose="020B0004020202020204" pitchFamily="34" charset="0"/>
                        </a:rPr>
                        <a:t>42.2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3600" b="0" i="0" u="none" strike="noStrike" dirty="0">
                          <a:solidFill>
                            <a:srgbClr val="000000"/>
                          </a:solidFill>
                          <a:effectLst/>
                          <a:latin typeface="Aptos Narrow" panose="020B0004020202020204" pitchFamily="34" charset="0"/>
                        </a:rPr>
                        <a:t>5.9</a:t>
                      </a:r>
                      <a:r>
                        <a:rPr lang="en-US" sz="3600" b="0" i="0" u="none" strike="noStrike" baseline="30000" dirty="0">
                          <a:solidFill>
                            <a:srgbClr val="000000"/>
                          </a:solidFill>
                          <a:effectLst/>
                          <a:latin typeface="Aptos Narrow" panose="020B0004020202020204" pitchFamily="34" charset="0"/>
                        </a:rPr>
                        <a:t>a</a:t>
                      </a:r>
                      <a:endParaRPr lang="en-US" sz="3600" b="0" i="0" u="none" strike="noStrike" dirty="0">
                        <a:solidFill>
                          <a:srgbClr val="000000"/>
                        </a:solidFill>
                        <a:effectLst/>
                        <a:latin typeface="Aptos Narrow" panose="020B000402020202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9591976"/>
                  </a:ext>
                </a:extLst>
              </a:tr>
              <a:tr h="659148">
                <a:tc>
                  <a:txBody>
                    <a:bodyPr/>
                    <a:lstStyle/>
                    <a:p>
                      <a:pPr algn="ctr" fontAlgn="b">
                        <a:buNone/>
                      </a:pPr>
                      <a:r>
                        <a:rPr lang="en-US" sz="3600" b="0" i="0" u="none" strike="noStrike">
                          <a:solidFill>
                            <a:srgbClr val="000000"/>
                          </a:solidFill>
                          <a:effectLst/>
                          <a:latin typeface="Aptos Narrow" panose="020B0004020202020204" pitchFamily="34" charset="0"/>
                        </a:rPr>
                        <a:t>40 - 44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a:solidFill>
                            <a:srgbClr val="000000"/>
                          </a:solidFill>
                          <a:effectLst/>
                          <a:latin typeface="Aptos Narrow" panose="020B0004020202020204" pitchFamily="34" charset="0"/>
                        </a:rPr>
                        <a:t>35.9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a:solidFill>
                            <a:srgbClr val="000000"/>
                          </a:solidFill>
                          <a:effectLst/>
                          <a:latin typeface="Aptos Narrow" panose="020B0004020202020204" pitchFamily="34" charset="0"/>
                        </a:rPr>
                        <a:t>38.4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dirty="0">
                          <a:solidFill>
                            <a:srgbClr val="000000"/>
                          </a:solidFill>
                          <a:effectLst/>
                          <a:latin typeface="Aptos Narrow" panose="020B0004020202020204" pitchFamily="34" charset="0"/>
                        </a:rPr>
                        <a:t>2.5</a:t>
                      </a:r>
                      <a:r>
                        <a:rPr lang="en-US" sz="3600" b="0" i="0" u="none" strike="noStrike" baseline="30000" dirty="0">
                          <a:solidFill>
                            <a:srgbClr val="000000"/>
                          </a:solidFill>
                          <a:effectLst/>
                          <a:latin typeface="Aptos Narrow" panose="020B0004020202020204" pitchFamily="34" charset="0"/>
                        </a:rPr>
                        <a:t>a</a:t>
                      </a:r>
                      <a:endParaRPr lang="en-US" sz="3600" b="0" i="0" u="none" strike="noStrike" dirty="0">
                        <a:solidFill>
                          <a:srgbClr val="000000"/>
                        </a:solidFill>
                        <a:effectLst/>
                        <a:latin typeface="Aptos Narrow" panose="020B000402020202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91998670"/>
                  </a:ext>
                </a:extLst>
              </a:tr>
              <a:tr h="659148">
                <a:tc>
                  <a:txBody>
                    <a:bodyPr/>
                    <a:lstStyle/>
                    <a:p>
                      <a:pPr algn="ctr" fontAlgn="b">
                        <a:buNone/>
                      </a:pPr>
                      <a:r>
                        <a:rPr lang="en-US" sz="3600" b="0" i="0" u="none" strike="noStrike">
                          <a:solidFill>
                            <a:srgbClr val="000000"/>
                          </a:solidFill>
                          <a:effectLst/>
                          <a:latin typeface="Aptos Narrow" panose="020B0004020202020204" pitchFamily="34" charset="0"/>
                        </a:rPr>
                        <a:t>45 - 49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a:solidFill>
                            <a:srgbClr val="000000"/>
                          </a:solidFill>
                          <a:effectLst/>
                          <a:latin typeface="Aptos Narrow" panose="020B0004020202020204" pitchFamily="34" charset="0"/>
                        </a:rPr>
                        <a:t>34.6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a:solidFill>
                            <a:srgbClr val="000000"/>
                          </a:solidFill>
                          <a:effectLst/>
                          <a:latin typeface="Aptos Narrow" panose="020B0004020202020204" pitchFamily="34" charset="0"/>
                        </a:rPr>
                        <a:t>35.1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a:solidFill>
                            <a:srgbClr val="000000"/>
                          </a:solidFill>
                          <a:effectLst/>
                          <a:latin typeface="Aptos Narrow" panose="020B0004020202020204" pitchFamily="34" charset="0"/>
                        </a:rPr>
                        <a:t>0.5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44801919"/>
                  </a:ext>
                </a:extLst>
              </a:tr>
              <a:tr h="659148">
                <a:tc>
                  <a:txBody>
                    <a:bodyPr/>
                    <a:lstStyle/>
                    <a:p>
                      <a:pPr algn="ctr" fontAlgn="b">
                        <a:buNone/>
                      </a:pPr>
                      <a:r>
                        <a:rPr lang="en-US" sz="3600" b="0" i="0" u="none" strike="noStrike" dirty="0">
                          <a:solidFill>
                            <a:srgbClr val="000000"/>
                          </a:solidFill>
                          <a:effectLst/>
                          <a:latin typeface="Aptos Narrow" panose="020B0004020202020204" pitchFamily="34" charset="0"/>
                        </a:rPr>
                        <a:t>50 - 54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dirty="0">
                          <a:solidFill>
                            <a:srgbClr val="000000"/>
                          </a:solidFill>
                          <a:effectLst/>
                          <a:latin typeface="Aptos Narrow" panose="020B0004020202020204" pitchFamily="34" charset="0"/>
                        </a:rPr>
                        <a:t>34.3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a:solidFill>
                            <a:srgbClr val="000000"/>
                          </a:solidFill>
                          <a:effectLst/>
                          <a:latin typeface="Aptos Narrow" panose="020B0004020202020204" pitchFamily="34" charset="0"/>
                        </a:rPr>
                        <a:t>35.3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dirty="0">
                          <a:solidFill>
                            <a:srgbClr val="000000"/>
                          </a:solidFill>
                          <a:effectLst/>
                          <a:latin typeface="Aptos Narrow" panose="020B0004020202020204" pitchFamily="34" charset="0"/>
                        </a:rPr>
                        <a:t>1.0</a:t>
                      </a:r>
                      <a:r>
                        <a:rPr lang="en-US" sz="3600" b="0" i="0" u="none" strike="noStrike" baseline="30000" dirty="0">
                          <a:solidFill>
                            <a:srgbClr val="000000"/>
                          </a:solidFill>
                          <a:effectLst/>
                          <a:latin typeface="Aptos Narrow" panose="020B0004020202020204" pitchFamily="34" charset="0"/>
                        </a:rPr>
                        <a:t>a</a:t>
                      </a:r>
                      <a:endParaRPr lang="en-US" sz="3600" b="0" i="0" u="none" strike="noStrike" dirty="0">
                        <a:solidFill>
                          <a:srgbClr val="000000"/>
                        </a:solidFill>
                        <a:effectLst/>
                        <a:latin typeface="Aptos Narrow" panose="020B000402020202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6511262"/>
                  </a:ext>
                </a:extLst>
              </a:tr>
              <a:tr h="659148">
                <a:tc>
                  <a:txBody>
                    <a:bodyPr/>
                    <a:lstStyle/>
                    <a:p>
                      <a:pPr algn="ctr" fontAlgn="b">
                        <a:buNone/>
                      </a:pPr>
                      <a:r>
                        <a:rPr lang="en-US" sz="3600" b="0" i="0" u="none" strike="noStrike" dirty="0">
                          <a:solidFill>
                            <a:srgbClr val="000000"/>
                          </a:solidFill>
                          <a:effectLst/>
                          <a:latin typeface="Aptos Narrow" panose="020B0004020202020204" pitchFamily="34" charset="0"/>
                        </a:rPr>
                        <a:t>55 - 64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a:solidFill>
                            <a:srgbClr val="000000"/>
                          </a:solidFill>
                          <a:effectLst/>
                          <a:latin typeface="Aptos Narrow" panose="020B0004020202020204" pitchFamily="34" charset="0"/>
                        </a:rPr>
                        <a:t>38.9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a:solidFill>
                            <a:srgbClr val="000000"/>
                          </a:solidFill>
                          <a:effectLst/>
                          <a:latin typeface="Aptos Narrow" panose="020B0004020202020204" pitchFamily="34" charset="0"/>
                        </a:rPr>
                        <a:t>40.4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dirty="0">
                          <a:solidFill>
                            <a:srgbClr val="000000"/>
                          </a:solidFill>
                          <a:effectLst/>
                          <a:latin typeface="Aptos Narrow" panose="020B0004020202020204" pitchFamily="34" charset="0"/>
                        </a:rPr>
                        <a:t>1.5</a:t>
                      </a:r>
                      <a:r>
                        <a:rPr lang="en-US" sz="3600" b="0" i="0" u="none" strike="noStrike" baseline="30000" dirty="0">
                          <a:solidFill>
                            <a:srgbClr val="000000"/>
                          </a:solidFill>
                          <a:effectLst/>
                          <a:latin typeface="Aptos Narrow" panose="020B0004020202020204" pitchFamily="34" charset="0"/>
                        </a:rPr>
                        <a:t>a</a:t>
                      </a:r>
                      <a:endParaRPr lang="en-US" sz="3600" b="0" i="0" u="none" strike="noStrike" dirty="0">
                        <a:solidFill>
                          <a:srgbClr val="000000"/>
                        </a:solidFill>
                        <a:effectLst/>
                        <a:latin typeface="Aptos Narrow" panose="020B000402020202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56693517"/>
                  </a:ext>
                </a:extLst>
              </a:tr>
              <a:tr h="659148">
                <a:tc>
                  <a:txBody>
                    <a:bodyPr/>
                    <a:lstStyle/>
                    <a:p>
                      <a:pPr algn="ctr" fontAlgn="b">
                        <a:buNone/>
                      </a:pPr>
                      <a:r>
                        <a:rPr lang="en-US" sz="3600" b="0" i="0" u="none" strike="noStrike">
                          <a:solidFill>
                            <a:srgbClr val="000000"/>
                          </a:solidFill>
                          <a:effectLst/>
                          <a:latin typeface="Aptos Narrow" panose="020B00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a:solidFill>
                            <a:srgbClr val="000000"/>
                          </a:solidFill>
                          <a:effectLst/>
                          <a:latin typeface="Aptos Narrow" panose="020B00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buNone/>
                      </a:pPr>
                      <a:r>
                        <a:rPr lang="en-US" sz="3600" b="0" i="0" u="none" strike="noStrike">
                          <a:solidFill>
                            <a:srgbClr val="000000"/>
                          </a:solidFill>
                          <a:effectLst/>
                          <a:latin typeface="Aptos Narrow" panose="020B00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buNone/>
                      </a:pPr>
                      <a:r>
                        <a:rPr lang="en-US" sz="3600" b="0" i="0" u="none" strike="noStrike">
                          <a:solidFill>
                            <a:srgbClr val="000000"/>
                          </a:solidFill>
                          <a:effectLst/>
                          <a:latin typeface="Aptos Narrow" panose="020B00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529440497"/>
                  </a:ext>
                </a:extLst>
              </a:tr>
              <a:tr h="659148">
                <a:tc>
                  <a:txBody>
                    <a:bodyPr/>
                    <a:lstStyle/>
                    <a:p>
                      <a:pPr algn="ctr" fontAlgn="b">
                        <a:buNone/>
                      </a:pPr>
                      <a:r>
                        <a:rPr lang="en-US" sz="3600" b="0" i="0" u="none" strike="noStrike">
                          <a:solidFill>
                            <a:srgbClr val="000000"/>
                          </a:solidFill>
                          <a:effectLst/>
                          <a:latin typeface="Aptos Narrow" panose="020B0004020202020204" pitchFamily="34" charset="0"/>
                        </a:rPr>
                        <a:t>Active Duty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a:solidFill>
                            <a:srgbClr val="000000"/>
                          </a:solidFill>
                          <a:effectLst/>
                          <a:latin typeface="Aptos Narrow" panose="020B0004020202020204" pitchFamily="34" charset="0"/>
                        </a:rPr>
                        <a:t>34.2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a:solidFill>
                            <a:srgbClr val="000000"/>
                          </a:solidFill>
                          <a:effectLst/>
                          <a:latin typeface="Aptos Narrow" panose="020B0004020202020204" pitchFamily="34" charset="0"/>
                        </a:rPr>
                        <a:t>46.0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dirty="0">
                          <a:solidFill>
                            <a:srgbClr val="000000"/>
                          </a:solidFill>
                          <a:effectLst/>
                          <a:latin typeface="Aptos Narrow" panose="020B0004020202020204" pitchFamily="34" charset="0"/>
                        </a:rPr>
                        <a:t>11.8</a:t>
                      </a:r>
                      <a:r>
                        <a:rPr lang="en-US" sz="3600" b="0" i="0" u="none" strike="noStrike" baseline="30000" dirty="0">
                          <a:solidFill>
                            <a:srgbClr val="000000"/>
                          </a:solidFill>
                          <a:effectLst/>
                          <a:latin typeface="Aptos Narrow" panose="020B0004020202020204" pitchFamily="34" charset="0"/>
                        </a:rPr>
                        <a:t>a</a:t>
                      </a:r>
                      <a:endParaRPr lang="en-US" sz="3600" b="0" i="0" u="none" strike="noStrike" dirty="0">
                        <a:solidFill>
                          <a:srgbClr val="000000"/>
                        </a:solidFill>
                        <a:effectLst/>
                        <a:latin typeface="Aptos Narrow" panose="020B000402020202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39875208"/>
                  </a:ext>
                </a:extLst>
              </a:tr>
              <a:tr h="659148">
                <a:tc>
                  <a:txBody>
                    <a:bodyPr/>
                    <a:lstStyle/>
                    <a:p>
                      <a:pPr algn="ctr" fontAlgn="b">
                        <a:buNone/>
                      </a:pPr>
                      <a:r>
                        <a:rPr lang="en-US" sz="3600" b="1" i="0" u="none" strike="noStrike">
                          <a:solidFill>
                            <a:srgbClr val="000000"/>
                          </a:solidFill>
                          <a:effectLst/>
                          <a:latin typeface="Aptos Narrow" panose="020B0004020202020204" pitchFamily="34" charset="0"/>
                        </a:rPr>
                        <a:t>Service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a:solidFill>
                            <a:srgbClr val="000000"/>
                          </a:solidFill>
                          <a:effectLst/>
                          <a:latin typeface="Aptos Narrow" panose="020B00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buNone/>
                      </a:pPr>
                      <a:r>
                        <a:rPr lang="en-US" sz="3600" b="0" i="0" u="none" strike="noStrike">
                          <a:solidFill>
                            <a:srgbClr val="000000"/>
                          </a:solidFill>
                          <a:effectLst/>
                          <a:latin typeface="Aptos Narrow" panose="020B00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buNone/>
                      </a:pPr>
                      <a:r>
                        <a:rPr lang="en-US" sz="3600" b="0" i="0" u="none" strike="noStrike">
                          <a:solidFill>
                            <a:srgbClr val="000000"/>
                          </a:solidFill>
                          <a:effectLst/>
                          <a:latin typeface="Aptos Narrow" panose="020B00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653331716"/>
                  </a:ext>
                </a:extLst>
              </a:tr>
              <a:tr h="659148">
                <a:tc>
                  <a:txBody>
                    <a:bodyPr/>
                    <a:lstStyle/>
                    <a:p>
                      <a:pPr algn="ctr" fontAlgn="b">
                        <a:buNone/>
                      </a:pPr>
                      <a:r>
                        <a:rPr lang="en-US" sz="3600" b="0" i="0" u="none" strike="noStrike">
                          <a:solidFill>
                            <a:srgbClr val="000000"/>
                          </a:solidFill>
                          <a:effectLst/>
                          <a:latin typeface="Aptos Narrow" panose="020B0004020202020204" pitchFamily="34" charset="0"/>
                        </a:rPr>
                        <a:t>Army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dirty="0">
                          <a:solidFill>
                            <a:srgbClr val="000000"/>
                          </a:solidFill>
                          <a:effectLst/>
                          <a:latin typeface="Aptos Narrow" panose="020B0004020202020204" pitchFamily="34" charset="0"/>
                        </a:rPr>
                        <a:t>37.2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dirty="0">
                          <a:solidFill>
                            <a:srgbClr val="000000"/>
                          </a:solidFill>
                          <a:effectLst/>
                          <a:latin typeface="Aptos Narrow" panose="020B0004020202020204" pitchFamily="34" charset="0"/>
                        </a:rPr>
                        <a:t>35.0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dirty="0">
                          <a:solidFill>
                            <a:srgbClr val="000000"/>
                          </a:solidFill>
                          <a:effectLst/>
                          <a:latin typeface="Aptos Narrow" panose="020B0004020202020204" pitchFamily="34" charset="0"/>
                        </a:rPr>
                        <a:t>-2.2</a:t>
                      </a:r>
                      <a:r>
                        <a:rPr lang="en-US" sz="3600" b="0" i="0" u="none" strike="noStrike" baseline="30000" dirty="0">
                          <a:solidFill>
                            <a:srgbClr val="000000"/>
                          </a:solidFill>
                          <a:effectLst/>
                          <a:latin typeface="Aptos Narrow" panose="020B0004020202020204" pitchFamily="34" charset="0"/>
                        </a:rPr>
                        <a:t>a</a:t>
                      </a:r>
                      <a:endParaRPr lang="en-US" sz="3600" b="0" i="0" u="none" strike="noStrike" dirty="0">
                        <a:solidFill>
                          <a:srgbClr val="000000"/>
                        </a:solidFill>
                        <a:effectLst/>
                        <a:latin typeface="Aptos Narrow" panose="020B000402020202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33547830"/>
                  </a:ext>
                </a:extLst>
              </a:tr>
              <a:tr h="1318296">
                <a:tc>
                  <a:txBody>
                    <a:bodyPr/>
                    <a:lstStyle/>
                    <a:p>
                      <a:pPr algn="ctr" fontAlgn="b">
                        <a:buNone/>
                      </a:pPr>
                      <a:r>
                        <a:rPr lang="en-US" sz="3600" b="0" i="0" u="none" strike="noStrike" dirty="0">
                          <a:solidFill>
                            <a:srgbClr val="000000"/>
                          </a:solidFill>
                          <a:effectLst/>
                          <a:latin typeface="Aptos Narrow" panose="020B0004020202020204" pitchFamily="34" charset="0"/>
                        </a:rPr>
                        <a:t>Air Force / Space Force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dirty="0">
                          <a:solidFill>
                            <a:srgbClr val="000000"/>
                          </a:solidFill>
                          <a:effectLst/>
                          <a:latin typeface="Aptos Narrow" panose="020B0004020202020204" pitchFamily="34" charset="0"/>
                        </a:rPr>
                        <a:t>23.1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dirty="0">
                          <a:solidFill>
                            <a:srgbClr val="000000"/>
                          </a:solidFill>
                          <a:effectLst/>
                          <a:latin typeface="Aptos Narrow" panose="020B0004020202020204" pitchFamily="34" charset="0"/>
                        </a:rPr>
                        <a:t>37.9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dirty="0">
                          <a:solidFill>
                            <a:srgbClr val="000000"/>
                          </a:solidFill>
                          <a:effectLst/>
                          <a:latin typeface="Aptos Narrow" panose="020B0004020202020204" pitchFamily="34" charset="0"/>
                        </a:rPr>
                        <a:t>14.8</a:t>
                      </a:r>
                      <a:r>
                        <a:rPr lang="en-US" sz="3600" b="0" i="0" u="none" strike="noStrike" baseline="30000" dirty="0">
                          <a:solidFill>
                            <a:srgbClr val="000000"/>
                          </a:solidFill>
                          <a:effectLst/>
                          <a:latin typeface="Aptos Narrow" panose="020B0004020202020204" pitchFamily="34" charset="0"/>
                        </a:rPr>
                        <a:t>a</a:t>
                      </a:r>
                      <a:endParaRPr lang="en-US" sz="3600" b="0" i="0" u="none" strike="noStrike" dirty="0">
                        <a:solidFill>
                          <a:srgbClr val="000000"/>
                        </a:solidFill>
                        <a:effectLst/>
                        <a:latin typeface="Aptos Narrow" panose="020B000402020202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28646250"/>
                  </a:ext>
                </a:extLst>
              </a:tr>
              <a:tr h="659148">
                <a:tc>
                  <a:txBody>
                    <a:bodyPr/>
                    <a:lstStyle/>
                    <a:p>
                      <a:pPr algn="ctr" fontAlgn="b">
                        <a:buNone/>
                      </a:pPr>
                      <a:r>
                        <a:rPr lang="en-US" sz="3600" b="0" i="0" u="none" strike="noStrike" dirty="0">
                          <a:solidFill>
                            <a:srgbClr val="000000"/>
                          </a:solidFill>
                          <a:effectLst/>
                          <a:latin typeface="Aptos Narrow" panose="020B0004020202020204" pitchFamily="34" charset="0"/>
                        </a:rPr>
                        <a:t>Navy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dirty="0">
                          <a:solidFill>
                            <a:srgbClr val="000000"/>
                          </a:solidFill>
                          <a:effectLst/>
                          <a:latin typeface="Aptos Narrow" panose="020B0004020202020204" pitchFamily="34" charset="0"/>
                        </a:rPr>
                        <a:t>37.5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dirty="0">
                          <a:solidFill>
                            <a:srgbClr val="000000"/>
                          </a:solidFill>
                          <a:effectLst/>
                          <a:latin typeface="Aptos Narrow" panose="020B0004020202020204" pitchFamily="34" charset="0"/>
                        </a:rPr>
                        <a:t>37.1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dirty="0">
                          <a:solidFill>
                            <a:srgbClr val="000000"/>
                          </a:solidFill>
                          <a:effectLst/>
                          <a:latin typeface="Aptos Narrow" panose="020B0004020202020204" pitchFamily="34" charset="0"/>
                        </a:rPr>
                        <a:t>-0.4</a:t>
                      </a:r>
                      <a:r>
                        <a:rPr lang="en-US" sz="3600" b="0" i="0" u="none" strike="noStrike" baseline="30000" dirty="0">
                          <a:solidFill>
                            <a:srgbClr val="000000"/>
                          </a:solidFill>
                          <a:effectLst/>
                          <a:latin typeface="Aptos Narrow" panose="020B0004020202020204" pitchFamily="34" charset="0"/>
                        </a:rPr>
                        <a:t>a</a:t>
                      </a:r>
                      <a:endParaRPr lang="en-US" sz="3600" b="0" i="0" u="none" strike="noStrike" dirty="0">
                        <a:solidFill>
                          <a:srgbClr val="000000"/>
                        </a:solidFill>
                        <a:effectLst/>
                        <a:latin typeface="Aptos Narrow" panose="020B000402020202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48276607"/>
                  </a:ext>
                </a:extLst>
              </a:tr>
              <a:tr h="659148">
                <a:tc>
                  <a:txBody>
                    <a:bodyPr/>
                    <a:lstStyle/>
                    <a:p>
                      <a:pPr algn="ctr" fontAlgn="b">
                        <a:buNone/>
                      </a:pPr>
                      <a:r>
                        <a:rPr lang="en-US" sz="3600" b="0" i="0" u="none" strike="noStrike" dirty="0">
                          <a:solidFill>
                            <a:srgbClr val="000000"/>
                          </a:solidFill>
                          <a:effectLst/>
                          <a:latin typeface="Aptos Narrow" panose="020B0004020202020204" pitchFamily="34" charset="0"/>
                        </a:rPr>
                        <a:t>Marine Corps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dirty="0">
                          <a:solidFill>
                            <a:srgbClr val="000000"/>
                          </a:solidFill>
                          <a:effectLst/>
                          <a:latin typeface="Aptos Narrow" panose="020B0004020202020204" pitchFamily="34" charset="0"/>
                        </a:rPr>
                        <a:t>33.7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dirty="0">
                          <a:solidFill>
                            <a:srgbClr val="000000"/>
                          </a:solidFill>
                          <a:effectLst/>
                          <a:latin typeface="Aptos Narrow" panose="020B0004020202020204" pitchFamily="34" charset="0"/>
                        </a:rPr>
                        <a:t>34.9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baseline="0" dirty="0">
                          <a:solidFill>
                            <a:srgbClr val="000000"/>
                          </a:solidFill>
                          <a:effectLst/>
                          <a:latin typeface="Aptos Narrow" panose="020B0004020202020204" pitchFamily="34" charset="0"/>
                        </a:rPr>
                        <a:t>1.2</a:t>
                      </a:r>
                      <a:r>
                        <a:rPr lang="en-US" sz="3600" b="0" i="0" u="none" strike="noStrike" baseline="30000" dirty="0">
                          <a:solidFill>
                            <a:srgbClr val="000000"/>
                          </a:solidFill>
                          <a:effectLst/>
                          <a:latin typeface="Aptos Narrow" panose="020B0004020202020204" pitchFamily="34" charset="0"/>
                        </a:rPr>
                        <a:t>a</a:t>
                      </a:r>
                      <a:endParaRPr lang="en-US" sz="3600" b="0" i="0" u="none" strike="noStrike" dirty="0">
                        <a:solidFill>
                          <a:srgbClr val="000000"/>
                        </a:solidFill>
                        <a:effectLst/>
                        <a:latin typeface="Aptos Narrow" panose="020B000402020202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40848067"/>
                  </a:ext>
                </a:extLst>
              </a:tr>
              <a:tr h="659148">
                <a:tc>
                  <a:txBody>
                    <a:bodyPr/>
                    <a:lstStyle/>
                    <a:p>
                      <a:pPr algn="ctr" fontAlgn="b">
                        <a:buNone/>
                      </a:pPr>
                      <a:r>
                        <a:rPr lang="en-US" sz="3600" b="1" i="0" u="none" strike="noStrike" dirty="0">
                          <a:solidFill>
                            <a:srgbClr val="000000"/>
                          </a:solidFill>
                          <a:effectLst/>
                          <a:latin typeface="Aptos Narrow" panose="020B0004020202020204" pitchFamily="34" charset="0"/>
                        </a:rPr>
                        <a:t>Care Setting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a:solidFill>
                            <a:srgbClr val="000000"/>
                          </a:solidFill>
                          <a:effectLst/>
                          <a:latin typeface="Aptos Narrow" panose="020B00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buNone/>
                      </a:pPr>
                      <a:r>
                        <a:rPr lang="en-US" sz="3600" b="0" i="0" u="none" strike="noStrike">
                          <a:solidFill>
                            <a:srgbClr val="000000"/>
                          </a:solidFill>
                          <a:effectLst/>
                          <a:latin typeface="Aptos Narrow" panose="020B00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buNone/>
                      </a:pPr>
                      <a:r>
                        <a:rPr lang="en-US" sz="3600" b="0" i="0" u="none" strike="noStrike">
                          <a:solidFill>
                            <a:srgbClr val="000000"/>
                          </a:solidFill>
                          <a:effectLst/>
                          <a:latin typeface="Aptos Narrow" panose="020B00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067770928"/>
                  </a:ext>
                </a:extLst>
              </a:tr>
              <a:tr h="659148">
                <a:tc>
                  <a:txBody>
                    <a:bodyPr/>
                    <a:lstStyle/>
                    <a:p>
                      <a:pPr algn="ctr" fontAlgn="b">
                        <a:buNone/>
                      </a:pPr>
                      <a:r>
                        <a:rPr lang="en-US" sz="3600" b="0" i="0" u="none" strike="noStrike">
                          <a:solidFill>
                            <a:srgbClr val="000000"/>
                          </a:solidFill>
                          <a:effectLst/>
                          <a:latin typeface="Aptos Narrow" panose="020B0004020202020204" pitchFamily="34" charset="0"/>
                        </a:rPr>
                        <a:t>Direct Care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a:solidFill>
                            <a:srgbClr val="000000"/>
                          </a:solidFill>
                          <a:effectLst/>
                          <a:latin typeface="Aptos Narrow" panose="020B0004020202020204" pitchFamily="34" charset="0"/>
                        </a:rPr>
                        <a:t>70.2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a:solidFill>
                            <a:srgbClr val="000000"/>
                          </a:solidFill>
                          <a:effectLst/>
                          <a:latin typeface="Aptos Narrow" panose="020B0004020202020204" pitchFamily="34" charset="0"/>
                        </a:rPr>
                        <a:t>56.4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a:solidFill>
                            <a:srgbClr val="000000"/>
                          </a:solidFill>
                          <a:effectLst/>
                          <a:latin typeface="Aptos Narrow" panose="020B0004020202020204" pitchFamily="34" charset="0"/>
                        </a:rPr>
                        <a:t>-13.8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73532007"/>
                  </a:ext>
                </a:extLst>
              </a:tr>
              <a:tr h="659148">
                <a:tc>
                  <a:txBody>
                    <a:bodyPr/>
                    <a:lstStyle/>
                    <a:p>
                      <a:pPr algn="ctr" fontAlgn="b">
                        <a:buNone/>
                      </a:pPr>
                      <a:r>
                        <a:rPr lang="en-US" sz="3600" b="0" i="0" u="none" strike="noStrike">
                          <a:solidFill>
                            <a:srgbClr val="000000"/>
                          </a:solidFill>
                          <a:effectLst/>
                          <a:latin typeface="Aptos Narrow" panose="020B0004020202020204" pitchFamily="34" charset="0"/>
                        </a:rPr>
                        <a:t>Priv. Pharm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a:solidFill>
                            <a:srgbClr val="000000"/>
                          </a:solidFill>
                          <a:effectLst/>
                          <a:latin typeface="Aptos Narrow" panose="020B0004020202020204" pitchFamily="34" charset="0"/>
                        </a:rPr>
                        <a:t>21.4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a:solidFill>
                            <a:srgbClr val="000000"/>
                          </a:solidFill>
                          <a:effectLst/>
                          <a:latin typeface="Aptos Narrow" panose="020B0004020202020204" pitchFamily="34" charset="0"/>
                        </a:rPr>
                        <a:t>35.5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3600" b="0" i="0" u="none" strike="noStrike" dirty="0">
                          <a:solidFill>
                            <a:srgbClr val="000000"/>
                          </a:solidFill>
                          <a:effectLst/>
                          <a:latin typeface="Aptos Narrow" panose="020B0004020202020204" pitchFamily="34" charset="0"/>
                        </a:rPr>
                        <a:t>14.1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22571813"/>
                  </a:ext>
                </a:extLst>
              </a:tr>
            </a:tbl>
          </a:graphicData>
        </a:graphic>
      </p:graphicFrame>
      <p:pic>
        <p:nvPicPr>
          <p:cNvPr id="95" name="Picture 94">
            <a:extLst>
              <a:ext uri="{FF2B5EF4-FFF2-40B4-BE49-F238E27FC236}">
                <a16:creationId xmlns:a16="http://schemas.microsoft.com/office/drawing/2014/main" id="{15C4B038-18C6-B5FF-4C5E-FB9A2BE6B6DA}"/>
              </a:ext>
            </a:extLst>
          </p:cNvPr>
          <p:cNvPicPr>
            <a:picLocks noChangeAspect="1"/>
          </p:cNvPicPr>
          <p:nvPr/>
        </p:nvPicPr>
        <p:blipFill>
          <a:blip r:embed="rId4"/>
          <a:stretch>
            <a:fillRect/>
          </a:stretch>
        </p:blipFill>
        <p:spPr>
          <a:xfrm>
            <a:off x="10487875" y="4690250"/>
            <a:ext cx="8265086" cy="3816392"/>
          </a:xfrm>
          <a:prstGeom prst="rect">
            <a:avLst/>
          </a:prstGeom>
        </p:spPr>
      </p:pic>
      <p:pic>
        <p:nvPicPr>
          <p:cNvPr id="3072" name="Picture 3071">
            <a:extLst>
              <a:ext uri="{FF2B5EF4-FFF2-40B4-BE49-F238E27FC236}">
                <a16:creationId xmlns:a16="http://schemas.microsoft.com/office/drawing/2014/main" id="{D01196D9-6976-A26B-5F94-1D6917BD058F}"/>
              </a:ext>
            </a:extLst>
          </p:cNvPr>
          <p:cNvPicPr>
            <a:picLocks noChangeAspect="1"/>
          </p:cNvPicPr>
          <p:nvPr/>
        </p:nvPicPr>
        <p:blipFill>
          <a:blip r:embed="rId5"/>
          <a:srcRect r="4314"/>
          <a:stretch>
            <a:fillRect/>
          </a:stretch>
        </p:blipFill>
        <p:spPr>
          <a:xfrm>
            <a:off x="10545136" y="7761138"/>
            <a:ext cx="8265087" cy="5272945"/>
          </a:xfrm>
          <a:prstGeom prst="rect">
            <a:avLst/>
          </a:prstGeom>
        </p:spPr>
      </p:pic>
      <p:pic>
        <p:nvPicPr>
          <p:cNvPr id="3073" name="Picture 3072">
            <a:extLst>
              <a:ext uri="{FF2B5EF4-FFF2-40B4-BE49-F238E27FC236}">
                <a16:creationId xmlns:a16="http://schemas.microsoft.com/office/drawing/2014/main" id="{F7215B9D-09A6-F84A-B564-44C61E8FB57D}"/>
              </a:ext>
            </a:extLst>
          </p:cNvPr>
          <p:cNvPicPr>
            <a:picLocks noChangeAspect="1"/>
          </p:cNvPicPr>
          <p:nvPr/>
        </p:nvPicPr>
        <p:blipFill>
          <a:blip r:embed="rId6"/>
          <a:srcRect b="19921"/>
          <a:stretch>
            <a:fillRect/>
          </a:stretch>
        </p:blipFill>
        <p:spPr>
          <a:xfrm>
            <a:off x="18877650" y="4686533"/>
            <a:ext cx="7677949" cy="3372620"/>
          </a:xfrm>
          <a:prstGeom prst="rect">
            <a:avLst/>
          </a:prstGeom>
        </p:spPr>
      </p:pic>
      <p:pic>
        <p:nvPicPr>
          <p:cNvPr id="3075" name="Picture 3074">
            <a:extLst>
              <a:ext uri="{FF2B5EF4-FFF2-40B4-BE49-F238E27FC236}">
                <a16:creationId xmlns:a16="http://schemas.microsoft.com/office/drawing/2014/main" id="{A41E93C9-E416-4931-C0BB-C4CFC8FFA0B6}"/>
              </a:ext>
            </a:extLst>
          </p:cNvPr>
          <p:cNvPicPr>
            <a:picLocks noChangeAspect="1"/>
          </p:cNvPicPr>
          <p:nvPr/>
        </p:nvPicPr>
        <p:blipFill>
          <a:blip r:embed="rId7">
            <a:clrChange>
              <a:clrFrom>
                <a:srgbClr val="FFFFFF"/>
              </a:clrFrom>
              <a:clrTo>
                <a:srgbClr val="FFFFFF">
                  <a:alpha val="0"/>
                </a:srgbClr>
              </a:clrTo>
            </a:clrChange>
          </a:blip>
          <a:srcRect t="4078"/>
          <a:stretch>
            <a:fillRect/>
          </a:stretch>
        </p:blipFill>
        <p:spPr>
          <a:xfrm>
            <a:off x="18874871" y="8059152"/>
            <a:ext cx="7994100" cy="5187877"/>
          </a:xfrm>
          <a:prstGeom prst="rect">
            <a:avLst/>
          </a:prstGeom>
        </p:spPr>
      </p:pic>
      <p:pic>
        <p:nvPicPr>
          <p:cNvPr id="3" name="Picture 2">
            <a:extLst>
              <a:ext uri="{FF2B5EF4-FFF2-40B4-BE49-F238E27FC236}">
                <a16:creationId xmlns:a16="http://schemas.microsoft.com/office/drawing/2014/main" id="{96438129-44EA-DC41-2330-86779964F05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1000" y="419100"/>
            <a:ext cx="4365672" cy="2857500"/>
          </a:xfrm>
          <a:prstGeom prst="rect">
            <a:avLst/>
          </a:prstGeom>
        </p:spPr>
      </p:pic>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457200" marR="0" indent="-457200" algn="l" defTabSz="12192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457200" marR="0" indent="-457200" algn="l" defTabSz="12192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48161</TotalTime>
  <Words>1447</Words>
  <Application>Microsoft Office PowerPoint</Application>
  <PresentationFormat>Custom</PresentationFormat>
  <Paragraphs>215</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ＭＳ Ｐゴシック</vt:lpstr>
      <vt:lpstr>Adobe Caslon Pro</vt:lpstr>
      <vt:lpstr>Aptos Narrow</vt:lpstr>
      <vt:lpstr>Arial</vt:lpstr>
      <vt:lpstr>Calibri</vt:lpstr>
      <vt:lpstr>Franklin Gothic</vt:lpstr>
      <vt:lpstr>Times New Roman</vt:lpstr>
      <vt:lpstr>Default Design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Andrew Hansen</dc:creator>
  <cp:keywords/>
  <dc:description/>
  <cp:lastModifiedBy>Linda Culp</cp:lastModifiedBy>
  <cp:revision>530</cp:revision>
  <dcterms:created xsi:type="dcterms:W3CDTF">2010-06-30T16:55:10Z</dcterms:created>
  <dcterms:modified xsi:type="dcterms:W3CDTF">2026-07-23T12:03:36Z</dcterms:modified>
  <cp:category/>
</cp:coreProperties>
</file>