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5"/>
  </p:sldMasterIdLst>
  <p:notesMasterIdLst>
    <p:notesMasterId r:id="rId7"/>
  </p:notesMasterIdLst>
  <p:handoutMasterIdLst>
    <p:handoutMasterId r:id="rId8"/>
  </p:handoutMasterIdLst>
  <p:sldIdLst>
    <p:sldId id="282" r:id="rId6"/>
  </p:sldIdLst>
  <p:sldSz cx="36576000" cy="27432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451BFD4-7869-45D9-8F4D-37D43BA99AF7}">
          <p14:sldIdLst>
            <p14:sldId id="28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2529"/>
    <a:srgbClr val="E2E2E2"/>
    <a:srgbClr val="582831"/>
    <a:srgbClr val="A0BDDD"/>
    <a:srgbClr val="D1E4F3"/>
    <a:srgbClr val="252B65"/>
    <a:srgbClr val="242B64"/>
    <a:srgbClr val="000000"/>
    <a:srgbClr val="FAFAFA"/>
    <a:srgbClr val="FEB6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5889" autoAdjust="0"/>
    <p:restoredTop sz="96120" autoAdjust="0"/>
  </p:normalViewPr>
  <p:slideViewPr>
    <p:cSldViewPr snapToGrid="0">
      <p:cViewPr varScale="1">
        <p:scale>
          <a:sx n="21" d="100"/>
          <a:sy n="21" d="100"/>
        </p:scale>
        <p:origin x="966" y="96"/>
      </p:cViewPr>
      <p:guideLst/>
    </p:cSldViewPr>
  </p:slideViewPr>
  <p:outlineViewPr>
    <p:cViewPr>
      <p:scale>
        <a:sx n="33" d="100"/>
        <a:sy n="33" d="100"/>
      </p:scale>
      <p:origin x="0" y="-2124"/>
    </p:cViewPr>
  </p:outlineViewPr>
  <p:notesTextViewPr>
    <p:cViewPr>
      <p:scale>
        <a:sx n="3" d="2"/>
        <a:sy n="3" d="2"/>
      </p:scale>
      <p:origin x="0" y="0"/>
    </p:cViewPr>
  </p:notesTextViewPr>
  <p:sorterViewPr>
    <p:cViewPr>
      <p:scale>
        <a:sx n="100" d="100"/>
        <a:sy n="100" d="100"/>
      </p:scale>
      <p:origin x="0" y="-5460"/>
    </p:cViewPr>
  </p:sorterViewPr>
  <p:notesViewPr>
    <p:cSldViewPr snapToGrid="0" showGuides="1">
      <p:cViewPr varScale="1">
        <p:scale>
          <a:sx n="77" d="100"/>
          <a:sy n="77" d="100"/>
        </p:scale>
        <p:origin x="379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AD2B215-02F9-4A72-AD85-394F5C4D3336}" type="datetimeFigureOut">
              <a:rPr lang="en-US" smtClean="0"/>
              <a:t>6/17/2026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A2D4231-1B3A-4B84-820A-D13582C39048}" type="slidenum">
              <a:rPr lang="en-US" smtClean="0"/>
              <a:t>‹#›</a:t>
            </a:fld>
            <a:endParaRPr lang="en-US"/>
          </a:p>
        </p:txBody>
      </p:sp>
    </p:spTree>
    <p:extLst>
      <p:ext uri="{BB962C8B-B14F-4D97-AF65-F5344CB8AC3E}">
        <p14:creationId xmlns:p14="http://schemas.microsoft.com/office/powerpoint/2010/main" val="535091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5D38141-F29D-4A8A-B044-3E96B2994E8E}" type="datetimeFigureOut">
              <a:rPr lang="en-US" smtClean="0"/>
              <a:t>6/17/2026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E773D77-4696-435E-A511-0CABD7220A91}" type="slidenum">
              <a:rPr lang="en-US" smtClean="0"/>
              <a:t>‹#›</a:t>
            </a:fld>
            <a:endParaRPr lang="en-US"/>
          </a:p>
        </p:txBody>
      </p:sp>
    </p:spTree>
    <p:extLst>
      <p:ext uri="{BB962C8B-B14F-4D97-AF65-F5344CB8AC3E}">
        <p14:creationId xmlns:p14="http://schemas.microsoft.com/office/powerpoint/2010/main" val="2162960627"/>
      </p:ext>
    </p:extLst>
  </p:cSld>
  <p:clrMap bg1="lt1" tx1="dk1" bg2="lt2" tx2="dk2" accent1="accent1" accent2="accent2" accent3="accent3" accent4="accent4" accent5="accent5" accent6="accent6" hlink="hlink" folHlink="folHlink"/>
  <p:notesStyle>
    <a:lvl1pPr marL="0" algn="l" defTabSz="761940" rtl="0" eaLnBrk="1" latinLnBrk="0" hangingPunct="1">
      <a:defRPr sz="1000" kern="1200">
        <a:solidFill>
          <a:schemeClr val="tx1"/>
        </a:solidFill>
        <a:latin typeface="+mn-lt"/>
        <a:ea typeface="+mn-ea"/>
        <a:cs typeface="+mn-cs"/>
      </a:defRPr>
    </a:lvl1pPr>
    <a:lvl2pPr marL="380970" algn="l" defTabSz="761940" rtl="0" eaLnBrk="1" latinLnBrk="0" hangingPunct="1">
      <a:defRPr sz="1000" kern="1200">
        <a:solidFill>
          <a:schemeClr val="tx1"/>
        </a:solidFill>
        <a:latin typeface="+mn-lt"/>
        <a:ea typeface="+mn-ea"/>
        <a:cs typeface="+mn-cs"/>
      </a:defRPr>
    </a:lvl2pPr>
    <a:lvl3pPr marL="761940" algn="l" defTabSz="761940" rtl="0" eaLnBrk="1" latinLnBrk="0" hangingPunct="1">
      <a:defRPr sz="1000" kern="1200">
        <a:solidFill>
          <a:schemeClr val="tx1"/>
        </a:solidFill>
        <a:latin typeface="+mn-lt"/>
        <a:ea typeface="+mn-ea"/>
        <a:cs typeface="+mn-cs"/>
      </a:defRPr>
    </a:lvl3pPr>
    <a:lvl4pPr marL="1142908" algn="l" defTabSz="761940" rtl="0" eaLnBrk="1" latinLnBrk="0" hangingPunct="1">
      <a:defRPr sz="1000" kern="1200">
        <a:solidFill>
          <a:schemeClr val="tx1"/>
        </a:solidFill>
        <a:latin typeface="+mn-lt"/>
        <a:ea typeface="+mn-ea"/>
        <a:cs typeface="+mn-cs"/>
      </a:defRPr>
    </a:lvl4pPr>
    <a:lvl5pPr marL="1523878" algn="l" defTabSz="761940" rtl="0" eaLnBrk="1" latinLnBrk="0" hangingPunct="1">
      <a:defRPr sz="1000" kern="1200">
        <a:solidFill>
          <a:schemeClr val="tx1"/>
        </a:solidFill>
        <a:latin typeface="+mn-lt"/>
        <a:ea typeface="+mn-ea"/>
        <a:cs typeface="+mn-cs"/>
      </a:defRPr>
    </a:lvl5pPr>
    <a:lvl6pPr marL="1904848" algn="l" defTabSz="761940" rtl="0" eaLnBrk="1" latinLnBrk="0" hangingPunct="1">
      <a:defRPr sz="1000" kern="1200">
        <a:solidFill>
          <a:schemeClr val="tx1"/>
        </a:solidFill>
        <a:latin typeface="+mn-lt"/>
        <a:ea typeface="+mn-ea"/>
        <a:cs typeface="+mn-cs"/>
      </a:defRPr>
    </a:lvl6pPr>
    <a:lvl7pPr marL="2285818" algn="l" defTabSz="761940" rtl="0" eaLnBrk="1" latinLnBrk="0" hangingPunct="1">
      <a:defRPr sz="1000" kern="1200">
        <a:solidFill>
          <a:schemeClr val="tx1"/>
        </a:solidFill>
        <a:latin typeface="+mn-lt"/>
        <a:ea typeface="+mn-ea"/>
        <a:cs typeface="+mn-cs"/>
      </a:defRPr>
    </a:lvl7pPr>
    <a:lvl8pPr marL="2666787" algn="l" defTabSz="761940" rtl="0" eaLnBrk="1" latinLnBrk="0" hangingPunct="1">
      <a:defRPr sz="1000" kern="1200">
        <a:solidFill>
          <a:schemeClr val="tx1"/>
        </a:solidFill>
        <a:latin typeface="+mn-lt"/>
        <a:ea typeface="+mn-ea"/>
        <a:cs typeface="+mn-cs"/>
      </a:defRPr>
    </a:lvl8pPr>
    <a:lvl9pPr marL="3047756" algn="l" defTabSz="761940" rtl="0" eaLnBrk="1" latinLnBrk="0" hangingPunct="1">
      <a:defRPr sz="1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489452"/>
            <a:ext cx="31089600" cy="9550400"/>
          </a:xfrm>
        </p:spPr>
        <p:txBody>
          <a:bodyPr anchor="b"/>
          <a:lstStyle>
            <a:lvl1pPr algn="ctr">
              <a:defRPr sz="24000"/>
            </a:lvl1pPr>
          </a:lstStyle>
          <a:p>
            <a:r>
              <a:rPr lang="en-US"/>
              <a:t>Click to edit Master title style</a:t>
            </a:r>
            <a:endParaRPr lang="en-US" dirty="0"/>
          </a:p>
        </p:txBody>
      </p:sp>
      <p:sp>
        <p:nvSpPr>
          <p:cNvPr id="3" name="Subtitle 2"/>
          <p:cNvSpPr>
            <a:spLocks noGrp="1"/>
          </p:cNvSpPr>
          <p:nvPr>
            <p:ph type="subTitle" idx="1"/>
          </p:nvPr>
        </p:nvSpPr>
        <p:spPr>
          <a:xfrm>
            <a:off x="4572000" y="14408152"/>
            <a:ext cx="27432000" cy="6623048"/>
          </a:xfrm>
        </p:spPr>
        <p:txBody>
          <a:bodyPr/>
          <a:lstStyle>
            <a:lvl1pPr marL="0" indent="0" algn="ctr">
              <a:buNone/>
              <a:defRPr sz="9600"/>
            </a:lvl1pPr>
            <a:lvl2pPr marL="1828800" indent="0" algn="ctr">
              <a:buNone/>
              <a:defRPr sz="8000"/>
            </a:lvl2pPr>
            <a:lvl3pPr marL="3657600" indent="0" algn="ctr">
              <a:buNone/>
              <a:defRPr sz="7200"/>
            </a:lvl3pPr>
            <a:lvl4pPr marL="5486400" indent="0" algn="ctr">
              <a:buNone/>
              <a:defRPr sz="6400"/>
            </a:lvl4pPr>
            <a:lvl5pPr marL="7315200" indent="0" algn="ctr">
              <a:buNone/>
              <a:defRPr sz="6400"/>
            </a:lvl5pPr>
            <a:lvl6pPr marL="9144000" indent="0" algn="ctr">
              <a:buNone/>
              <a:defRPr sz="6400"/>
            </a:lvl6pPr>
            <a:lvl7pPr marL="10972800" indent="0" algn="ctr">
              <a:buNone/>
              <a:defRPr sz="6400"/>
            </a:lvl7pPr>
            <a:lvl8pPr marL="12801600" indent="0" algn="ctr">
              <a:buNone/>
              <a:defRPr sz="6400"/>
            </a:lvl8pPr>
            <a:lvl9pPr marL="14630400" indent="0" algn="ctr">
              <a:buNone/>
              <a:defRPr sz="6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54537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83682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460500"/>
            <a:ext cx="7886700" cy="2324735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14602" y="1460500"/>
            <a:ext cx="23202900" cy="2324735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050789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oster-B: 1:2:1">
    <p:spTree>
      <p:nvGrpSpPr>
        <p:cNvPr id="1" name=""/>
        <p:cNvGrpSpPr/>
        <p:nvPr/>
      </p:nvGrpSpPr>
      <p:grpSpPr>
        <a:xfrm>
          <a:off x="0" y="0"/>
          <a:ext cx="0" cy="0"/>
          <a:chOff x="0" y="0"/>
          <a:chExt cx="0" cy="0"/>
        </a:xfrm>
      </p:grpSpPr>
      <p:sp>
        <p:nvSpPr>
          <p:cNvPr id="28" name="Text Placeholder 27"/>
          <p:cNvSpPr>
            <a:spLocks noGrp="1"/>
          </p:cNvSpPr>
          <p:nvPr>
            <p:ph type="body" sz="quarter" idx="12" hasCustomPrompt="1"/>
          </p:nvPr>
        </p:nvSpPr>
        <p:spPr>
          <a:xfrm>
            <a:off x="381000" y="5143500"/>
            <a:ext cx="9525000" cy="762000"/>
          </a:xfrm>
          <a:prstGeom prst="rect">
            <a:avLst/>
          </a:prstGeom>
          <a:solidFill>
            <a:srgbClr val="582831"/>
          </a:solidFill>
        </p:spPr>
        <p:txBody>
          <a:bodyPr anchor="ctr"/>
          <a:lstStyle>
            <a:lvl1pPr marL="0" indent="0" algn="ctr">
              <a:buFontTx/>
              <a:buNone/>
              <a:defRPr sz="4500" b="1" baseline="0">
                <a:solidFill>
                  <a:schemeClr val="bg1"/>
                </a:solidFill>
                <a:latin typeface="Cambria" panose="02040503050406030204" pitchFamily="18" charset="0"/>
              </a:defRPr>
            </a:lvl1pPr>
            <a:lvl2pPr marL="1828654" indent="0">
              <a:buFontTx/>
              <a:buNone/>
              <a:defRPr/>
            </a:lvl2pPr>
            <a:lvl3pPr marL="3657308" indent="0">
              <a:buFontTx/>
              <a:buNone/>
              <a:defRPr/>
            </a:lvl3pPr>
            <a:lvl4pPr marL="5485961" indent="0">
              <a:buFontTx/>
              <a:buNone/>
              <a:defRPr/>
            </a:lvl4pPr>
            <a:lvl5pPr marL="7314614" indent="0">
              <a:buFontTx/>
              <a:buNone/>
              <a:defRPr/>
            </a:lvl5pPr>
          </a:lstStyle>
          <a:p>
            <a:pPr lvl="0"/>
            <a:r>
              <a:rPr lang="en-US" dirty="0"/>
              <a:t>Click to edit Section Title</a:t>
            </a:r>
          </a:p>
        </p:txBody>
      </p:sp>
      <p:sp>
        <p:nvSpPr>
          <p:cNvPr id="29" name="Text Placeholder 27"/>
          <p:cNvSpPr>
            <a:spLocks noGrp="1"/>
          </p:cNvSpPr>
          <p:nvPr>
            <p:ph type="body" sz="quarter" idx="13" hasCustomPrompt="1"/>
          </p:nvPr>
        </p:nvSpPr>
        <p:spPr>
          <a:xfrm>
            <a:off x="26670000" y="5143500"/>
            <a:ext cx="9525000" cy="762000"/>
          </a:xfrm>
          <a:prstGeom prst="rect">
            <a:avLst/>
          </a:prstGeom>
          <a:solidFill>
            <a:srgbClr val="582831"/>
          </a:solidFill>
        </p:spPr>
        <p:txBody>
          <a:bodyPr anchor="ctr"/>
          <a:lstStyle>
            <a:lvl1pPr marL="0" indent="0" algn="ctr">
              <a:buFontTx/>
              <a:buNone/>
              <a:defRPr sz="4500" b="1" baseline="0">
                <a:solidFill>
                  <a:schemeClr val="bg1"/>
                </a:solidFill>
                <a:latin typeface="Cambria" panose="02040503050406030204" pitchFamily="18" charset="0"/>
              </a:defRPr>
            </a:lvl1pPr>
            <a:lvl2pPr marL="1828654" indent="0">
              <a:buFontTx/>
              <a:buNone/>
              <a:defRPr/>
            </a:lvl2pPr>
            <a:lvl3pPr marL="3657308" indent="0">
              <a:buFontTx/>
              <a:buNone/>
              <a:defRPr/>
            </a:lvl3pPr>
            <a:lvl4pPr marL="5485961" indent="0">
              <a:buFontTx/>
              <a:buNone/>
              <a:defRPr/>
            </a:lvl4pPr>
            <a:lvl5pPr marL="7314614" indent="0">
              <a:buFontTx/>
              <a:buNone/>
              <a:defRPr/>
            </a:lvl5pPr>
          </a:lstStyle>
          <a:p>
            <a:pPr lvl="0"/>
            <a:r>
              <a:rPr lang="en-US" dirty="0"/>
              <a:t>Click to edit Section Title</a:t>
            </a:r>
          </a:p>
        </p:txBody>
      </p:sp>
      <p:sp>
        <p:nvSpPr>
          <p:cNvPr id="30" name="Text Placeholder 27"/>
          <p:cNvSpPr>
            <a:spLocks noGrp="1"/>
          </p:cNvSpPr>
          <p:nvPr>
            <p:ph type="body" sz="quarter" idx="14" hasCustomPrompt="1"/>
          </p:nvPr>
        </p:nvSpPr>
        <p:spPr>
          <a:xfrm>
            <a:off x="10668000" y="5156812"/>
            <a:ext cx="15240000" cy="762000"/>
          </a:xfrm>
          <a:prstGeom prst="rect">
            <a:avLst/>
          </a:prstGeom>
          <a:solidFill>
            <a:srgbClr val="582831"/>
          </a:solidFill>
        </p:spPr>
        <p:txBody>
          <a:bodyPr anchor="ctr"/>
          <a:lstStyle>
            <a:lvl1pPr marL="0" indent="0" algn="ctr">
              <a:buFontTx/>
              <a:buNone/>
              <a:defRPr sz="4500" b="1" baseline="0">
                <a:solidFill>
                  <a:schemeClr val="bg1"/>
                </a:solidFill>
                <a:latin typeface="Cambria" panose="02040503050406030204" pitchFamily="18" charset="0"/>
              </a:defRPr>
            </a:lvl1pPr>
            <a:lvl2pPr marL="1828654" indent="0">
              <a:buFontTx/>
              <a:buNone/>
              <a:defRPr/>
            </a:lvl2pPr>
            <a:lvl3pPr marL="3657308" indent="0">
              <a:buFontTx/>
              <a:buNone/>
              <a:defRPr/>
            </a:lvl3pPr>
            <a:lvl4pPr marL="5485961" indent="0">
              <a:buFontTx/>
              <a:buNone/>
              <a:defRPr/>
            </a:lvl4pPr>
            <a:lvl5pPr marL="7314614" indent="0">
              <a:buFontTx/>
              <a:buNone/>
              <a:defRPr/>
            </a:lvl5pPr>
          </a:lstStyle>
          <a:p>
            <a:pPr lvl="0"/>
            <a:r>
              <a:rPr lang="en-US" dirty="0"/>
              <a:t>Click to edit Section Title</a:t>
            </a:r>
          </a:p>
        </p:txBody>
      </p:sp>
      <p:sp>
        <p:nvSpPr>
          <p:cNvPr id="32" name="Text Placeholder 31"/>
          <p:cNvSpPr>
            <a:spLocks noGrp="1"/>
          </p:cNvSpPr>
          <p:nvPr>
            <p:ph type="body" sz="quarter" idx="15"/>
          </p:nvPr>
        </p:nvSpPr>
        <p:spPr>
          <a:xfrm>
            <a:off x="381000" y="5912364"/>
            <a:ext cx="9525000" cy="3394483"/>
          </a:xfrm>
          <a:prstGeom prst="rect">
            <a:avLst/>
          </a:prstGeom>
          <a:solidFill>
            <a:schemeClr val="bg1"/>
          </a:solidFill>
        </p:spPr>
        <p:txBody>
          <a:bodyPr lIns="274320" tIns="182880" rIns="274320" bIns="182880" anchor="ctr"/>
          <a:lstStyle>
            <a:lvl1pPr marL="0" indent="0">
              <a:buNone/>
              <a:defRPr sz="3000">
                <a:latin typeface="Minion Pro" panose="02040503050306020203" pitchFamily="18" charset="0"/>
              </a:defRPr>
            </a:lvl1pPr>
            <a:lvl2pPr marL="1828654" indent="0">
              <a:buNone/>
              <a:defRPr sz="3000">
                <a:latin typeface="Minion Pro" panose="02040503050306020203" pitchFamily="18" charset="0"/>
              </a:defRPr>
            </a:lvl2pPr>
            <a:lvl3pPr marL="3657308" indent="0">
              <a:buNone/>
              <a:defRPr sz="3000">
                <a:latin typeface="Minion Pro" panose="02040503050306020203" pitchFamily="18" charset="0"/>
              </a:defRPr>
            </a:lvl3pPr>
            <a:lvl4pPr marL="5485961" indent="0">
              <a:buNone/>
              <a:defRPr sz="3000">
                <a:latin typeface="Minion Pro" panose="02040503050306020203" pitchFamily="18" charset="0"/>
              </a:defRPr>
            </a:lvl4pPr>
            <a:lvl5pPr marL="7314614" indent="0">
              <a:buNone/>
              <a:defRPr sz="30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Text Placeholder 31"/>
          <p:cNvSpPr>
            <a:spLocks noGrp="1"/>
          </p:cNvSpPr>
          <p:nvPr>
            <p:ph type="body" sz="quarter" idx="16"/>
          </p:nvPr>
        </p:nvSpPr>
        <p:spPr>
          <a:xfrm>
            <a:off x="10668000" y="5912362"/>
            <a:ext cx="15240000" cy="6497118"/>
          </a:xfrm>
          <a:prstGeom prst="rect">
            <a:avLst/>
          </a:prstGeom>
          <a:solidFill>
            <a:schemeClr val="bg1"/>
          </a:solidFill>
        </p:spPr>
        <p:txBody>
          <a:bodyPr lIns="274320" tIns="182880" rIns="274320" bIns="182880" anchor="ctr"/>
          <a:lstStyle>
            <a:lvl1pPr marL="0" indent="0">
              <a:buNone/>
              <a:defRPr sz="3000">
                <a:latin typeface="Minion Pro" panose="02040503050306020203" pitchFamily="18" charset="0"/>
              </a:defRPr>
            </a:lvl1pPr>
            <a:lvl2pPr marL="1828654" indent="0">
              <a:buNone/>
              <a:defRPr sz="3000">
                <a:latin typeface="Minion Pro" panose="02040503050306020203" pitchFamily="18" charset="0"/>
              </a:defRPr>
            </a:lvl2pPr>
            <a:lvl3pPr marL="3657308" indent="0">
              <a:buNone/>
              <a:defRPr sz="3000">
                <a:latin typeface="Minion Pro" panose="02040503050306020203" pitchFamily="18" charset="0"/>
              </a:defRPr>
            </a:lvl3pPr>
            <a:lvl4pPr marL="5485961" indent="0">
              <a:buNone/>
              <a:defRPr sz="3000">
                <a:latin typeface="Minion Pro" panose="02040503050306020203" pitchFamily="18" charset="0"/>
              </a:defRPr>
            </a:lvl4pPr>
            <a:lvl5pPr marL="7314614" indent="0">
              <a:buNone/>
              <a:defRPr sz="30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34" name="Text Placeholder 31"/>
          <p:cNvSpPr>
            <a:spLocks noGrp="1"/>
          </p:cNvSpPr>
          <p:nvPr>
            <p:ph type="body" sz="quarter" idx="17"/>
          </p:nvPr>
        </p:nvSpPr>
        <p:spPr>
          <a:xfrm>
            <a:off x="26670000" y="5912362"/>
            <a:ext cx="9525000" cy="3950622"/>
          </a:xfrm>
          <a:prstGeom prst="rect">
            <a:avLst/>
          </a:prstGeom>
          <a:solidFill>
            <a:schemeClr val="bg1"/>
          </a:solidFill>
        </p:spPr>
        <p:txBody>
          <a:bodyPr lIns="274320" tIns="182880" rIns="274320" bIns="182880" anchor="ctr"/>
          <a:lstStyle>
            <a:lvl1pPr marL="0" indent="0">
              <a:buNone/>
              <a:defRPr sz="3000">
                <a:latin typeface="Minion Pro" panose="02040503050306020203" pitchFamily="18" charset="0"/>
              </a:defRPr>
            </a:lvl1pPr>
            <a:lvl2pPr marL="1828654" indent="0">
              <a:buNone/>
              <a:defRPr sz="3000">
                <a:latin typeface="Minion Pro" panose="02040503050306020203" pitchFamily="18" charset="0"/>
              </a:defRPr>
            </a:lvl2pPr>
            <a:lvl3pPr marL="3657308" indent="0">
              <a:buNone/>
              <a:defRPr sz="3000">
                <a:latin typeface="Minion Pro" panose="02040503050306020203" pitchFamily="18" charset="0"/>
              </a:defRPr>
            </a:lvl3pPr>
            <a:lvl4pPr marL="5485961" indent="0">
              <a:buNone/>
              <a:defRPr sz="3000">
                <a:latin typeface="Minion Pro" panose="02040503050306020203" pitchFamily="18" charset="0"/>
              </a:defRPr>
            </a:lvl4pPr>
            <a:lvl5pPr marL="7314614" indent="0">
              <a:buNone/>
              <a:defRPr sz="30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Text Placeholder 27"/>
          <p:cNvSpPr>
            <a:spLocks noGrp="1"/>
          </p:cNvSpPr>
          <p:nvPr>
            <p:ph type="body" sz="quarter" idx="18" hasCustomPrompt="1"/>
          </p:nvPr>
        </p:nvSpPr>
        <p:spPr>
          <a:xfrm>
            <a:off x="381000" y="9862984"/>
            <a:ext cx="9525000" cy="762000"/>
          </a:xfrm>
          <a:prstGeom prst="rect">
            <a:avLst/>
          </a:prstGeom>
          <a:solidFill>
            <a:srgbClr val="582831"/>
          </a:solidFill>
        </p:spPr>
        <p:txBody>
          <a:bodyPr anchor="ctr"/>
          <a:lstStyle>
            <a:lvl1pPr marL="0" indent="0" algn="ctr">
              <a:buFontTx/>
              <a:buNone/>
              <a:defRPr sz="4500" b="1" baseline="0">
                <a:solidFill>
                  <a:schemeClr val="bg1"/>
                </a:solidFill>
                <a:latin typeface="Cambria" panose="02040503050406030204" pitchFamily="18" charset="0"/>
              </a:defRPr>
            </a:lvl1pPr>
            <a:lvl2pPr marL="1828654" indent="0">
              <a:buFontTx/>
              <a:buNone/>
              <a:defRPr/>
            </a:lvl2pPr>
            <a:lvl3pPr marL="3657308" indent="0">
              <a:buFontTx/>
              <a:buNone/>
              <a:defRPr/>
            </a:lvl3pPr>
            <a:lvl4pPr marL="5485961" indent="0">
              <a:buFontTx/>
              <a:buNone/>
              <a:defRPr/>
            </a:lvl4pPr>
            <a:lvl5pPr marL="7314614" indent="0">
              <a:buFontTx/>
              <a:buNone/>
              <a:defRPr/>
            </a:lvl5pPr>
          </a:lstStyle>
          <a:p>
            <a:pPr lvl="0"/>
            <a:r>
              <a:rPr lang="en-US" dirty="0"/>
              <a:t>Click to edit Section Title</a:t>
            </a:r>
          </a:p>
        </p:txBody>
      </p:sp>
      <p:sp>
        <p:nvSpPr>
          <p:cNvPr id="36" name="Text Placeholder 31"/>
          <p:cNvSpPr>
            <a:spLocks noGrp="1"/>
          </p:cNvSpPr>
          <p:nvPr>
            <p:ph type="body" sz="quarter" idx="19"/>
          </p:nvPr>
        </p:nvSpPr>
        <p:spPr>
          <a:xfrm>
            <a:off x="381000" y="10631847"/>
            <a:ext cx="9525000" cy="4632734"/>
          </a:xfrm>
          <a:prstGeom prst="rect">
            <a:avLst/>
          </a:prstGeom>
          <a:solidFill>
            <a:schemeClr val="bg1"/>
          </a:solidFill>
        </p:spPr>
        <p:txBody>
          <a:bodyPr lIns="274320" tIns="182880" rIns="274320" bIns="182880" anchor="ctr"/>
          <a:lstStyle>
            <a:lvl1pPr marL="0" indent="0">
              <a:buNone/>
              <a:defRPr sz="3000">
                <a:latin typeface="Minion Pro" panose="02040503050306020203" pitchFamily="18" charset="0"/>
              </a:defRPr>
            </a:lvl1pPr>
            <a:lvl2pPr marL="1828654" indent="0">
              <a:buNone/>
              <a:defRPr sz="3000">
                <a:latin typeface="Minion Pro" panose="02040503050306020203" pitchFamily="18" charset="0"/>
              </a:defRPr>
            </a:lvl2pPr>
            <a:lvl3pPr marL="3657308" indent="0">
              <a:buNone/>
              <a:defRPr sz="3000">
                <a:latin typeface="Minion Pro" panose="02040503050306020203" pitchFamily="18" charset="0"/>
              </a:defRPr>
            </a:lvl3pPr>
            <a:lvl4pPr marL="5485961" indent="0">
              <a:buNone/>
              <a:defRPr sz="3000">
                <a:latin typeface="Minion Pro" panose="02040503050306020203" pitchFamily="18" charset="0"/>
              </a:defRPr>
            </a:lvl4pPr>
            <a:lvl5pPr marL="7314614" indent="0">
              <a:buNone/>
              <a:defRPr sz="30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27"/>
          <p:cNvSpPr>
            <a:spLocks noGrp="1"/>
          </p:cNvSpPr>
          <p:nvPr>
            <p:ph type="body" sz="quarter" idx="20" hasCustomPrompt="1"/>
          </p:nvPr>
        </p:nvSpPr>
        <p:spPr>
          <a:xfrm>
            <a:off x="381000" y="15836081"/>
            <a:ext cx="9525000" cy="762000"/>
          </a:xfrm>
          <a:prstGeom prst="rect">
            <a:avLst/>
          </a:prstGeom>
          <a:solidFill>
            <a:srgbClr val="582831"/>
          </a:solidFill>
        </p:spPr>
        <p:txBody>
          <a:bodyPr anchor="ctr"/>
          <a:lstStyle>
            <a:lvl1pPr marL="0" indent="0" algn="ctr">
              <a:buFontTx/>
              <a:buNone/>
              <a:defRPr sz="4500" b="1" baseline="0">
                <a:solidFill>
                  <a:schemeClr val="bg1"/>
                </a:solidFill>
                <a:latin typeface="Cambria" panose="02040503050406030204" pitchFamily="18" charset="0"/>
              </a:defRPr>
            </a:lvl1pPr>
            <a:lvl2pPr marL="1828654" indent="0">
              <a:buFontTx/>
              <a:buNone/>
              <a:defRPr/>
            </a:lvl2pPr>
            <a:lvl3pPr marL="3657308" indent="0">
              <a:buFontTx/>
              <a:buNone/>
              <a:defRPr/>
            </a:lvl3pPr>
            <a:lvl4pPr marL="5485961" indent="0">
              <a:buFontTx/>
              <a:buNone/>
              <a:defRPr/>
            </a:lvl4pPr>
            <a:lvl5pPr marL="7314614" indent="0">
              <a:buFontTx/>
              <a:buNone/>
              <a:defRPr/>
            </a:lvl5pPr>
          </a:lstStyle>
          <a:p>
            <a:pPr lvl="0"/>
            <a:r>
              <a:rPr lang="en-US" dirty="0"/>
              <a:t>Click to edit Section Title</a:t>
            </a:r>
          </a:p>
        </p:txBody>
      </p:sp>
      <p:sp>
        <p:nvSpPr>
          <p:cNvPr id="38" name="Text Placeholder 31"/>
          <p:cNvSpPr>
            <a:spLocks noGrp="1"/>
          </p:cNvSpPr>
          <p:nvPr>
            <p:ph type="body" sz="quarter" idx="21"/>
          </p:nvPr>
        </p:nvSpPr>
        <p:spPr>
          <a:xfrm>
            <a:off x="381000" y="16604943"/>
            <a:ext cx="9525000" cy="9398307"/>
          </a:xfrm>
          <a:prstGeom prst="rect">
            <a:avLst/>
          </a:prstGeom>
          <a:solidFill>
            <a:schemeClr val="bg1"/>
          </a:solidFill>
        </p:spPr>
        <p:txBody>
          <a:bodyPr lIns="274320" tIns="182880" rIns="274320" bIns="182880" anchor="ctr"/>
          <a:lstStyle>
            <a:lvl1pPr marL="0" indent="0">
              <a:buNone/>
              <a:defRPr sz="3000">
                <a:latin typeface="Minion Pro" panose="02040503050306020203" pitchFamily="18" charset="0"/>
              </a:defRPr>
            </a:lvl1pPr>
            <a:lvl2pPr marL="1828654" indent="0">
              <a:buNone/>
              <a:defRPr sz="3000">
                <a:latin typeface="Minion Pro" panose="02040503050306020203" pitchFamily="18" charset="0"/>
              </a:defRPr>
            </a:lvl2pPr>
            <a:lvl3pPr marL="3657308" indent="0">
              <a:buNone/>
              <a:defRPr sz="3000">
                <a:latin typeface="Minion Pro" panose="02040503050306020203" pitchFamily="18" charset="0"/>
              </a:defRPr>
            </a:lvl3pPr>
            <a:lvl4pPr marL="5485961" indent="0">
              <a:buNone/>
              <a:defRPr sz="3000">
                <a:latin typeface="Minion Pro" panose="02040503050306020203" pitchFamily="18" charset="0"/>
              </a:defRPr>
            </a:lvl4pPr>
            <a:lvl5pPr marL="7314614" indent="0">
              <a:buNone/>
              <a:defRPr sz="30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Picture Placeholder 39"/>
          <p:cNvSpPr>
            <a:spLocks noGrp="1"/>
          </p:cNvSpPr>
          <p:nvPr>
            <p:ph type="pic" sz="quarter" idx="22" hasCustomPrompt="1"/>
          </p:nvPr>
        </p:nvSpPr>
        <p:spPr>
          <a:xfrm>
            <a:off x="10668000" y="12905159"/>
            <a:ext cx="15240000" cy="4718843"/>
          </a:xfrm>
          <a:prstGeom prst="rect">
            <a:avLst/>
          </a:prstGeom>
          <a:solidFill>
            <a:schemeClr val="bg1"/>
          </a:solidFill>
        </p:spPr>
        <p:txBody>
          <a:bodyPr lIns="182880" tIns="182880" rIns="182880" bIns="182880"/>
          <a:lstStyle>
            <a:lvl1pPr marL="0" indent="0" algn="ctr">
              <a:buNone/>
              <a:defRPr sz="3000" baseline="0">
                <a:latin typeface="Cambria" panose="02040503050406030204" pitchFamily="18" charset="0"/>
              </a:defRPr>
            </a:lvl1pPr>
          </a:lstStyle>
          <a:p>
            <a:r>
              <a:rPr lang="en-US" dirty="0"/>
              <a:t>Insert Graphic / Photo / Diagram</a:t>
            </a:r>
          </a:p>
        </p:txBody>
      </p:sp>
      <p:sp>
        <p:nvSpPr>
          <p:cNvPr id="42" name="Text Placeholder 31"/>
          <p:cNvSpPr>
            <a:spLocks noGrp="1"/>
          </p:cNvSpPr>
          <p:nvPr>
            <p:ph type="body" sz="quarter" idx="24"/>
          </p:nvPr>
        </p:nvSpPr>
        <p:spPr>
          <a:xfrm>
            <a:off x="10668000" y="18955676"/>
            <a:ext cx="15240000" cy="7047574"/>
          </a:xfrm>
          <a:prstGeom prst="rect">
            <a:avLst/>
          </a:prstGeom>
          <a:solidFill>
            <a:schemeClr val="bg1"/>
          </a:solidFill>
        </p:spPr>
        <p:txBody>
          <a:bodyPr lIns="274320" tIns="182880" rIns="274320" bIns="182880" anchor="ctr"/>
          <a:lstStyle>
            <a:lvl1pPr marL="0" indent="0">
              <a:buNone/>
              <a:defRPr sz="3000">
                <a:latin typeface="Minion Pro" panose="02040503050306020203" pitchFamily="18" charset="0"/>
              </a:defRPr>
            </a:lvl1pPr>
            <a:lvl2pPr marL="1828654" indent="0">
              <a:buNone/>
              <a:defRPr sz="3000">
                <a:latin typeface="Minion Pro" panose="02040503050306020203" pitchFamily="18" charset="0"/>
              </a:defRPr>
            </a:lvl2pPr>
            <a:lvl3pPr marL="3657308" indent="0">
              <a:buNone/>
              <a:defRPr sz="3000">
                <a:latin typeface="Minion Pro" panose="02040503050306020203" pitchFamily="18" charset="0"/>
              </a:defRPr>
            </a:lvl3pPr>
            <a:lvl4pPr marL="5485961" indent="0">
              <a:buNone/>
              <a:defRPr sz="3000">
                <a:latin typeface="Minion Pro" panose="02040503050306020203" pitchFamily="18" charset="0"/>
              </a:defRPr>
            </a:lvl4pPr>
            <a:lvl5pPr marL="7314614" indent="0">
              <a:buNone/>
              <a:defRPr sz="30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41" name="Text Placeholder 27"/>
          <p:cNvSpPr>
            <a:spLocks noGrp="1"/>
          </p:cNvSpPr>
          <p:nvPr>
            <p:ph type="body" sz="quarter" idx="23" hasCustomPrompt="1"/>
          </p:nvPr>
        </p:nvSpPr>
        <p:spPr>
          <a:xfrm>
            <a:off x="10668000" y="18119684"/>
            <a:ext cx="15240000" cy="835993"/>
          </a:xfrm>
          <a:prstGeom prst="rect">
            <a:avLst/>
          </a:prstGeom>
          <a:solidFill>
            <a:srgbClr val="582831"/>
          </a:solidFill>
        </p:spPr>
        <p:txBody>
          <a:bodyPr anchor="ctr"/>
          <a:lstStyle>
            <a:lvl1pPr marL="0" indent="0" algn="ctr">
              <a:buFontTx/>
              <a:buNone/>
              <a:defRPr sz="4500" b="1" baseline="0">
                <a:solidFill>
                  <a:schemeClr val="bg1"/>
                </a:solidFill>
                <a:latin typeface="Cambria" panose="02040503050406030204" pitchFamily="18" charset="0"/>
              </a:defRPr>
            </a:lvl1pPr>
            <a:lvl2pPr marL="1828654" indent="0">
              <a:buFontTx/>
              <a:buNone/>
              <a:defRPr/>
            </a:lvl2pPr>
            <a:lvl3pPr marL="3657308" indent="0">
              <a:buFontTx/>
              <a:buNone/>
              <a:defRPr/>
            </a:lvl3pPr>
            <a:lvl4pPr marL="5485961" indent="0">
              <a:buFontTx/>
              <a:buNone/>
              <a:defRPr/>
            </a:lvl4pPr>
            <a:lvl5pPr marL="7314614" indent="0">
              <a:buFontTx/>
              <a:buNone/>
              <a:defRPr/>
            </a:lvl5pPr>
          </a:lstStyle>
          <a:p>
            <a:pPr lvl="0"/>
            <a:r>
              <a:rPr lang="en-US" dirty="0"/>
              <a:t>Click to edit Section Title</a:t>
            </a:r>
          </a:p>
        </p:txBody>
      </p:sp>
      <p:sp>
        <p:nvSpPr>
          <p:cNvPr id="43" name="Text Placeholder 27"/>
          <p:cNvSpPr>
            <a:spLocks noGrp="1"/>
          </p:cNvSpPr>
          <p:nvPr>
            <p:ph type="body" sz="quarter" idx="25" hasCustomPrompt="1"/>
          </p:nvPr>
        </p:nvSpPr>
        <p:spPr>
          <a:xfrm>
            <a:off x="26670000" y="15404345"/>
            <a:ext cx="9525000" cy="762000"/>
          </a:xfrm>
          <a:prstGeom prst="rect">
            <a:avLst/>
          </a:prstGeom>
          <a:solidFill>
            <a:srgbClr val="582831"/>
          </a:solidFill>
        </p:spPr>
        <p:txBody>
          <a:bodyPr anchor="ctr"/>
          <a:lstStyle>
            <a:lvl1pPr marL="0" indent="0" algn="ctr">
              <a:buFontTx/>
              <a:buNone/>
              <a:defRPr sz="4500" b="1" baseline="0">
                <a:solidFill>
                  <a:schemeClr val="bg1"/>
                </a:solidFill>
                <a:latin typeface="Cambria" panose="02040503050406030204" pitchFamily="18" charset="0"/>
              </a:defRPr>
            </a:lvl1pPr>
            <a:lvl2pPr marL="1828654" indent="0">
              <a:buFontTx/>
              <a:buNone/>
              <a:defRPr/>
            </a:lvl2pPr>
            <a:lvl3pPr marL="3657308" indent="0">
              <a:buFontTx/>
              <a:buNone/>
              <a:defRPr/>
            </a:lvl3pPr>
            <a:lvl4pPr marL="5485961" indent="0">
              <a:buFontTx/>
              <a:buNone/>
              <a:defRPr/>
            </a:lvl4pPr>
            <a:lvl5pPr marL="7314614" indent="0">
              <a:buFontTx/>
              <a:buNone/>
              <a:defRPr/>
            </a:lvl5pPr>
          </a:lstStyle>
          <a:p>
            <a:pPr lvl="0"/>
            <a:r>
              <a:rPr lang="en-US" dirty="0"/>
              <a:t>Click to edit Section Title</a:t>
            </a:r>
          </a:p>
        </p:txBody>
      </p:sp>
      <p:sp>
        <p:nvSpPr>
          <p:cNvPr id="44" name="Text Placeholder 31"/>
          <p:cNvSpPr>
            <a:spLocks noGrp="1"/>
          </p:cNvSpPr>
          <p:nvPr>
            <p:ph type="body" sz="quarter" idx="26"/>
          </p:nvPr>
        </p:nvSpPr>
        <p:spPr>
          <a:xfrm>
            <a:off x="26670000" y="16173209"/>
            <a:ext cx="9525000" cy="4158719"/>
          </a:xfrm>
          <a:prstGeom prst="rect">
            <a:avLst/>
          </a:prstGeom>
          <a:solidFill>
            <a:schemeClr val="bg1"/>
          </a:solidFill>
        </p:spPr>
        <p:txBody>
          <a:bodyPr lIns="274320" tIns="182880" rIns="274320" bIns="182880" anchor="ctr"/>
          <a:lstStyle>
            <a:lvl1pPr marL="0" indent="0">
              <a:buNone/>
              <a:defRPr sz="3000">
                <a:latin typeface="Minion Pro" panose="02040503050306020203" pitchFamily="18" charset="0"/>
              </a:defRPr>
            </a:lvl1pPr>
            <a:lvl2pPr marL="1828654" indent="0">
              <a:buNone/>
              <a:defRPr sz="3000">
                <a:latin typeface="Minion Pro" panose="02040503050306020203" pitchFamily="18" charset="0"/>
              </a:defRPr>
            </a:lvl2pPr>
            <a:lvl3pPr marL="3657308" indent="0">
              <a:buNone/>
              <a:defRPr sz="3000">
                <a:latin typeface="Minion Pro" panose="02040503050306020203" pitchFamily="18" charset="0"/>
              </a:defRPr>
            </a:lvl3pPr>
            <a:lvl4pPr marL="5485961" indent="0">
              <a:buNone/>
              <a:defRPr sz="3000">
                <a:latin typeface="Minion Pro" panose="02040503050306020203" pitchFamily="18" charset="0"/>
              </a:defRPr>
            </a:lvl4pPr>
            <a:lvl5pPr marL="7314614" indent="0">
              <a:buNone/>
              <a:defRPr sz="30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Table Placeholder 45"/>
          <p:cNvSpPr>
            <a:spLocks noGrp="1"/>
          </p:cNvSpPr>
          <p:nvPr>
            <p:ph type="tbl" sz="quarter" idx="27" hasCustomPrompt="1"/>
          </p:nvPr>
        </p:nvSpPr>
        <p:spPr>
          <a:xfrm>
            <a:off x="26670000" y="10240301"/>
            <a:ext cx="9525000" cy="4754052"/>
          </a:xfrm>
          <a:prstGeom prst="rect">
            <a:avLst/>
          </a:prstGeom>
          <a:solidFill>
            <a:schemeClr val="bg1"/>
          </a:solidFill>
        </p:spPr>
        <p:txBody>
          <a:bodyPr lIns="182880" tIns="182880" rIns="182880" bIns="182880"/>
          <a:lstStyle>
            <a:lvl1pPr marL="0" indent="0" algn="ctr">
              <a:buFontTx/>
              <a:buNone/>
              <a:defRPr sz="3000"/>
            </a:lvl1pPr>
          </a:lstStyle>
          <a:p>
            <a:r>
              <a:rPr lang="en-US" dirty="0"/>
              <a:t>Insert Table</a:t>
            </a:r>
          </a:p>
        </p:txBody>
      </p:sp>
      <p:sp>
        <p:nvSpPr>
          <p:cNvPr id="45" name="Text Placeholder 47"/>
          <p:cNvSpPr>
            <a:spLocks noGrp="1"/>
          </p:cNvSpPr>
          <p:nvPr>
            <p:ph type="body" sz="quarter" idx="28" hasCustomPrompt="1"/>
          </p:nvPr>
        </p:nvSpPr>
        <p:spPr>
          <a:xfrm>
            <a:off x="26670000" y="22407860"/>
            <a:ext cx="9525000" cy="952500"/>
          </a:xfrm>
          <a:prstGeom prst="rect">
            <a:avLst/>
          </a:prstGeom>
        </p:spPr>
        <p:txBody>
          <a:bodyPr/>
          <a:lstStyle>
            <a:lvl1pPr marL="0" indent="0">
              <a:buFontTx/>
              <a:buNone/>
              <a:defRPr sz="2000">
                <a:solidFill>
                  <a:srgbClr val="802529"/>
                </a:solidFill>
              </a:defRPr>
            </a:lvl1pPr>
            <a:lvl2pPr marL="1828654" indent="0">
              <a:buFontTx/>
              <a:buNone/>
              <a:defRPr sz="2000"/>
            </a:lvl2pPr>
            <a:lvl3pPr marL="3657308" indent="0">
              <a:buFontTx/>
              <a:buNone/>
              <a:defRPr sz="2000"/>
            </a:lvl3pPr>
            <a:lvl4pPr marL="5485961" indent="0">
              <a:buFontTx/>
              <a:buNone/>
              <a:defRPr sz="2000"/>
            </a:lvl4pPr>
            <a:lvl5pPr marL="7314614" indent="0">
              <a:buFontTx/>
              <a:buNone/>
              <a:defRPr sz="2000"/>
            </a:lvl5pPr>
          </a:lstStyle>
          <a:p>
            <a:pPr lvl="0"/>
            <a:r>
              <a:rPr lang="en-US" dirty="0"/>
              <a:t>Click to edit Acknowledgements</a:t>
            </a:r>
          </a:p>
        </p:txBody>
      </p:sp>
      <p:sp>
        <p:nvSpPr>
          <p:cNvPr id="47" name="Text Placeholder 47"/>
          <p:cNvSpPr>
            <a:spLocks noGrp="1"/>
          </p:cNvSpPr>
          <p:nvPr>
            <p:ph type="body" sz="quarter" idx="29" hasCustomPrompt="1"/>
          </p:nvPr>
        </p:nvSpPr>
        <p:spPr>
          <a:xfrm>
            <a:off x="26670000" y="20971470"/>
            <a:ext cx="9525000" cy="952500"/>
          </a:xfrm>
          <a:prstGeom prst="rect">
            <a:avLst/>
          </a:prstGeom>
        </p:spPr>
        <p:txBody>
          <a:bodyPr/>
          <a:lstStyle>
            <a:lvl1pPr marL="0" indent="0">
              <a:buFontTx/>
              <a:buNone/>
              <a:defRPr sz="2000">
                <a:solidFill>
                  <a:srgbClr val="802529"/>
                </a:solidFill>
              </a:defRPr>
            </a:lvl1pPr>
            <a:lvl2pPr marL="1828654" indent="0">
              <a:buFontTx/>
              <a:buNone/>
              <a:defRPr sz="2000"/>
            </a:lvl2pPr>
            <a:lvl3pPr marL="3657308" indent="0">
              <a:buFontTx/>
              <a:buNone/>
              <a:defRPr sz="2000"/>
            </a:lvl3pPr>
            <a:lvl4pPr marL="5485961" indent="0">
              <a:buFontTx/>
              <a:buNone/>
              <a:defRPr sz="2000"/>
            </a:lvl4pPr>
            <a:lvl5pPr marL="7314614" indent="0">
              <a:buFontTx/>
              <a:buNone/>
              <a:defRPr sz="2000"/>
            </a:lvl5pPr>
          </a:lstStyle>
          <a:p>
            <a:pPr lvl="0"/>
            <a:r>
              <a:rPr lang="en-US" dirty="0"/>
              <a:t>Click to edit References</a:t>
            </a:r>
          </a:p>
        </p:txBody>
      </p:sp>
      <p:sp>
        <p:nvSpPr>
          <p:cNvPr id="52" name="Text Placeholder 47"/>
          <p:cNvSpPr>
            <a:spLocks noGrp="1"/>
          </p:cNvSpPr>
          <p:nvPr>
            <p:ph type="body" sz="quarter" idx="30" hasCustomPrompt="1"/>
          </p:nvPr>
        </p:nvSpPr>
        <p:spPr>
          <a:xfrm>
            <a:off x="26670000" y="23844250"/>
            <a:ext cx="9525000" cy="952500"/>
          </a:xfrm>
          <a:prstGeom prst="rect">
            <a:avLst/>
          </a:prstGeom>
        </p:spPr>
        <p:txBody>
          <a:bodyPr/>
          <a:lstStyle>
            <a:lvl1pPr marL="0" indent="0">
              <a:buFontTx/>
              <a:buNone/>
              <a:defRPr sz="2000">
                <a:solidFill>
                  <a:srgbClr val="802529"/>
                </a:solidFill>
              </a:defRPr>
            </a:lvl1pPr>
            <a:lvl2pPr marL="1828654" indent="0">
              <a:buFontTx/>
              <a:buNone/>
              <a:defRPr sz="2000"/>
            </a:lvl2pPr>
            <a:lvl3pPr marL="3657308" indent="0">
              <a:buFontTx/>
              <a:buNone/>
              <a:defRPr sz="2000"/>
            </a:lvl3pPr>
            <a:lvl4pPr marL="5485961" indent="0">
              <a:buFontTx/>
              <a:buNone/>
              <a:defRPr sz="2000"/>
            </a:lvl4pPr>
            <a:lvl5pPr marL="7314614" indent="0">
              <a:buFontTx/>
              <a:buNone/>
              <a:defRPr sz="2000"/>
            </a:lvl5pPr>
          </a:lstStyle>
          <a:p>
            <a:pPr lvl="0"/>
            <a:r>
              <a:rPr lang="en-US" dirty="0"/>
              <a:t>Click to edit other notes</a:t>
            </a:r>
          </a:p>
        </p:txBody>
      </p:sp>
      <p:sp>
        <p:nvSpPr>
          <p:cNvPr id="48" name="TextBox 47"/>
          <p:cNvSpPr txBox="1"/>
          <p:nvPr userDrawn="1"/>
        </p:nvSpPr>
        <p:spPr>
          <a:xfrm>
            <a:off x="322975" y="26585614"/>
            <a:ext cx="24657374" cy="579518"/>
          </a:xfrm>
          <a:prstGeom prst="rect">
            <a:avLst/>
          </a:prstGeom>
          <a:noFill/>
        </p:spPr>
        <p:txBody>
          <a:bodyPr wrap="square" rtlCol="0">
            <a:spAutoFit/>
          </a:bodyPr>
          <a:lstStyle/>
          <a:p>
            <a:r>
              <a:rPr lang="en-US" sz="1583" b="1" i="1" dirty="0">
                <a:latin typeface="Minion Pro" panose="02040503050306020203" pitchFamily="18" charset="0"/>
              </a:rPr>
              <a:t>Disclaimer: </a:t>
            </a:r>
            <a:r>
              <a:rPr lang="en-US" sz="1583" i="1" dirty="0">
                <a:latin typeface="Minion Pro" panose="02040503050306020203" pitchFamily="18" charset="0"/>
              </a:rPr>
              <a:t>The views, opinions and/or findings contained in this presentation are those of the author and do not necessarily reflect the views of the Department of Defense and should not be construed as an official DoD/Army position, policy or decision unless so designated by other documentation.  No official endorsement should be made.  Reference herein to any specific commercial products, process, or service by trade name, trademark, manufacturer, or otherwise, does not necessarily constitute or imply its endorsement, recommendation, or favoring by the U.S. Government.</a:t>
            </a:r>
          </a:p>
        </p:txBody>
      </p:sp>
      <p:sp>
        <p:nvSpPr>
          <p:cNvPr id="5" name="Title 1">
            <a:extLst>
              <a:ext uri="{FF2B5EF4-FFF2-40B4-BE49-F238E27FC236}">
                <a16:creationId xmlns:a16="http://schemas.microsoft.com/office/drawing/2014/main" id="{64F56D33-1B51-0888-E5D7-BA9968D71944}"/>
              </a:ext>
            </a:extLst>
          </p:cNvPr>
          <p:cNvSpPr>
            <a:spLocks noGrp="1"/>
          </p:cNvSpPr>
          <p:nvPr>
            <p:ph type="title"/>
          </p:nvPr>
        </p:nvSpPr>
        <p:spPr>
          <a:xfrm>
            <a:off x="9559636" y="0"/>
            <a:ext cx="27016364" cy="3530102"/>
          </a:xfrm>
          <a:prstGeom prst="rect">
            <a:avLst/>
          </a:prstGeom>
          <a:effectLst/>
        </p:spPr>
        <p:txBody>
          <a:bodyPr anchor="ctr" anchorCtr="0">
            <a:normAutofit/>
          </a:bodyPr>
          <a:lstStyle>
            <a:lvl1pPr algn="ctr">
              <a:defRPr sz="7333" b="1">
                <a:solidFill>
                  <a:schemeClr val="bg1"/>
                </a:solidFill>
                <a:latin typeface="Cambria" panose="02040503050406030204" pitchFamily="18" charset="0"/>
              </a:defRPr>
            </a:lvl1pPr>
          </a:lstStyle>
          <a:p>
            <a:r>
              <a:rPr lang="en-US" dirty="0"/>
              <a:t>Click to edit Master title style</a:t>
            </a:r>
          </a:p>
        </p:txBody>
      </p:sp>
      <p:sp>
        <p:nvSpPr>
          <p:cNvPr id="6" name="Text Placeholder 17">
            <a:extLst>
              <a:ext uri="{FF2B5EF4-FFF2-40B4-BE49-F238E27FC236}">
                <a16:creationId xmlns:a16="http://schemas.microsoft.com/office/drawing/2014/main" id="{CAACDB2B-3E6E-C9B3-0CF8-9C7897BBD74B}"/>
              </a:ext>
            </a:extLst>
          </p:cNvPr>
          <p:cNvSpPr>
            <a:spLocks noGrp="1"/>
          </p:cNvSpPr>
          <p:nvPr>
            <p:ph type="body" sz="quarter" idx="10" hasCustomPrompt="1"/>
          </p:nvPr>
        </p:nvSpPr>
        <p:spPr>
          <a:xfrm>
            <a:off x="9559636" y="3584037"/>
            <a:ext cx="27016364" cy="454688"/>
          </a:xfrm>
          <a:prstGeom prst="rect">
            <a:avLst/>
          </a:prstGeom>
        </p:spPr>
        <p:txBody>
          <a:bodyPr/>
          <a:lstStyle>
            <a:lvl1pPr marL="0" marR="0" indent="0" algn="ctr" defTabSz="3657308" rtl="0" eaLnBrk="1" fontAlgn="auto" latinLnBrk="0" hangingPunct="1">
              <a:lnSpc>
                <a:spcPct val="90000"/>
              </a:lnSpc>
              <a:spcBef>
                <a:spcPts val="4000"/>
              </a:spcBef>
              <a:spcAft>
                <a:spcPts val="0"/>
              </a:spcAft>
              <a:buClrTx/>
              <a:buSzTx/>
              <a:buFont typeface="Arial" panose="020B0604020202020204" pitchFamily="34" charset="0"/>
              <a:buNone/>
              <a:tabLst/>
              <a:defRPr sz="2667" i="1" baseline="0">
                <a:solidFill>
                  <a:srgbClr val="A0BDDD"/>
                </a:solidFill>
                <a:latin typeface="Franklin Gothic Demi" panose="020B0703020102020204" pitchFamily="34" charset="0"/>
              </a:defRPr>
            </a:lvl1pPr>
            <a:lvl2pPr marL="1828654" indent="0">
              <a:buNone/>
              <a:defRPr sz="2333" i="1">
                <a:latin typeface="Franklin Gothic Demi" panose="020B0703020102020204" pitchFamily="34" charset="0"/>
              </a:defRPr>
            </a:lvl2pPr>
            <a:lvl3pPr marL="3657308" indent="0">
              <a:buNone/>
              <a:defRPr sz="2667">
                <a:latin typeface="Franklin Gothic Demi" panose="020B0703020102020204" pitchFamily="34" charset="0"/>
              </a:defRPr>
            </a:lvl3pPr>
            <a:lvl4pPr marL="5485961" indent="0">
              <a:buNone/>
              <a:defRPr sz="2667">
                <a:latin typeface="Franklin Gothic Demi" panose="020B0703020102020204" pitchFamily="34" charset="0"/>
              </a:defRPr>
            </a:lvl4pPr>
            <a:lvl5pPr marL="7314614" indent="0">
              <a:buNone/>
              <a:defRPr sz="2667">
                <a:latin typeface="Franklin Gothic Demi" panose="020B0703020102020204" pitchFamily="34" charset="0"/>
              </a:defRPr>
            </a:lvl5pPr>
          </a:lstStyle>
          <a:p>
            <a:pPr marL="0" marR="0" lvl="0" indent="0" algn="ctr" defTabSz="3657308" rtl="0" eaLnBrk="1" fontAlgn="auto" latinLnBrk="0" hangingPunct="1">
              <a:lnSpc>
                <a:spcPct val="90000"/>
              </a:lnSpc>
              <a:spcBef>
                <a:spcPts val="4000"/>
              </a:spcBef>
              <a:spcAft>
                <a:spcPts val="0"/>
              </a:spcAft>
              <a:buClrTx/>
              <a:buSzTx/>
              <a:buFont typeface="Arial" panose="020B0604020202020204" pitchFamily="34" charset="0"/>
              <a:buNone/>
              <a:tabLst/>
              <a:defRPr/>
            </a:pPr>
            <a:r>
              <a:rPr lang="en-US" dirty="0"/>
              <a:t>Click to edit Author Name, Title</a:t>
            </a:r>
            <a:r>
              <a:rPr lang="en-US" baseline="30000" dirty="0"/>
              <a:t>1</a:t>
            </a:r>
            <a:r>
              <a:rPr lang="en-US" dirty="0"/>
              <a:t>,</a:t>
            </a:r>
            <a:r>
              <a:rPr lang="en-US" baseline="30000" dirty="0"/>
              <a:t> </a:t>
            </a:r>
            <a:r>
              <a:rPr lang="en-US" dirty="0"/>
              <a:t>Click to edit Author Name, Title</a:t>
            </a:r>
            <a:r>
              <a:rPr lang="en-US" baseline="30000" dirty="0"/>
              <a:t>2</a:t>
            </a:r>
            <a:r>
              <a:rPr lang="en-US" dirty="0"/>
              <a:t>, Click to edit Author Name, Title</a:t>
            </a:r>
            <a:r>
              <a:rPr lang="en-US" baseline="30000" dirty="0"/>
              <a:t>3</a:t>
            </a:r>
          </a:p>
        </p:txBody>
      </p:sp>
      <p:sp>
        <p:nvSpPr>
          <p:cNvPr id="7" name="Text Placeholder 23">
            <a:extLst>
              <a:ext uri="{FF2B5EF4-FFF2-40B4-BE49-F238E27FC236}">
                <a16:creationId xmlns:a16="http://schemas.microsoft.com/office/drawing/2014/main" id="{07C4C09B-1191-5D97-30FF-3DEFE032BBF6}"/>
              </a:ext>
            </a:extLst>
          </p:cNvPr>
          <p:cNvSpPr>
            <a:spLocks noGrp="1"/>
          </p:cNvSpPr>
          <p:nvPr>
            <p:ph type="body" sz="quarter" idx="11" hasCustomPrompt="1"/>
          </p:nvPr>
        </p:nvSpPr>
        <p:spPr>
          <a:xfrm>
            <a:off x="9559636" y="4139266"/>
            <a:ext cx="27016365" cy="457200"/>
          </a:xfrm>
          <a:prstGeom prst="rect">
            <a:avLst/>
          </a:prstGeom>
        </p:spPr>
        <p:txBody>
          <a:bodyPr/>
          <a:lstStyle>
            <a:lvl1pPr marL="0" indent="0" algn="ctr">
              <a:buFontTx/>
              <a:buNone/>
              <a:defRPr sz="2333" i="1">
                <a:solidFill>
                  <a:schemeClr val="bg1"/>
                </a:solidFill>
                <a:latin typeface="Franklin Gothic Medium" panose="020B0603020102020204" pitchFamily="34" charset="0"/>
              </a:defRPr>
            </a:lvl1pPr>
            <a:lvl2pPr marL="1828654" indent="0">
              <a:buFontTx/>
              <a:buNone/>
              <a:defRPr sz="2333">
                <a:latin typeface="Franklin Gothic Medium" panose="020B0603020102020204" pitchFamily="34" charset="0"/>
              </a:defRPr>
            </a:lvl2pPr>
            <a:lvl3pPr marL="3657308" indent="0">
              <a:buFontTx/>
              <a:buNone/>
              <a:defRPr sz="2333">
                <a:latin typeface="Franklin Gothic Medium" panose="020B0603020102020204" pitchFamily="34" charset="0"/>
              </a:defRPr>
            </a:lvl3pPr>
            <a:lvl4pPr marL="5485961" indent="0">
              <a:buFontTx/>
              <a:buNone/>
              <a:defRPr sz="2333">
                <a:latin typeface="Franklin Gothic Medium" panose="020B0603020102020204" pitchFamily="34" charset="0"/>
              </a:defRPr>
            </a:lvl4pPr>
            <a:lvl5pPr marL="7314614" indent="0">
              <a:buFontTx/>
              <a:buNone/>
              <a:defRPr sz="2333">
                <a:latin typeface="Franklin Gothic Medium" panose="020B0603020102020204" pitchFamily="34" charset="0"/>
              </a:defRPr>
            </a:lvl5pPr>
          </a:lstStyle>
          <a:p>
            <a:pPr lvl="0"/>
            <a:r>
              <a:rPr lang="en-US" baseline="30000" dirty="0"/>
              <a:t>1</a:t>
            </a:r>
            <a:r>
              <a:rPr lang="en-US" dirty="0"/>
              <a:t>Click to edit Author Affiliation, City, State, </a:t>
            </a:r>
            <a:r>
              <a:rPr lang="en-US" baseline="30000" dirty="0"/>
              <a:t>2</a:t>
            </a:r>
            <a:r>
              <a:rPr lang="en-US" dirty="0"/>
              <a:t>Click to edit Author Affiliation, City, State, </a:t>
            </a:r>
            <a:r>
              <a:rPr lang="en-US" baseline="30000" dirty="0"/>
              <a:t>3</a:t>
            </a:r>
            <a:r>
              <a:rPr lang="en-US" dirty="0"/>
              <a:t>Click to edit Author Affiliation, City, State </a:t>
            </a:r>
          </a:p>
        </p:txBody>
      </p:sp>
      <p:sp>
        <p:nvSpPr>
          <p:cNvPr id="2" name="Rectangle 1">
            <a:extLst>
              <a:ext uri="{FF2B5EF4-FFF2-40B4-BE49-F238E27FC236}">
                <a16:creationId xmlns:a16="http://schemas.microsoft.com/office/drawing/2014/main" id="{B3D67457-A06D-3C0B-70EF-C376144C9F62}"/>
              </a:ext>
            </a:extLst>
          </p:cNvPr>
          <p:cNvSpPr/>
          <p:nvPr userDrawn="1"/>
        </p:nvSpPr>
        <p:spPr>
          <a:xfrm>
            <a:off x="0" y="26511250"/>
            <a:ext cx="36576000" cy="920750"/>
          </a:xfrm>
          <a:prstGeom prst="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40" dirty="0"/>
          </a:p>
        </p:txBody>
      </p:sp>
      <p:sp>
        <p:nvSpPr>
          <p:cNvPr id="3" name="Rounded Rectangle 9">
            <a:extLst>
              <a:ext uri="{FF2B5EF4-FFF2-40B4-BE49-F238E27FC236}">
                <a16:creationId xmlns:a16="http://schemas.microsoft.com/office/drawing/2014/main" id="{EB92D0BB-0494-F6F9-078B-1CEEFBAEDADD}"/>
              </a:ext>
            </a:extLst>
          </p:cNvPr>
          <p:cNvSpPr/>
          <p:nvPr userDrawn="1"/>
        </p:nvSpPr>
        <p:spPr>
          <a:xfrm>
            <a:off x="26670002" y="25304750"/>
            <a:ext cx="9905999" cy="2127250"/>
          </a:xfrm>
          <a:prstGeom prst="round2Diag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40"/>
          </a:p>
        </p:txBody>
      </p:sp>
      <p:sp>
        <p:nvSpPr>
          <p:cNvPr id="4" name="TextBox 3">
            <a:extLst>
              <a:ext uri="{FF2B5EF4-FFF2-40B4-BE49-F238E27FC236}">
                <a16:creationId xmlns:a16="http://schemas.microsoft.com/office/drawing/2014/main" id="{F1DE253E-3B60-CA68-9D77-E3BFD2872A87}"/>
              </a:ext>
            </a:extLst>
          </p:cNvPr>
          <p:cNvSpPr txBox="1"/>
          <p:nvPr userDrawn="1"/>
        </p:nvSpPr>
        <p:spPr>
          <a:xfrm>
            <a:off x="28806100" y="25870079"/>
            <a:ext cx="7642901" cy="1118127"/>
          </a:xfrm>
          <a:prstGeom prst="rect">
            <a:avLst/>
          </a:prstGeom>
          <a:noFill/>
        </p:spPr>
        <p:txBody>
          <a:bodyPr wrap="square" rtlCol="0">
            <a:spAutoFit/>
          </a:bodyPr>
          <a:lstStyle/>
          <a:p>
            <a:pPr algn="ctr"/>
            <a:r>
              <a:rPr lang="en-US" sz="3333" b="1" dirty="0">
                <a:solidFill>
                  <a:schemeClr val="bg1"/>
                </a:solidFill>
                <a:latin typeface="Arial" panose="020B0604020202020204" pitchFamily="34" charset="0"/>
                <a:cs typeface="Arial" panose="020B0604020202020204" pitchFamily="34" charset="0"/>
              </a:rPr>
              <a:t>To learn more,</a:t>
            </a:r>
            <a:r>
              <a:rPr lang="en-US" sz="3333" b="1" baseline="0" dirty="0">
                <a:solidFill>
                  <a:schemeClr val="bg1"/>
                </a:solidFill>
                <a:latin typeface="Arial" panose="020B0604020202020204" pitchFamily="34" charset="0"/>
                <a:cs typeface="Arial" panose="020B0604020202020204" pitchFamily="34" charset="0"/>
              </a:rPr>
              <a:t> visit:</a:t>
            </a:r>
          </a:p>
          <a:p>
            <a:pPr algn="ctr"/>
            <a:r>
              <a:rPr lang="en-US" sz="3333" baseline="0" dirty="0">
                <a:solidFill>
                  <a:schemeClr val="bg1"/>
                </a:solidFill>
                <a:latin typeface="Arial Black" panose="020B0A04020102020204" pitchFamily="34" charset="0"/>
                <a:cs typeface="Arial" panose="020B0604020202020204" pitchFamily="34" charset="0"/>
              </a:rPr>
              <a:t>https://usamricd.health.mil/</a:t>
            </a:r>
            <a:endParaRPr lang="en-US" sz="3333" dirty="0">
              <a:solidFill>
                <a:schemeClr val="bg1"/>
              </a:solidFill>
              <a:latin typeface="Arial Black" panose="020B0A04020102020204" pitchFamily="34" charset="0"/>
              <a:cs typeface="Arial" panose="020B0604020202020204" pitchFamily="34" charset="0"/>
            </a:endParaRPr>
          </a:p>
        </p:txBody>
      </p:sp>
      <p:pic>
        <p:nvPicPr>
          <p:cNvPr id="10" name="Picture 9" descr="Logo&#10;&#10;AI-generated content may be incorrect.">
            <a:extLst>
              <a:ext uri="{FF2B5EF4-FFF2-40B4-BE49-F238E27FC236}">
                <a16:creationId xmlns:a16="http://schemas.microsoft.com/office/drawing/2014/main" id="{D81C2C94-56FD-A680-30B2-BC31BD3A55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211537" y="25449412"/>
            <a:ext cx="1774428" cy="1774428"/>
          </a:xfrm>
          <a:prstGeom prst="rect">
            <a:avLst/>
          </a:prstGeom>
        </p:spPr>
      </p:pic>
    </p:spTree>
    <p:extLst>
      <p:ext uri="{BB962C8B-B14F-4D97-AF65-F5344CB8AC3E}">
        <p14:creationId xmlns:p14="http://schemas.microsoft.com/office/powerpoint/2010/main" val="3080595694"/>
      </p:ext>
    </p:extLst>
  </p:cSld>
  <p:clrMapOvr>
    <a:masterClrMapping/>
  </p:clrMapOvr>
  <p:extLst>
    <p:ext uri="{DCECCB84-F9BA-43D5-87BE-67443E8EF086}">
      <p15:sldGuideLst xmlns:p15="http://schemas.microsoft.com/office/powerpoint/2012/main">
        <p15:guide id="1" orient="horz" pos="3000">
          <p15:clr>
            <a:srgbClr val="FBAE40"/>
          </p15:clr>
        </p15:guide>
        <p15:guide id="2" pos="240">
          <p15:clr>
            <a:srgbClr val="FBAE40"/>
          </p15:clr>
        </p15:guide>
        <p15:guide id="3" pos="6240">
          <p15:clr>
            <a:srgbClr val="FBAE40"/>
          </p15:clr>
        </p15:guide>
        <p15:guide id="4" orient="horz" pos="3240">
          <p15:clr>
            <a:srgbClr val="FBAE40"/>
          </p15:clr>
        </p15:guide>
        <p15:guide id="5" pos="22800">
          <p15:clr>
            <a:srgbClr val="FBAE40"/>
          </p15:clr>
        </p15:guide>
        <p15:guide id="6" orient="horz" pos="16380">
          <p15:clr>
            <a:srgbClr val="FBAE40"/>
          </p15:clr>
        </p15:guide>
        <p15:guide id="7" pos="6720">
          <p15:clr>
            <a:srgbClr val="FBAE40"/>
          </p15:clr>
        </p15:guide>
        <p15:guide id="8" orient="horz" pos="15620">
          <p15:clr>
            <a:srgbClr val="FBAE40"/>
          </p15:clr>
        </p15:guide>
        <p15:guide id="9" pos="16800">
          <p15:clr>
            <a:srgbClr val="FBAE40"/>
          </p15:clr>
        </p15:guide>
        <p15:guide id="10" pos="163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79633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6838958"/>
            <a:ext cx="31546800" cy="11410948"/>
          </a:xfrm>
        </p:spPr>
        <p:txBody>
          <a:bodyPr anchor="b"/>
          <a:lstStyle>
            <a:lvl1pPr>
              <a:defRPr sz="24000"/>
            </a:lvl1pPr>
          </a:lstStyle>
          <a:p>
            <a:r>
              <a:rPr lang="en-US"/>
              <a:t>Click to edit Master title style</a:t>
            </a:r>
            <a:endParaRPr lang="en-US" dirty="0"/>
          </a:p>
        </p:txBody>
      </p:sp>
      <p:sp>
        <p:nvSpPr>
          <p:cNvPr id="3" name="Text Placeholder 2"/>
          <p:cNvSpPr>
            <a:spLocks noGrp="1"/>
          </p:cNvSpPr>
          <p:nvPr>
            <p:ph type="body" idx="1"/>
          </p:nvPr>
        </p:nvSpPr>
        <p:spPr>
          <a:xfrm>
            <a:off x="2495552" y="18357858"/>
            <a:ext cx="31546800" cy="6000748"/>
          </a:xfrm>
        </p:spPr>
        <p:txBody>
          <a:bodyPr/>
          <a:lstStyle>
            <a:lvl1pPr marL="0" indent="0">
              <a:buNone/>
              <a:defRPr sz="9600">
                <a:solidFill>
                  <a:schemeClr val="tx1"/>
                </a:solidFill>
              </a:defRPr>
            </a:lvl1pPr>
            <a:lvl2pPr marL="1828800" indent="0">
              <a:buNone/>
              <a:defRPr sz="8000">
                <a:solidFill>
                  <a:schemeClr val="tx1">
                    <a:tint val="75000"/>
                  </a:schemeClr>
                </a:solidFill>
              </a:defRPr>
            </a:lvl2pPr>
            <a:lvl3pPr marL="3657600" indent="0">
              <a:buNone/>
              <a:defRPr sz="7200">
                <a:solidFill>
                  <a:schemeClr val="tx1">
                    <a:tint val="75000"/>
                  </a:schemeClr>
                </a:solidFill>
              </a:defRPr>
            </a:lvl3pPr>
            <a:lvl4pPr marL="5486400" indent="0">
              <a:buNone/>
              <a:defRPr sz="6400">
                <a:solidFill>
                  <a:schemeClr val="tx1">
                    <a:tint val="75000"/>
                  </a:schemeClr>
                </a:solidFill>
              </a:defRPr>
            </a:lvl4pPr>
            <a:lvl5pPr marL="7315200" indent="0">
              <a:buNone/>
              <a:defRPr sz="6400">
                <a:solidFill>
                  <a:schemeClr val="tx1">
                    <a:tint val="75000"/>
                  </a:schemeClr>
                </a:solidFill>
              </a:defRPr>
            </a:lvl5pPr>
            <a:lvl6pPr marL="9144000" indent="0">
              <a:buNone/>
              <a:defRPr sz="6400">
                <a:solidFill>
                  <a:schemeClr val="tx1">
                    <a:tint val="75000"/>
                  </a:schemeClr>
                </a:solidFill>
              </a:defRPr>
            </a:lvl6pPr>
            <a:lvl7pPr marL="10972800" indent="0">
              <a:buNone/>
              <a:defRPr sz="6400">
                <a:solidFill>
                  <a:schemeClr val="tx1">
                    <a:tint val="75000"/>
                  </a:schemeClr>
                </a:solidFill>
              </a:defRPr>
            </a:lvl7pPr>
            <a:lvl8pPr marL="12801600" indent="0">
              <a:buNone/>
              <a:defRPr sz="6400">
                <a:solidFill>
                  <a:schemeClr val="tx1">
                    <a:tint val="75000"/>
                  </a:schemeClr>
                </a:solidFill>
              </a:defRPr>
            </a:lvl8pPr>
            <a:lvl9pPr marL="14630400" indent="0">
              <a:buNone/>
              <a:defRPr sz="6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65338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14600" y="7302500"/>
            <a:ext cx="15544800" cy="17405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516600" y="7302500"/>
            <a:ext cx="15544800" cy="17405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6/17/2026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08834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460506"/>
            <a:ext cx="31546800" cy="530225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519368" y="6724652"/>
            <a:ext cx="15473360" cy="3295648"/>
          </a:xfrm>
        </p:spPr>
        <p:txBody>
          <a:bodyPr anchor="b"/>
          <a:lstStyle>
            <a:lvl1pPr marL="0" indent="0">
              <a:buNone/>
              <a:defRPr sz="9600" b="1"/>
            </a:lvl1pPr>
            <a:lvl2pPr marL="1828800" indent="0">
              <a:buNone/>
              <a:defRPr sz="8000" b="1"/>
            </a:lvl2pPr>
            <a:lvl3pPr marL="3657600" indent="0">
              <a:buNone/>
              <a:defRPr sz="7200" b="1"/>
            </a:lvl3pPr>
            <a:lvl4pPr marL="5486400" indent="0">
              <a:buNone/>
              <a:defRPr sz="6400" b="1"/>
            </a:lvl4pPr>
            <a:lvl5pPr marL="7315200" indent="0">
              <a:buNone/>
              <a:defRPr sz="6400" b="1"/>
            </a:lvl5pPr>
            <a:lvl6pPr marL="9144000" indent="0">
              <a:buNone/>
              <a:defRPr sz="6400" b="1"/>
            </a:lvl6pPr>
            <a:lvl7pPr marL="10972800" indent="0">
              <a:buNone/>
              <a:defRPr sz="6400" b="1"/>
            </a:lvl7pPr>
            <a:lvl8pPr marL="12801600" indent="0">
              <a:buNone/>
              <a:defRPr sz="6400" b="1"/>
            </a:lvl8pPr>
            <a:lvl9pPr marL="14630400" indent="0">
              <a:buNone/>
              <a:defRPr sz="6400" b="1"/>
            </a:lvl9pPr>
          </a:lstStyle>
          <a:p>
            <a:pPr lvl="0"/>
            <a:r>
              <a:rPr lang="en-US"/>
              <a:t>Click to edit Master text styles</a:t>
            </a:r>
          </a:p>
        </p:txBody>
      </p:sp>
      <p:sp>
        <p:nvSpPr>
          <p:cNvPr id="4" name="Content Placeholder 3"/>
          <p:cNvSpPr>
            <a:spLocks noGrp="1"/>
          </p:cNvSpPr>
          <p:nvPr>
            <p:ph sz="half" idx="2"/>
          </p:nvPr>
        </p:nvSpPr>
        <p:spPr>
          <a:xfrm>
            <a:off x="2519368" y="10020300"/>
            <a:ext cx="15473360" cy="14738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516602" y="6724652"/>
            <a:ext cx="15549564" cy="3295648"/>
          </a:xfrm>
        </p:spPr>
        <p:txBody>
          <a:bodyPr anchor="b"/>
          <a:lstStyle>
            <a:lvl1pPr marL="0" indent="0">
              <a:buNone/>
              <a:defRPr sz="9600" b="1"/>
            </a:lvl1pPr>
            <a:lvl2pPr marL="1828800" indent="0">
              <a:buNone/>
              <a:defRPr sz="8000" b="1"/>
            </a:lvl2pPr>
            <a:lvl3pPr marL="3657600" indent="0">
              <a:buNone/>
              <a:defRPr sz="7200" b="1"/>
            </a:lvl3pPr>
            <a:lvl4pPr marL="5486400" indent="0">
              <a:buNone/>
              <a:defRPr sz="6400" b="1"/>
            </a:lvl4pPr>
            <a:lvl5pPr marL="7315200" indent="0">
              <a:buNone/>
              <a:defRPr sz="6400" b="1"/>
            </a:lvl5pPr>
            <a:lvl6pPr marL="9144000" indent="0">
              <a:buNone/>
              <a:defRPr sz="6400" b="1"/>
            </a:lvl6pPr>
            <a:lvl7pPr marL="10972800" indent="0">
              <a:buNone/>
              <a:defRPr sz="6400" b="1"/>
            </a:lvl7pPr>
            <a:lvl8pPr marL="12801600" indent="0">
              <a:buNone/>
              <a:defRPr sz="6400" b="1"/>
            </a:lvl8pPr>
            <a:lvl9pPr marL="14630400" indent="0">
              <a:buNone/>
              <a:defRPr sz="6400" b="1"/>
            </a:lvl9pPr>
          </a:lstStyle>
          <a:p>
            <a:pPr lvl="0"/>
            <a:r>
              <a:rPr lang="en-US"/>
              <a:t>Click to edit Master text styles</a:t>
            </a:r>
          </a:p>
        </p:txBody>
      </p:sp>
      <p:sp>
        <p:nvSpPr>
          <p:cNvPr id="6" name="Content Placeholder 5"/>
          <p:cNvSpPr>
            <a:spLocks noGrp="1"/>
          </p:cNvSpPr>
          <p:nvPr>
            <p:ph sz="quarter" idx="4"/>
          </p:nvPr>
        </p:nvSpPr>
        <p:spPr>
          <a:xfrm>
            <a:off x="18516602" y="10020300"/>
            <a:ext cx="15549564" cy="14738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6/17/2026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56727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6/17/2026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60272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93205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828800"/>
            <a:ext cx="11796712" cy="6400800"/>
          </a:xfrm>
        </p:spPr>
        <p:txBody>
          <a:bodyPr anchor="b"/>
          <a:lstStyle>
            <a:lvl1pPr>
              <a:defRPr sz="12800"/>
            </a:lvl1pPr>
          </a:lstStyle>
          <a:p>
            <a:r>
              <a:rPr lang="en-US"/>
              <a:t>Click to edit Master title style</a:t>
            </a:r>
            <a:endParaRPr lang="en-US" dirty="0"/>
          </a:p>
        </p:txBody>
      </p:sp>
      <p:sp>
        <p:nvSpPr>
          <p:cNvPr id="3" name="Content Placeholder 2"/>
          <p:cNvSpPr>
            <a:spLocks noGrp="1"/>
          </p:cNvSpPr>
          <p:nvPr>
            <p:ph idx="1"/>
          </p:nvPr>
        </p:nvSpPr>
        <p:spPr>
          <a:xfrm>
            <a:off x="15549564" y="3949706"/>
            <a:ext cx="18516600" cy="19494500"/>
          </a:xfrm>
        </p:spPr>
        <p:txBody>
          <a:bodyPr/>
          <a:lstStyle>
            <a:lvl1pPr>
              <a:defRPr sz="12800"/>
            </a:lvl1pPr>
            <a:lvl2pPr>
              <a:defRPr sz="11200"/>
            </a:lvl2pPr>
            <a:lvl3pPr>
              <a:defRPr sz="9600"/>
            </a:lvl3pPr>
            <a:lvl4pPr>
              <a:defRPr sz="8000"/>
            </a:lvl4pPr>
            <a:lvl5pPr>
              <a:defRPr sz="8000"/>
            </a:lvl5pPr>
            <a:lvl6pPr>
              <a:defRPr sz="8000"/>
            </a:lvl6pPr>
            <a:lvl7pPr>
              <a:defRPr sz="8000"/>
            </a:lvl7pPr>
            <a:lvl8pPr>
              <a:defRPr sz="8000"/>
            </a:lvl8pPr>
            <a:lvl9pPr>
              <a:defRPr sz="8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19364" y="8229600"/>
            <a:ext cx="11796712" cy="15246352"/>
          </a:xfrm>
        </p:spPr>
        <p:txBody>
          <a:bodyPr/>
          <a:lstStyle>
            <a:lvl1pPr marL="0" indent="0">
              <a:buNone/>
              <a:defRPr sz="6400"/>
            </a:lvl1pPr>
            <a:lvl2pPr marL="1828800" indent="0">
              <a:buNone/>
              <a:defRPr sz="5600"/>
            </a:lvl2pPr>
            <a:lvl3pPr marL="3657600" indent="0">
              <a:buNone/>
              <a:defRPr sz="4800"/>
            </a:lvl3pPr>
            <a:lvl4pPr marL="5486400" indent="0">
              <a:buNone/>
              <a:defRPr sz="4000"/>
            </a:lvl4pPr>
            <a:lvl5pPr marL="7315200" indent="0">
              <a:buNone/>
              <a:defRPr sz="4000"/>
            </a:lvl5pPr>
            <a:lvl6pPr marL="9144000" indent="0">
              <a:buNone/>
              <a:defRPr sz="4000"/>
            </a:lvl6pPr>
            <a:lvl7pPr marL="10972800" indent="0">
              <a:buNone/>
              <a:defRPr sz="4000"/>
            </a:lvl7pPr>
            <a:lvl8pPr marL="12801600" indent="0">
              <a:buNone/>
              <a:defRPr sz="4000"/>
            </a:lvl8pPr>
            <a:lvl9pPr marL="14630400" indent="0">
              <a:buNone/>
              <a:defRPr sz="4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63447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828800"/>
            <a:ext cx="11796712" cy="6400800"/>
          </a:xfrm>
        </p:spPr>
        <p:txBody>
          <a:bodyPr anchor="b"/>
          <a:lstStyle>
            <a:lvl1pPr>
              <a:defRPr sz="1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549564" y="3949706"/>
            <a:ext cx="18516600" cy="19494500"/>
          </a:xfrm>
        </p:spPr>
        <p:txBody>
          <a:bodyPr anchor="t"/>
          <a:lstStyle>
            <a:lvl1pPr marL="0" indent="0">
              <a:buNone/>
              <a:defRPr sz="12800"/>
            </a:lvl1pPr>
            <a:lvl2pPr marL="1828800" indent="0">
              <a:buNone/>
              <a:defRPr sz="11200"/>
            </a:lvl2pPr>
            <a:lvl3pPr marL="3657600" indent="0">
              <a:buNone/>
              <a:defRPr sz="9600"/>
            </a:lvl3pPr>
            <a:lvl4pPr marL="5486400" indent="0">
              <a:buNone/>
              <a:defRPr sz="8000"/>
            </a:lvl4pPr>
            <a:lvl5pPr marL="7315200" indent="0">
              <a:buNone/>
              <a:defRPr sz="8000"/>
            </a:lvl5pPr>
            <a:lvl6pPr marL="9144000" indent="0">
              <a:buNone/>
              <a:defRPr sz="8000"/>
            </a:lvl6pPr>
            <a:lvl7pPr marL="10972800" indent="0">
              <a:buNone/>
              <a:defRPr sz="8000"/>
            </a:lvl7pPr>
            <a:lvl8pPr marL="12801600" indent="0">
              <a:buNone/>
              <a:defRPr sz="8000"/>
            </a:lvl8pPr>
            <a:lvl9pPr marL="14630400" indent="0">
              <a:buNone/>
              <a:defRPr sz="8000"/>
            </a:lvl9pPr>
          </a:lstStyle>
          <a:p>
            <a:r>
              <a:rPr lang="en-US"/>
              <a:t>Click icon to add picture</a:t>
            </a:r>
            <a:endParaRPr lang="en-US" dirty="0"/>
          </a:p>
        </p:txBody>
      </p:sp>
      <p:sp>
        <p:nvSpPr>
          <p:cNvPr id="4" name="Text Placeholder 3"/>
          <p:cNvSpPr>
            <a:spLocks noGrp="1"/>
          </p:cNvSpPr>
          <p:nvPr>
            <p:ph type="body" sz="half" idx="2"/>
          </p:nvPr>
        </p:nvSpPr>
        <p:spPr>
          <a:xfrm>
            <a:off x="2519364" y="8229600"/>
            <a:ext cx="11796712" cy="15246352"/>
          </a:xfrm>
        </p:spPr>
        <p:txBody>
          <a:bodyPr/>
          <a:lstStyle>
            <a:lvl1pPr marL="0" indent="0">
              <a:buNone/>
              <a:defRPr sz="6400"/>
            </a:lvl1pPr>
            <a:lvl2pPr marL="1828800" indent="0">
              <a:buNone/>
              <a:defRPr sz="5600"/>
            </a:lvl2pPr>
            <a:lvl3pPr marL="3657600" indent="0">
              <a:buNone/>
              <a:defRPr sz="4800"/>
            </a:lvl3pPr>
            <a:lvl4pPr marL="5486400" indent="0">
              <a:buNone/>
              <a:defRPr sz="4000"/>
            </a:lvl4pPr>
            <a:lvl5pPr marL="7315200" indent="0">
              <a:buNone/>
              <a:defRPr sz="4000"/>
            </a:lvl5pPr>
            <a:lvl6pPr marL="9144000" indent="0">
              <a:buNone/>
              <a:defRPr sz="4000"/>
            </a:lvl6pPr>
            <a:lvl7pPr marL="10972800" indent="0">
              <a:buNone/>
              <a:defRPr sz="4000"/>
            </a:lvl7pPr>
            <a:lvl8pPr marL="12801600" indent="0">
              <a:buNone/>
              <a:defRPr sz="4000"/>
            </a:lvl8pPr>
            <a:lvl9pPr marL="14630400" indent="0">
              <a:buNone/>
              <a:defRPr sz="4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75470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460506"/>
            <a:ext cx="31546800" cy="530225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514600" y="7302500"/>
            <a:ext cx="31546800" cy="174053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514600" y="25425406"/>
            <a:ext cx="8229600" cy="1460500"/>
          </a:xfrm>
          <a:prstGeom prst="rect">
            <a:avLst/>
          </a:prstGeom>
        </p:spPr>
        <p:txBody>
          <a:bodyPr vert="horz" lIns="91440" tIns="45720" rIns="91440" bIns="45720" rtlCol="0" anchor="ctr"/>
          <a:lstStyle>
            <a:lvl1pPr algn="l">
              <a:defRPr sz="4800">
                <a:solidFill>
                  <a:schemeClr val="tx1">
                    <a:tint val="75000"/>
                  </a:schemeClr>
                </a:solidFill>
              </a:defRPr>
            </a:lvl1pPr>
          </a:lstStyle>
          <a:p>
            <a:fld id="{C764DE79-268F-4C1A-8933-263129D2AF90}" type="datetimeFigureOut">
              <a:rPr lang="en-US" dirty="0"/>
              <a:t>6/17/2026</a:t>
            </a:fld>
            <a:endParaRPr lang="en-US" dirty="0"/>
          </a:p>
        </p:txBody>
      </p:sp>
      <p:sp>
        <p:nvSpPr>
          <p:cNvPr id="5" name="Footer Placeholder 4"/>
          <p:cNvSpPr>
            <a:spLocks noGrp="1"/>
          </p:cNvSpPr>
          <p:nvPr>
            <p:ph type="ftr" sz="quarter" idx="3"/>
          </p:nvPr>
        </p:nvSpPr>
        <p:spPr>
          <a:xfrm>
            <a:off x="12115800" y="25425406"/>
            <a:ext cx="12344400" cy="1460500"/>
          </a:xfrm>
          <a:prstGeom prst="rect">
            <a:avLst/>
          </a:prstGeom>
        </p:spPr>
        <p:txBody>
          <a:bodyPr vert="horz" lIns="91440" tIns="45720" rIns="91440" bIns="45720" rtlCol="0" anchor="ctr"/>
          <a:lstStyle>
            <a:lvl1pPr algn="ctr">
              <a:defRPr sz="4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5831800" y="25425406"/>
            <a:ext cx="8229600" cy="1460500"/>
          </a:xfrm>
          <a:prstGeom prst="rect">
            <a:avLst/>
          </a:prstGeom>
        </p:spPr>
        <p:txBody>
          <a:bodyPr vert="horz" lIns="91440" tIns="45720" rIns="91440" bIns="45720" rtlCol="0" anchor="ctr"/>
          <a:lstStyle>
            <a:lvl1pPr algn="r">
              <a:defRPr sz="4800">
                <a:solidFill>
                  <a:schemeClr val="tx1">
                    <a:tint val="75000"/>
                  </a:schemeClr>
                </a:solidFill>
              </a:defRPr>
            </a:lvl1p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4428D378-43F7-1D10-27CF-EEEAF53FEF45}"/>
              </a:ext>
            </a:extLst>
          </p:cNvPr>
          <p:cNvPicPr>
            <a:picLocks noChangeAspect="1"/>
          </p:cNvPicPr>
          <p:nvPr userDrawn="1"/>
        </p:nvPicPr>
        <p:blipFill>
          <a:blip r:embed="rId14" cstate="print">
            <a:extLst>
              <a:ext uri="{28A0092B-C50C-407E-A947-70E740481C1C}">
                <a14:useLocalDpi xmlns:a14="http://schemas.microsoft.com/office/drawing/2010/main" val="0"/>
              </a:ext>
            </a:extLst>
          </a:blip>
          <a:srcRect l="4924" r="4924"/>
          <a:stretch/>
        </p:blipFill>
        <p:spPr>
          <a:xfrm>
            <a:off x="29278036" y="20189400"/>
            <a:ext cx="7308549" cy="5415816"/>
          </a:xfrm>
          <a:prstGeom prst="rect">
            <a:avLst/>
          </a:prstGeom>
        </p:spPr>
      </p:pic>
      <p:pic>
        <p:nvPicPr>
          <p:cNvPr id="8" name="Picture 25">
            <a:extLst>
              <a:ext uri="{FF2B5EF4-FFF2-40B4-BE49-F238E27FC236}">
                <a16:creationId xmlns:a16="http://schemas.microsoft.com/office/drawing/2014/main" id="{E0103B48-EDEB-3F3A-11D6-5E8D2CBA42C0}"/>
              </a:ext>
            </a:extLst>
          </p:cNvPr>
          <p:cNvPicPr>
            <a:picLocks noChangeAspect="1"/>
          </p:cNvPicPr>
          <p:nvPr userDrawn="1"/>
        </p:nvPicPr>
        <p:blipFill>
          <a:blip>
            <a:extLst>
              <a:ext uri="{96DAC541-7B7A-43D3-8B79-37D633B846F1}">
                <asvg:svgBlip xmlns:asvg="http://schemas.microsoft.com/office/drawing/2016/SVG/main" r:embed="rId15"/>
              </a:ext>
            </a:extLst>
          </a:blip>
          <a:srcRect l="1490" r="1490"/>
          <a:stretch/>
        </p:blipFill>
        <p:spPr>
          <a:xfrm>
            <a:off x="1" y="0"/>
            <a:ext cx="36607949" cy="4618273"/>
          </a:xfrm>
          <a:prstGeom prst="rect">
            <a:avLst/>
          </a:prstGeom>
        </p:spPr>
      </p:pic>
    </p:spTree>
    <p:extLst>
      <p:ext uri="{BB962C8B-B14F-4D97-AF65-F5344CB8AC3E}">
        <p14:creationId xmlns:p14="http://schemas.microsoft.com/office/powerpoint/2010/main" val="68539251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80" r:id="rId12"/>
  </p:sldLayoutIdLst>
  <p:txStyles>
    <p:titleStyle>
      <a:lvl1pPr algn="l" defTabSz="3657600" rtl="0" eaLnBrk="1" latinLnBrk="0" hangingPunct="1">
        <a:lnSpc>
          <a:spcPct val="90000"/>
        </a:lnSpc>
        <a:spcBef>
          <a:spcPct val="0"/>
        </a:spcBef>
        <a:buNone/>
        <a:defRPr sz="17600" kern="1200">
          <a:solidFill>
            <a:schemeClr val="tx1"/>
          </a:solidFill>
          <a:latin typeface="+mj-lt"/>
          <a:ea typeface="+mj-ea"/>
          <a:cs typeface="+mj-cs"/>
        </a:defRPr>
      </a:lvl1pPr>
    </p:titleStyle>
    <p:bodyStyle>
      <a:lvl1pPr marL="914400" indent="-914400" algn="l" defTabSz="3657600" rtl="0" eaLnBrk="1" latinLnBrk="0" hangingPunct="1">
        <a:lnSpc>
          <a:spcPct val="90000"/>
        </a:lnSpc>
        <a:spcBef>
          <a:spcPts val="4000"/>
        </a:spcBef>
        <a:buFont typeface="Arial" panose="020B0604020202020204" pitchFamily="34" charset="0"/>
        <a:buChar char="•"/>
        <a:defRPr sz="11200" kern="1200">
          <a:solidFill>
            <a:schemeClr val="tx1"/>
          </a:solidFill>
          <a:latin typeface="+mn-lt"/>
          <a:ea typeface="+mn-ea"/>
          <a:cs typeface="+mn-cs"/>
        </a:defRPr>
      </a:lvl1pPr>
      <a:lvl2pPr marL="2743200" indent="-914400" algn="l" defTabSz="3657600" rtl="0" eaLnBrk="1" latinLnBrk="0" hangingPunct="1">
        <a:lnSpc>
          <a:spcPct val="90000"/>
        </a:lnSpc>
        <a:spcBef>
          <a:spcPts val="2000"/>
        </a:spcBef>
        <a:buFont typeface="Arial" panose="020B0604020202020204" pitchFamily="34" charset="0"/>
        <a:buChar char="•"/>
        <a:defRPr sz="9600" kern="1200">
          <a:solidFill>
            <a:schemeClr val="tx1"/>
          </a:solidFill>
          <a:latin typeface="+mn-lt"/>
          <a:ea typeface="+mn-ea"/>
          <a:cs typeface="+mn-cs"/>
        </a:defRPr>
      </a:lvl2pPr>
      <a:lvl3pPr marL="4572000" indent="-914400" algn="l" defTabSz="3657600" rtl="0" eaLnBrk="1" latinLnBrk="0" hangingPunct="1">
        <a:lnSpc>
          <a:spcPct val="90000"/>
        </a:lnSpc>
        <a:spcBef>
          <a:spcPts val="2000"/>
        </a:spcBef>
        <a:buFont typeface="Arial" panose="020B0604020202020204" pitchFamily="34" charset="0"/>
        <a:buChar char="•"/>
        <a:defRPr sz="8000" kern="1200">
          <a:solidFill>
            <a:schemeClr val="tx1"/>
          </a:solidFill>
          <a:latin typeface="+mn-lt"/>
          <a:ea typeface="+mn-ea"/>
          <a:cs typeface="+mn-cs"/>
        </a:defRPr>
      </a:lvl3pPr>
      <a:lvl4pPr marL="6400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4pPr>
      <a:lvl5pPr marL="82296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5pPr>
      <a:lvl6pPr marL="100584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6pPr>
      <a:lvl7pPr marL="118872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7pPr>
      <a:lvl8pPr marL="137160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8pPr>
      <a:lvl9pPr marL="15544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9pPr>
    </p:bodyStyle>
    <p:otherStyle>
      <a:defPPr>
        <a:defRPr lang="en-US"/>
      </a:defPPr>
      <a:lvl1pPr marL="0" algn="l" defTabSz="3657600" rtl="0" eaLnBrk="1" latinLnBrk="0" hangingPunct="1">
        <a:defRPr sz="7200" kern="1200">
          <a:solidFill>
            <a:schemeClr val="tx1"/>
          </a:solidFill>
          <a:latin typeface="+mn-lt"/>
          <a:ea typeface="+mn-ea"/>
          <a:cs typeface="+mn-cs"/>
        </a:defRPr>
      </a:lvl1pPr>
      <a:lvl2pPr marL="1828800" algn="l" defTabSz="3657600" rtl="0" eaLnBrk="1" latinLnBrk="0" hangingPunct="1">
        <a:defRPr sz="7200" kern="1200">
          <a:solidFill>
            <a:schemeClr val="tx1"/>
          </a:solidFill>
          <a:latin typeface="+mn-lt"/>
          <a:ea typeface="+mn-ea"/>
          <a:cs typeface="+mn-cs"/>
        </a:defRPr>
      </a:lvl2pPr>
      <a:lvl3pPr marL="3657600" algn="l" defTabSz="3657600" rtl="0" eaLnBrk="1" latinLnBrk="0" hangingPunct="1">
        <a:defRPr sz="7200" kern="1200">
          <a:solidFill>
            <a:schemeClr val="tx1"/>
          </a:solidFill>
          <a:latin typeface="+mn-lt"/>
          <a:ea typeface="+mn-ea"/>
          <a:cs typeface="+mn-cs"/>
        </a:defRPr>
      </a:lvl3pPr>
      <a:lvl4pPr marL="5486400" algn="l" defTabSz="3657600" rtl="0" eaLnBrk="1" latinLnBrk="0" hangingPunct="1">
        <a:defRPr sz="7200" kern="1200">
          <a:solidFill>
            <a:schemeClr val="tx1"/>
          </a:solidFill>
          <a:latin typeface="+mn-lt"/>
          <a:ea typeface="+mn-ea"/>
          <a:cs typeface="+mn-cs"/>
        </a:defRPr>
      </a:lvl4pPr>
      <a:lvl5pPr marL="7315200" algn="l" defTabSz="3657600" rtl="0" eaLnBrk="1" latinLnBrk="0" hangingPunct="1">
        <a:defRPr sz="7200" kern="1200">
          <a:solidFill>
            <a:schemeClr val="tx1"/>
          </a:solidFill>
          <a:latin typeface="+mn-lt"/>
          <a:ea typeface="+mn-ea"/>
          <a:cs typeface="+mn-cs"/>
        </a:defRPr>
      </a:lvl5pPr>
      <a:lvl6pPr marL="9144000" algn="l" defTabSz="3657600" rtl="0" eaLnBrk="1" latinLnBrk="0" hangingPunct="1">
        <a:defRPr sz="7200" kern="1200">
          <a:solidFill>
            <a:schemeClr val="tx1"/>
          </a:solidFill>
          <a:latin typeface="+mn-lt"/>
          <a:ea typeface="+mn-ea"/>
          <a:cs typeface="+mn-cs"/>
        </a:defRPr>
      </a:lvl6pPr>
      <a:lvl7pPr marL="10972800" algn="l" defTabSz="3657600" rtl="0" eaLnBrk="1" latinLnBrk="0" hangingPunct="1">
        <a:defRPr sz="7200" kern="1200">
          <a:solidFill>
            <a:schemeClr val="tx1"/>
          </a:solidFill>
          <a:latin typeface="+mn-lt"/>
          <a:ea typeface="+mn-ea"/>
          <a:cs typeface="+mn-cs"/>
        </a:defRPr>
      </a:lvl7pPr>
      <a:lvl8pPr marL="12801600" algn="l" defTabSz="3657600" rtl="0" eaLnBrk="1" latinLnBrk="0" hangingPunct="1">
        <a:defRPr sz="7200" kern="1200">
          <a:solidFill>
            <a:schemeClr val="tx1"/>
          </a:solidFill>
          <a:latin typeface="+mn-lt"/>
          <a:ea typeface="+mn-ea"/>
          <a:cs typeface="+mn-cs"/>
        </a:defRPr>
      </a:lvl8pPr>
      <a:lvl9pPr marL="14630400" algn="l" defTabSz="3657600" rtl="0" eaLnBrk="1" latinLnBrk="0" hangingPunct="1">
        <a:defRPr sz="7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640" userDrawn="1">
          <p15:clr>
            <a:srgbClr val="F26B43"/>
          </p15:clr>
        </p15:guide>
        <p15:guide id="2" pos="1152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oleObject" Target="../embeddings/oleObject1.bin"/><Relationship Id="rId3" Type="http://schemas.openxmlformats.org/officeDocument/2006/relationships/image" Target="../media/image5.png"/><Relationship Id="rId7" Type="http://schemas.openxmlformats.org/officeDocument/2006/relationships/image" Target="../media/image9.jpeg"/><Relationship Id="rId12" Type="http://schemas.openxmlformats.org/officeDocument/2006/relationships/image" Target="../media/image14.emf"/><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emf"/><Relationship Id="rId15" Type="http://schemas.openxmlformats.org/officeDocument/2006/relationships/image" Target="../media/image16.jpeg"/><Relationship Id="rId10" Type="http://schemas.openxmlformats.org/officeDocument/2006/relationships/image" Target="../media/image12.emf"/><Relationship Id="rId4" Type="http://schemas.openxmlformats.org/officeDocument/2006/relationships/image" Target="../media/image6.png"/><Relationship Id="rId9" Type="http://schemas.openxmlformats.org/officeDocument/2006/relationships/image" Target="../media/image11.emf"/><Relationship Id="rId14" Type="http://schemas.openxmlformats.org/officeDocument/2006/relationships/image" Target="../media/image1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A0E202-E484-5C6B-92CA-A3E93060499B}"/>
              </a:ext>
            </a:extLst>
          </p:cNvPr>
          <p:cNvSpPr>
            <a:spLocks noGrp="1"/>
          </p:cNvSpPr>
          <p:nvPr>
            <p:ph type="body" sz="quarter" idx="12"/>
          </p:nvPr>
        </p:nvSpPr>
        <p:spPr>
          <a:xfrm>
            <a:off x="381000" y="4794786"/>
            <a:ext cx="17388015" cy="851458"/>
          </a:xfrm>
        </p:spPr>
        <p:txBody>
          <a:bodyPr/>
          <a:lstStyle/>
          <a:p>
            <a:r>
              <a:rPr lang="en-US" dirty="0">
                <a:latin typeface="Aptos Display" panose="020B0004020202020204" pitchFamily="34" charset="0"/>
              </a:rPr>
              <a:t>Introduction</a:t>
            </a:r>
          </a:p>
        </p:txBody>
      </p:sp>
      <p:sp>
        <p:nvSpPr>
          <p:cNvPr id="5" name="Text Placeholder 4">
            <a:extLst>
              <a:ext uri="{FF2B5EF4-FFF2-40B4-BE49-F238E27FC236}">
                <a16:creationId xmlns:a16="http://schemas.microsoft.com/office/drawing/2014/main" id="{6D305144-96D5-46EC-DB8D-EF8B46F646AC}"/>
              </a:ext>
            </a:extLst>
          </p:cNvPr>
          <p:cNvSpPr>
            <a:spLocks noGrp="1"/>
          </p:cNvSpPr>
          <p:nvPr>
            <p:ph type="body" sz="quarter" idx="15"/>
          </p:nvPr>
        </p:nvSpPr>
        <p:spPr>
          <a:xfrm>
            <a:off x="430428" y="5403453"/>
            <a:ext cx="7604666" cy="9695160"/>
          </a:xfrm>
          <a:noFill/>
        </p:spPr>
        <p:txBody>
          <a:bodyPr>
            <a:normAutofit/>
          </a:bodyPr>
          <a:lstStyle/>
          <a:p>
            <a:pPr algn="just"/>
            <a:r>
              <a:rPr lang="en-US" dirty="0">
                <a:latin typeface="Aptos Display" panose="020B0004020202020204" pitchFamily="34" charset="0"/>
              </a:rPr>
              <a:t>Synthetic opioids pose a dual threat; not only have their high potency and rapid action complicated the ongoing opioid crisis (69.3% of all overdose deaths (OD) involved fentanyl in 2023), but they have demonstrated potential for use as chemical weapons, as seen in the 2002 Moscow theater hostage crisis. Naloxone (NX) is an FDA approved drug for the rapid reversal of opioid overdose such as carfentanil (CRF). In an opioid contaminated environment NX would negate analgesic effects of traditional battlefield treatments in the context of poly-trauma. Fentanyl and ketamine (KET) are the two fielded analgesics for casualties in moderate to severe pain. This research aims to determine dosing and efficacy of co-administered NX and KET for casualties who have both injuries exposure to opioid chemical warfare agents.</a:t>
            </a:r>
            <a:endParaRPr lang="en-US" sz="3200" b="1" dirty="0">
              <a:solidFill>
                <a:prstClr val="black"/>
              </a:solidFill>
              <a:latin typeface="Aptos Display" panose="020B0004020202020204" pitchFamily="34" charset="0"/>
              <a:ea typeface="Ebrima" panose="02000000000000000000" pitchFamily="2" charset="0"/>
              <a:cs typeface="Calibri" panose="020F0502020204030204" pitchFamily="34" charset="0"/>
            </a:endParaRPr>
          </a:p>
        </p:txBody>
      </p:sp>
      <p:sp>
        <p:nvSpPr>
          <p:cNvPr id="7" name="Text Placeholder 6">
            <a:extLst>
              <a:ext uri="{FF2B5EF4-FFF2-40B4-BE49-F238E27FC236}">
                <a16:creationId xmlns:a16="http://schemas.microsoft.com/office/drawing/2014/main" id="{6CAB0478-6E1B-F7E7-4871-1CB6148F8943}"/>
              </a:ext>
            </a:extLst>
          </p:cNvPr>
          <p:cNvSpPr>
            <a:spLocks noGrp="1"/>
          </p:cNvSpPr>
          <p:nvPr>
            <p:ph type="body" sz="quarter" idx="17"/>
          </p:nvPr>
        </p:nvSpPr>
        <p:spPr>
          <a:xfrm>
            <a:off x="389353" y="15242563"/>
            <a:ext cx="17697940" cy="3703587"/>
          </a:xfrm>
        </p:spPr>
        <p:txBody>
          <a:bodyPr>
            <a:normAutofit/>
          </a:bodyPr>
          <a:lstStyle/>
          <a:p>
            <a:pPr algn="just"/>
            <a:r>
              <a:rPr lang="en-US" dirty="0">
                <a:latin typeface="Aptos Display" panose="020B0004020202020204" pitchFamily="34" charset="0"/>
              </a:rPr>
              <a:t>Male ferrets were exposed to aerosolized or subcutaneous (SQ) CRF. Treatments were administered post exposure; NX via intramuscular (IM) injection at a human equivalent dose (HED) of 10mg, and KET as a single or double intravenous injection (IV) of 20mg or 50mg HED via IM. Pain response was determined at baseline, 30, 60 and 90 minutes post NX treatment using the Hargraves Plantar Test. Respiratory parameters such as frequency (</a:t>
            </a:r>
            <a:r>
              <a:rPr lang="en-US" i="1" dirty="0">
                <a:latin typeface="Aptos Display" panose="020B0004020202020204" pitchFamily="34" charset="0"/>
              </a:rPr>
              <a:t>f</a:t>
            </a:r>
            <a:r>
              <a:rPr lang="en-US" dirty="0">
                <a:latin typeface="Aptos Display" panose="020B0004020202020204" pitchFamily="34" charset="0"/>
              </a:rPr>
              <a:t>), tidal volume (TV) and minute volume (MV) were recorded via whole body plethysmography.</a:t>
            </a:r>
          </a:p>
        </p:txBody>
      </p:sp>
      <p:sp>
        <p:nvSpPr>
          <p:cNvPr id="16" name="Text Placeholder 15">
            <a:extLst>
              <a:ext uri="{FF2B5EF4-FFF2-40B4-BE49-F238E27FC236}">
                <a16:creationId xmlns:a16="http://schemas.microsoft.com/office/drawing/2014/main" id="{F452501D-0901-A842-50B2-E2EEC5F74DF4}"/>
              </a:ext>
            </a:extLst>
          </p:cNvPr>
          <p:cNvSpPr>
            <a:spLocks noGrp="1"/>
          </p:cNvSpPr>
          <p:nvPr>
            <p:ph type="body" sz="quarter" idx="26"/>
          </p:nvPr>
        </p:nvSpPr>
        <p:spPr>
          <a:xfrm>
            <a:off x="18843288" y="21287476"/>
            <a:ext cx="17388015" cy="3859199"/>
          </a:xfrm>
          <a:noFill/>
        </p:spPr>
        <p:txBody>
          <a:bodyPr>
            <a:noAutofit/>
          </a:bodyPr>
          <a:lstStyle/>
          <a:p>
            <a:pPr algn="just"/>
            <a:r>
              <a:rPr lang="en-US" sz="2600" dirty="0">
                <a:latin typeface="Aptos Display" panose="020B0004020202020204" pitchFamily="34" charset="0"/>
              </a:rPr>
              <a:t>Exposure to SQ CRF rendered all animals unresponsive to thermal stimuli in the Plantar Test. KET treated ferrets experienced delayed pain response and IM KET combined with NX appears to delay response time more than IV treatments. Double IM to double IV treatments were statistically significant by one way ANOVA (P&lt;0.0001). However, a similar trend is noted with NX only treated animals indicating possible renarcotization.</a:t>
            </a:r>
          </a:p>
          <a:p>
            <a:pPr algn="just">
              <a:spcBef>
                <a:spcPts val="0"/>
              </a:spcBef>
            </a:pPr>
            <a:r>
              <a:rPr lang="en-US" sz="2600" dirty="0">
                <a:latin typeface="Aptos Display" panose="020B0004020202020204" pitchFamily="34" charset="0"/>
              </a:rPr>
              <a:t>This cohort, which received ketamine after either a single or double dose of naloxone, shows latency times near baseline at all measured timepoints, including those where we observe renarcotization in other treatment groups. Ketamine not providing pain relief after reversal could be attributed to NMDA Receptor Over Activation. Opioids may overstimulate the glutaminergic system, leading to the over activation of NMDA (N-methyl-D-aspartate) receptors. Future studies will continue to investigate dosages of KET and NX treatment in CRF exposed casualties and determine the effects on pain management in this poly-pharmacology scenario.</a:t>
            </a:r>
          </a:p>
        </p:txBody>
      </p:sp>
      <p:sp>
        <p:nvSpPr>
          <p:cNvPr id="20" name="Text Placeholder 19">
            <a:extLst>
              <a:ext uri="{FF2B5EF4-FFF2-40B4-BE49-F238E27FC236}">
                <a16:creationId xmlns:a16="http://schemas.microsoft.com/office/drawing/2014/main" id="{3B089B8E-3CB4-AE32-1C0F-40C7EDC25AD1}"/>
              </a:ext>
            </a:extLst>
          </p:cNvPr>
          <p:cNvSpPr>
            <a:spLocks noGrp="1"/>
          </p:cNvSpPr>
          <p:nvPr>
            <p:ph type="body" sz="quarter" idx="30"/>
          </p:nvPr>
        </p:nvSpPr>
        <p:spPr>
          <a:xfrm>
            <a:off x="19016693" y="25025847"/>
            <a:ext cx="7321718" cy="1440266"/>
          </a:xfrm>
        </p:spPr>
        <p:txBody>
          <a:bodyPr>
            <a:normAutofit fontScale="25000" lnSpcReduction="20000"/>
          </a:bodyPr>
          <a:lstStyle/>
          <a:p>
            <a:pPr algn="just">
              <a:spcBef>
                <a:spcPts val="0"/>
              </a:spcBef>
            </a:pPr>
            <a:endParaRPr lang="en-US" sz="4000" dirty="0">
              <a:latin typeface="Aptos Display" panose="020B0004020202020204" pitchFamily="34" charset="0"/>
            </a:endParaRPr>
          </a:p>
          <a:p>
            <a:pPr algn="just">
              <a:spcBef>
                <a:spcPts val="0"/>
              </a:spcBef>
            </a:pPr>
            <a:r>
              <a:rPr lang="en-US" sz="4000" dirty="0">
                <a:latin typeface="Aptos Display" panose="020B0004020202020204" pitchFamily="34" charset="0"/>
              </a:rPr>
              <a:t>This research was supported in part by an appointment to the Department of War (</a:t>
            </a:r>
            <a:r>
              <a:rPr lang="en-US" sz="4000" dirty="0" err="1">
                <a:latin typeface="Aptos Display" panose="020B0004020202020204" pitchFamily="34" charset="0"/>
              </a:rPr>
              <a:t>DoW</a:t>
            </a:r>
            <a:r>
              <a:rPr lang="en-US" sz="4000" dirty="0">
                <a:latin typeface="Aptos Display" panose="020B0004020202020204" pitchFamily="34" charset="0"/>
              </a:rPr>
              <a:t>) Research Participation Program administered by the Oak Ridge Institute for Science and Education (ORISE) through an interagency agreement between the U.S. Department of Energy (DoE) and the </a:t>
            </a:r>
            <a:r>
              <a:rPr lang="en-US" sz="4000" dirty="0" err="1">
                <a:latin typeface="Aptos Display" panose="020B0004020202020204" pitchFamily="34" charset="0"/>
              </a:rPr>
              <a:t>DoW</a:t>
            </a:r>
            <a:r>
              <a:rPr lang="en-US" sz="4000" dirty="0">
                <a:latin typeface="Aptos Display" panose="020B0004020202020204" pitchFamily="34" charset="0"/>
              </a:rPr>
              <a:t>. ORISE is managed by ORAU under DoE contract number DE-SC0014664. All opinions expressed in this paper are the author's and do not necessarily reflect the policies and views of </a:t>
            </a:r>
            <a:r>
              <a:rPr lang="en-US" sz="4000" dirty="0" err="1">
                <a:latin typeface="Aptos Display" panose="020B0004020202020204" pitchFamily="34" charset="0"/>
              </a:rPr>
              <a:t>DoW</a:t>
            </a:r>
            <a:r>
              <a:rPr lang="en-US" sz="4000" dirty="0">
                <a:latin typeface="Aptos Display" panose="020B0004020202020204" pitchFamily="34" charset="0"/>
              </a:rPr>
              <a:t>, DoE, or ORAU/ORISE.</a:t>
            </a:r>
          </a:p>
          <a:p>
            <a:pPr algn="just">
              <a:spcBef>
                <a:spcPts val="0"/>
              </a:spcBef>
            </a:pPr>
            <a:endParaRPr lang="en-US" sz="4000" dirty="0">
              <a:latin typeface="Aptos Display" panose="020B0004020202020204" pitchFamily="34" charset="0"/>
            </a:endParaRPr>
          </a:p>
          <a:p>
            <a:pPr algn="just">
              <a:spcBef>
                <a:spcPts val="0"/>
              </a:spcBef>
            </a:pPr>
            <a:r>
              <a:rPr lang="en-US" sz="4000" dirty="0">
                <a:latin typeface="Aptos Display" panose="020B0004020202020204" pitchFamily="34" charset="0"/>
              </a:rPr>
              <a:t>This work was supported by the Office of the Assistant Secretary of Defense for Health Affairs, Defense Health Agency, and the US Army Medical Research &amp; Development Command Combat Casualty Care Research Program under Award No. CO240043. Opinions, interpretations, conclusions and recommendations are those of the author and are not necessarily endorsed by the Department of War.</a:t>
            </a:r>
          </a:p>
          <a:p>
            <a:pPr algn="just">
              <a:spcBef>
                <a:spcPts val="0"/>
              </a:spcBef>
            </a:pPr>
            <a:endParaRPr lang="en-US" sz="4000" dirty="0">
              <a:latin typeface="Aptos Display" panose="020B0004020202020204" pitchFamily="34" charset="0"/>
            </a:endParaRPr>
          </a:p>
          <a:p>
            <a:pPr algn="just">
              <a:spcBef>
                <a:spcPts val="0"/>
              </a:spcBef>
            </a:pPr>
            <a:r>
              <a:rPr lang="en-US" sz="4000" dirty="0">
                <a:latin typeface="Aptos Display" panose="020B0004020202020204" pitchFamily="34" charset="0"/>
              </a:rPr>
              <a:t>The experimental protocol was approved by the Animal Care and Use Committee at the United States Army Medical Research Institute of Chemical Defense, and all procedures were conducted in accordance with the principles stated in the Guide for the Care and Use of Laboratory Animals and the Animal Welfare Act of 1966 (P.L. 89-544), as amended.</a:t>
            </a:r>
            <a:endParaRPr lang="en-US" dirty="0">
              <a:latin typeface="Aptos Display" panose="020B0004020202020204" pitchFamily="34" charset="0"/>
            </a:endParaRPr>
          </a:p>
        </p:txBody>
      </p:sp>
      <p:sp>
        <p:nvSpPr>
          <p:cNvPr id="21" name="Title 20">
            <a:extLst>
              <a:ext uri="{FF2B5EF4-FFF2-40B4-BE49-F238E27FC236}">
                <a16:creationId xmlns:a16="http://schemas.microsoft.com/office/drawing/2014/main" id="{9D58AF3D-0369-51D0-F40B-2300E98F0AC5}"/>
              </a:ext>
            </a:extLst>
          </p:cNvPr>
          <p:cNvSpPr>
            <a:spLocks noGrp="1"/>
          </p:cNvSpPr>
          <p:nvPr>
            <p:ph type="title"/>
          </p:nvPr>
        </p:nvSpPr>
        <p:spPr>
          <a:xfrm>
            <a:off x="11738913" y="139824"/>
            <a:ext cx="21804097" cy="3530102"/>
          </a:xfrm>
        </p:spPr>
        <p:txBody>
          <a:bodyPr>
            <a:normAutofit/>
          </a:bodyPr>
          <a:lstStyle/>
          <a:p>
            <a:pPr algn="just"/>
            <a:r>
              <a:rPr lang="en-US" dirty="0">
                <a:latin typeface="Aptos Display" panose="020B0004020202020204" pitchFamily="34" charset="0"/>
              </a:rPr>
              <a:t>Evaluating Ketamine and Naloxone for Casualties Exposed to Opioid Agents as an Analgesic Strategy for the Modern Battlefield</a:t>
            </a:r>
          </a:p>
        </p:txBody>
      </p:sp>
      <p:sp>
        <p:nvSpPr>
          <p:cNvPr id="22" name="Text Placeholder 21">
            <a:extLst>
              <a:ext uri="{FF2B5EF4-FFF2-40B4-BE49-F238E27FC236}">
                <a16:creationId xmlns:a16="http://schemas.microsoft.com/office/drawing/2014/main" id="{157D80CB-D138-3F07-96FB-111E10C92B55}"/>
              </a:ext>
            </a:extLst>
          </p:cNvPr>
          <p:cNvSpPr>
            <a:spLocks noGrp="1"/>
          </p:cNvSpPr>
          <p:nvPr>
            <p:ph type="body" sz="quarter" idx="10"/>
          </p:nvPr>
        </p:nvSpPr>
        <p:spPr>
          <a:xfrm>
            <a:off x="9559636" y="4186598"/>
            <a:ext cx="27016364" cy="454688"/>
          </a:xfrm>
        </p:spPr>
        <p:txBody>
          <a:bodyPr>
            <a:normAutofit lnSpcReduction="10000"/>
          </a:bodyPr>
          <a:lstStyle/>
          <a:p>
            <a:pPr algn="just"/>
            <a:r>
              <a:rPr lang="en-US" dirty="0">
                <a:latin typeface="Aptos Display" panose="020B0004020202020204" pitchFamily="34" charset="0"/>
              </a:rPr>
              <a:t>US Army Medical Research Institute of Chemical Defense  Aberdeen Proving Ground- Edgewood, MD 21010</a:t>
            </a:r>
          </a:p>
        </p:txBody>
      </p:sp>
      <p:sp>
        <p:nvSpPr>
          <p:cNvPr id="23" name="Text Placeholder 22">
            <a:extLst>
              <a:ext uri="{FF2B5EF4-FFF2-40B4-BE49-F238E27FC236}">
                <a16:creationId xmlns:a16="http://schemas.microsoft.com/office/drawing/2014/main" id="{B06DE8A9-7BA0-79EB-228D-62C2BD4BC21A}"/>
              </a:ext>
            </a:extLst>
          </p:cNvPr>
          <p:cNvSpPr>
            <a:spLocks noGrp="1"/>
          </p:cNvSpPr>
          <p:nvPr>
            <p:ph type="body" sz="quarter" idx="11"/>
          </p:nvPr>
        </p:nvSpPr>
        <p:spPr>
          <a:xfrm>
            <a:off x="9178635" y="3530302"/>
            <a:ext cx="27016365" cy="457200"/>
          </a:xfrm>
        </p:spPr>
        <p:txBody>
          <a:bodyPr>
            <a:normAutofit lnSpcReduction="10000"/>
          </a:bodyPr>
          <a:lstStyle/>
          <a:p>
            <a:pPr algn="just"/>
            <a:r>
              <a:rPr lang="en-US" sz="2800" dirty="0">
                <a:latin typeface="Aptos Display" panose="020B0004020202020204" pitchFamily="34" charset="0"/>
              </a:rPr>
              <a:t>Michelle C Racine, Justin Tressler, Katie Beam, Annie Wang, Ava M Zapf-Rickards, PhD, Kelsey Evans, Kailen Watson, Seung Ho Choi, PhD, Bryan John McCranor, PhD</a:t>
            </a:r>
          </a:p>
        </p:txBody>
      </p:sp>
      <p:pic>
        <p:nvPicPr>
          <p:cNvPr id="25" name="Picture 24">
            <a:extLst>
              <a:ext uri="{FF2B5EF4-FFF2-40B4-BE49-F238E27FC236}">
                <a16:creationId xmlns:a16="http://schemas.microsoft.com/office/drawing/2014/main" id="{45D24CFB-C3C5-9AB6-6019-02028F01D63B}"/>
              </a:ext>
            </a:extLst>
          </p:cNvPr>
          <p:cNvPicPr>
            <a:picLocks noChangeAspect="1"/>
          </p:cNvPicPr>
          <p:nvPr/>
        </p:nvPicPr>
        <p:blipFill>
          <a:blip r:embed="rId2"/>
          <a:stretch>
            <a:fillRect/>
          </a:stretch>
        </p:blipFill>
        <p:spPr>
          <a:xfrm>
            <a:off x="8188929" y="130501"/>
            <a:ext cx="3555861" cy="3569617"/>
          </a:xfrm>
          <a:prstGeom prst="rect">
            <a:avLst/>
          </a:prstGeom>
        </p:spPr>
      </p:pic>
      <p:pic>
        <p:nvPicPr>
          <p:cNvPr id="27" name="Picture 26">
            <a:extLst>
              <a:ext uri="{FF2B5EF4-FFF2-40B4-BE49-F238E27FC236}">
                <a16:creationId xmlns:a16="http://schemas.microsoft.com/office/drawing/2014/main" id="{37414EBA-5279-500C-A25B-BB40340B59BF}"/>
              </a:ext>
            </a:extLst>
          </p:cNvPr>
          <p:cNvPicPr>
            <a:picLocks noChangeAspect="1"/>
          </p:cNvPicPr>
          <p:nvPr/>
        </p:nvPicPr>
        <p:blipFill>
          <a:blip r:embed="rId3"/>
          <a:stretch>
            <a:fillRect/>
          </a:stretch>
        </p:blipFill>
        <p:spPr>
          <a:xfrm>
            <a:off x="33543010" y="951386"/>
            <a:ext cx="3082634" cy="3096807"/>
          </a:xfrm>
          <a:prstGeom prst="rect">
            <a:avLst/>
          </a:prstGeom>
        </p:spPr>
      </p:pic>
      <p:sp>
        <p:nvSpPr>
          <p:cNvPr id="29" name="TextBox 28">
            <a:extLst>
              <a:ext uri="{FF2B5EF4-FFF2-40B4-BE49-F238E27FC236}">
                <a16:creationId xmlns:a16="http://schemas.microsoft.com/office/drawing/2014/main" id="{F8221768-2FB3-64FF-79FF-8BD95018D370}"/>
              </a:ext>
            </a:extLst>
          </p:cNvPr>
          <p:cNvSpPr txBox="1"/>
          <p:nvPr/>
        </p:nvSpPr>
        <p:spPr>
          <a:xfrm>
            <a:off x="8936684" y="8931480"/>
            <a:ext cx="3670954" cy="209288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Aptos Display" panose="020B0004020202020204" pitchFamily="34" charset="0"/>
              </a:rPr>
              <a:t>Naloxone (Narcan)</a:t>
            </a:r>
          </a:p>
          <a:p>
            <a:pPr marR="0" lvl="0" algn="just" defTabSz="914400" rtl="0" eaLnBrk="1" fontAlgn="auto" latinLnBrk="0" hangingPunct="1">
              <a:lnSpc>
                <a:spcPct val="100000"/>
              </a:lnSpc>
              <a:spcBef>
                <a:spcPts val="0"/>
              </a:spcBef>
              <a:spcAft>
                <a:spcPts val="600"/>
              </a:spcAft>
              <a:buClr>
                <a:prstClr val="white">
                  <a:lumMod val="50000"/>
                </a:prstClr>
              </a:buClr>
              <a:buSzPct val="120000"/>
              <a:tabLst/>
              <a:defRPr/>
            </a:pPr>
            <a:r>
              <a:rPr kumimoji="0" lang="en-US" sz="2000" b="0" i="0" u="none" strike="noStrike" kern="1200" cap="none" spc="0" normalizeH="0" baseline="0" noProof="0" dirty="0">
                <a:ln>
                  <a:noFill/>
                </a:ln>
                <a:solidFill>
                  <a:prstClr val="black"/>
                </a:solidFill>
                <a:effectLst/>
                <a:uLnTx/>
                <a:uFillTx/>
                <a:latin typeface="Aptos Display" panose="020B0004020202020204" pitchFamily="34" charset="0"/>
              </a:rPr>
              <a:t>Capable of reversing respiratory depression induced by morphine &amp; fentanyl</a:t>
            </a:r>
          </a:p>
          <a:p>
            <a:pPr marR="0" lvl="0" algn="just" defTabSz="914400" rtl="0" eaLnBrk="1" fontAlgn="auto" latinLnBrk="0" hangingPunct="1">
              <a:lnSpc>
                <a:spcPct val="100000"/>
              </a:lnSpc>
              <a:spcBef>
                <a:spcPts val="0"/>
              </a:spcBef>
              <a:spcAft>
                <a:spcPts val="600"/>
              </a:spcAft>
              <a:buClr>
                <a:prstClr val="white">
                  <a:lumMod val="50000"/>
                </a:prstClr>
              </a:buClr>
              <a:buSzPct val="120000"/>
              <a:tabLst/>
              <a:defRPr/>
            </a:pPr>
            <a:r>
              <a:rPr kumimoji="0" lang="en-US" sz="2000" b="0" i="0" u="none" strike="noStrike" kern="1200" cap="none" spc="0" normalizeH="0" baseline="0" noProof="0" dirty="0">
                <a:ln>
                  <a:noFill/>
                </a:ln>
                <a:solidFill>
                  <a:prstClr val="black"/>
                </a:solidFill>
                <a:effectLst/>
                <a:uLnTx/>
                <a:uFillTx/>
                <a:latin typeface="Aptos Display" panose="020B0004020202020204" pitchFamily="34" charset="0"/>
              </a:rPr>
              <a:t>Short duration of action resulting in possible renarcotization</a:t>
            </a:r>
          </a:p>
        </p:txBody>
      </p:sp>
      <p:pic>
        <p:nvPicPr>
          <p:cNvPr id="30" name="Picture 29">
            <a:extLst>
              <a:ext uri="{FF2B5EF4-FFF2-40B4-BE49-F238E27FC236}">
                <a16:creationId xmlns:a16="http://schemas.microsoft.com/office/drawing/2014/main" id="{E679863F-D62D-6464-5411-1E4D66F38E58}"/>
              </a:ext>
            </a:extLst>
          </p:cNvPr>
          <p:cNvPicPr>
            <a:picLocks noChangeAspect="1"/>
          </p:cNvPicPr>
          <p:nvPr/>
        </p:nvPicPr>
        <p:blipFill>
          <a:blip r:embed="rId4"/>
          <a:stretch>
            <a:fillRect/>
          </a:stretch>
        </p:blipFill>
        <p:spPr>
          <a:xfrm>
            <a:off x="7871978" y="10788206"/>
            <a:ext cx="4984057" cy="4295287"/>
          </a:xfrm>
          <a:prstGeom prst="rect">
            <a:avLst/>
          </a:prstGeom>
        </p:spPr>
      </p:pic>
      <p:sp>
        <p:nvSpPr>
          <p:cNvPr id="31" name="TextBox 30">
            <a:extLst>
              <a:ext uri="{FF2B5EF4-FFF2-40B4-BE49-F238E27FC236}">
                <a16:creationId xmlns:a16="http://schemas.microsoft.com/office/drawing/2014/main" id="{BD7126A0-0652-B008-D1FC-3C93F59E0AFF}"/>
              </a:ext>
            </a:extLst>
          </p:cNvPr>
          <p:cNvSpPr txBox="1"/>
          <p:nvPr/>
        </p:nvSpPr>
        <p:spPr>
          <a:xfrm>
            <a:off x="12682525" y="11578483"/>
            <a:ext cx="4900390" cy="278537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b="1" dirty="0">
                <a:solidFill>
                  <a:prstClr val="black"/>
                </a:solidFill>
                <a:latin typeface="Aptos Display" panose="020B0004020202020204" pitchFamily="34" charset="0"/>
              </a:rPr>
              <a:t>Ketamine</a:t>
            </a:r>
          </a:p>
          <a:p>
            <a:pPr marL="0" marR="0" lvl="0" indent="0" algn="just"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dirty="0">
                <a:solidFill>
                  <a:prstClr val="black"/>
                </a:solidFill>
                <a:latin typeface="Aptos Display" panose="020B0004020202020204" pitchFamily="34" charset="0"/>
              </a:rPr>
              <a:t>Cardiac function is stimulated rather than depressed</a:t>
            </a:r>
          </a:p>
          <a:p>
            <a:pPr marL="0" marR="0" lvl="0" indent="0" algn="just"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dirty="0">
                <a:solidFill>
                  <a:prstClr val="black"/>
                </a:solidFill>
                <a:latin typeface="Aptos Display" panose="020B0004020202020204" pitchFamily="34" charset="0"/>
              </a:rPr>
              <a:t>At lower doses, potent analgesic and mild sedation, At higher doses, dissociative anesthesia and moderate to deep sedation</a:t>
            </a:r>
          </a:p>
          <a:p>
            <a:pPr marL="0" marR="0" lvl="0" indent="0" algn="just"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000" dirty="0">
                <a:solidFill>
                  <a:prstClr val="black"/>
                </a:solidFill>
                <a:latin typeface="Aptos Display" panose="020B0004020202020204" pitchFamily="34" charset="0"/>
              </a:rPr>
              <a:t>Various references in Battlefield analgesia and sedation</a:t>
            </a:r>
          </a:p>
        </p:txBody>
      </p:sp>
      <p:pic>
        <p:nvPicPr>
          <p:cNvPr id="33" name="Picture 32">
            <a:extLst>
              <a:ext uri="{FF2B5EF4-FFF2-40B4-BE49-F238E27FC236}">
                <a16:creationId xmlns:a16="http://schemas.microsoft.com/office/drawing/2014/main" id="{87EA549E-4F78-2C2C-0119-075E64CBB0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77091" y="24118987"/>
            <a:ext cx="3078690" cy="2296184"/>
          </a:xfrm>
          <a:prstGeom prst="rect">
            <a:avLst/>
          </a:prstGeom>
        </p:spPr>
      </p:pic>
      <p:pic>
        <p:nvPicPr>
          <p:cNvPr id="34" name="Picture 33" descr="Diagram&#10;&#10;AI-generated content may be incorrect.">
            <a:extLst>
              <a:ext uri="{FF2B5EF4-FFF2-40B4-BE49-F238E27FC236}">
                <a16:creationId xmlns:a16="http://schemas.microsoft.com/office/drawing/2014/main" id="{47724E02-90E3-DE87-FB1C-16D22462715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54554" y="18488780"/>
            <a:ext cx="7109137" cy="3815720"/>
          </a:xfrm>
          <a:prstGeom prst="rect">
            <a:avLst/>
          </a:prstGeom>
          <a:ln w="38100">
            <a:solidFill>
              <a:srgbClr val="802529"/>
            </a:solidFill>
          </a:ln>
          <a:effectLst/>
        </p:spPr>
      </p:pic>
      <p:pic>
        <p:nvPicPr>
          <p:cNvPr id="35" name="Picture 2" descr="Plantar Test Apparatus Hargreaves Method">
            <a:extLst>
              <a:ext uri="{FF2B5EF4-FFF2-40B4-BE49-F238E27FC236}">
                <a16:creationId xmlns:a16="http://schemas.microsoft.com/office/drawing/2014/main" id="{1EF0A2AB-5CB7-B49B-24AF-173818F04ED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5848" y="18464065"/>
            <a:ext cx="8626963" cy="3785651"/>
          </a:xfrm>
          <a:prstGeom prst="rect">
            <a:avLst/>
          </a:prstGeom>
          <a:noFill/>
          <a:ln>
            <a:solidFill>
              <a:srgbClr val="802529"/>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1C45AF7E-C762-2E4E-7E96-4D3C8344D8A2}"/>
              </a:ext>
            </a:extLst>
          </p:cNvPr>
          <p:cNvSpPr txBox="1"/>
          <p:nvPr/>
        </p:nvSpPr>
        <p:spPr>
          <a:xfrm>
            <a:off x="880876" y="22501843"/>
            <a:ext cx="8297759" cy="3785652"/>
          </a:xfrm>
          <a:prstGeom prst="rect">
            <a:avLst/>
          </a:prstGeom>
          <a:noFill/>
        </p:spPr>
        <p:txBody>
          <a:bodyPr wrap="square">
            <a:spAutoFit/>
          </a:bodyPr>
          <a:lstStyle/>
          <a:p>
            <a:pPr algn="just"/>
            <a:r>
              <a:rPr lang="en-US" sz="2000" b="1" dirty="0">
                <a:uFill>
                  <a:solidFill>
                    <a:srgbClr val="660033"/>
                  </a:solidFill>
                </a:uFill>
                <a:latin typeface="Aptos Display" panose="020B0004020202020204" pitchFamily="34" charset="0"/>
                <a:cs typeface="Arial" pitchFamily="34" charset="0"/>
              </a:rPr>
              <a:t>Hargreaves Analgesia Apparatus</a:t>
            </a:r>
          </a:p>
          <a:p>
            <a:pPr algn="just"/>
            <a:r>
              <a:rPr lang="en-US" sz="2000" dirty="0">
                <a:uFill>
                  <a:solidFill>
                    <a:srgbClr val="660033"/>
                  </a:solidFill>
                </a:uFill>
                <a:latin typeface="Aptos Display" panose="020B0004020202020204" pitchFamily="34" charset="0"/>
                <a:cs typeface="Arial" pitchFamily="34" charset="0"/>
              </a:rPr>
              <a:t>This unit is designed for testing narcotics and strong non-narcotic drugs. In plantar mode, the visible light/heat source is directed at the paw on top of a transparent, elevated glass platform. A focused beam of infrared (IR) or visible radiant heat beneath the glass, targeting the plantar (bottom) surface of the animal’s front paw. Once the animal feels the thermal discomfort, they instinctively withdraw the paw, and the sudden movement causes a drop in reflected light. This automatically shuts off the heat source and stops a built-in timer.  The time elapsed until withdrawal is recorded as the "paw withdrawal latency". </a:t>
            </a:r>
            <a:r>
              <a:rPr lang="en-US" sz="2000" dirty="0">
                <a:latin typeface="Aptos Display" panose="020B0004020202020204" pitchFamily="34" charset="0"/>
              </a:rPr>
              <a:t>The time it takes for the animal to remove its paw is recorded and averaged over three separate trials. The baseline response for all animals is recorded prior to exposure and treatment. </a:t>
            </a:r>
            <a:endParaRPr lang="en-US" sz="2000" dirty="0">
              <a:uFill>
                <a:solidFill>
                  <a:srgbClr val="660033"/>
                </a:solidFill>
              </a:uFill>
              <a:latin typeface="Aptos Display" panose="020B0004020202020204" pitchFamily="34" charset="0"/>
              <a:cs typeface="Arial" pitchFamily="34" charset="0"/>
            </a:endParaRPr>
          </a:p>
        </p:txBody>
      </p:sp>
      <p:sp>
        <p:nvSpPr>
          <p:cNvPr id="37" name="TextBox 36">
            <a:extLst>
              <a:ext uri="{FF2B5EF4-FFF2-40B4-BE49-F238E27FC236}">
                <a16:creationId xmlns:a16="http://schemas.microsoft.com/office/drawing/2014/main" id="{9BE6D16C-2998-CB2C-6D9E-91D7AE7145E0}"/>
              </a:ext>
            </a:extLst>
          </p:cNvPr>
          <p:cNvSpPr txBox="1"/>
          <p:nvPr/>
        </p:nvSpPr>
        <p:spPr>
          <a:xfrm>
            <a:off x="10171136" y="22658052"/>
            <a:ext cx="7411779" cy="1631216"/>
          </a:xfrm>
          <a:prstGeom prst="rect">
            <a:avLst/>
          </a:prstGeom>
          <a:noFill/>
        </p:spPr>
        <p:txBody>
          <a:bodyPr wrap="square">
            <a:spAutoFit/>
          </a:bodyPr>
          <a:lstStyle/>
          <a:p>
            <a:pPr algn="just"/>
            <a:r>
              <a:rPr lang="en-US" sz="2000" b="1" dirty="0">
                <a:uFill>
                  <a:solidFill>
                    <a:srgbClr val="660033"/>
                  </a:solidFill>
                </a:uFill>
                <a:latin typeface="Aptos Display" panose="020B0004020202020204" pitchFamily="34" charset="0"/>
                <a:cs typeface="Arial" pitchFamily="34" charset="0"/>
              </a:rPr>
              <a:t>Visual of frequency, Tidal Volume (TV)</a:t>
            </a:r>
          </a:p>
          <a:p>
            <a:pPr algn="just"/>
            <a:r>
              <a:rPr lang="en-US" sz="2000" dirty="0">
                <a:uFill>
                  <a:solidFill>
                    <a:srgbClr val="660033"/>
                  </a:solidFill>
                </a:uFill>
                <a:latin typeface="Aptos Display" panose="020B0004020202020204" pitchFamily="34" charset="0"/>
                <a:cs typeface="Arial" pitchFamily="34" charset="0"/>
              </a:rPr>
              <a:t>Breathing frequency, also known as respiratory rate, is the number of breaths someone takes every minute. Tidal volume (TV) represents the amount of air that is inhaled or exhaled during a typical breathing cycle and is measured in milliliters (mL). </a:t>
            </a:r>
          </a:p>
        </p:txBody>
      </p:sp>
      <p:sp>
        <p:nvSpPr>
          <p:cNvPr id="38" name="Text Placeholder 231">
            <a:extLst>
              <a:ext uri="{FF2B5EF4-FFF2-40B4-BE49-F238E27FC236}">
                <a16:creationId xmlns:a16="http://schemas.microsoft.com/office/drawing/2014/main" id="{6267AD54-5936-D147-6E3C-44A922DE5830}"/>
              </a:ext>
            </a:extLst>
          </p:cNvPr>
          <p:cNvSpPr txBox="1">
            <a:spLocks/>
          </p:cNvSpPr>
          <p:nvPr/>
        </p:nvSpPr>
        <p:spPr>
          <a:xfrm>
            <a:off x="19725725" y="11360865"/>
            <a:ext cx="7812240" cy="2049604"/>
          </a:xfrm>
          <a:prstGeom prst="rect">
            <a:avLst/>
          </a:prstGeom>
        </p:spPr>
        <p:txBody>
          <a:bodyPr>
            <a:noAutofit/>
          </a:bodyPr>
          <a:lstStyle>
            <a:lvl1pPr marL="914400" indent="-914400" algn="l" defTabSz="3657600" rtl="0" eaLnBrk="1" latinLnBrk="0" hangingPunct="1">
              <a:lnSpc>
                <a:spcPct val="90000"/>
              </a:lnSpc>
              <a:spcBef>
                <a:spcPts val="4000"/>
              </a:spcBef>
              <a:buFont typeface="Arial" panose="020B0604020202020204" pitchFamily="34" charset="0"/>
              <a:buChar char="•"/>
              <a:defRPr sz="11200" kern="1200">
                <a:solidFill>
                  <a:schemeClr val="tx1"/>
                </a:solidFill>
                <a:latin typeface="+mn-lt"/>
                <a:ea typeface="+mn-ea"/>
                <a:cs typeface="+mn-cs"/>
              </a:defRPr>
            </a:lvl1pPr>
            <a:lvl2pPr marL="2743200" indent="-914400" algn="l" defTabSz="3657600" rtl="0" eaLnBrk="1" latinLnBrk="0" hangingPunct="1">
              <a:lnSpc>
                <a:spcPct val="90000"/>
              </a:lnSpc>
              <a:spcBef>
                <a:spcPts val="2000"/>
              </a:spcBef>
              <a:buFont typeface="Arial" panose="020B0604020202020204" pitchFamily="34" charset="0"/>
              <a:buChar char="•"/>
              <a:defRPr sz="9600" kern="1200">
                <a:solidFill>
                  <a:schemeClr val="tx1"/>
                </a:solidFill>
                <a:latin typeface="+mn-lt"/>
                <a:ea typeface="+mn-ea"/>
                <a:cs typeface="+mn-cs"/>
              </a:defRPr>
            </a:lvl2pPr>
            <a:lvl3pPr marL="4572000" indent="-914400" algn="l" defTabSz="3657600" rtl="0" eaLnBrk="1" latinLnBrk="0" hangingPunct="1">
              <a:lnSpc>
                <a:spcPct val="90000"/>
              </a:lnSpc>
              <a:spcBef>
                <a:spcPts val="2000"/>
              </a:spcBef>
              <a:buFont typeface="Arial" panose="020B0604020202020204" pitchFamily="34" charset="0"/>
              <a:buChar char="•"/>
              <a:defRPr sz="8000" kern="1200">
                <a:solidFill>
                  <a:schemeClr val="tx1"/>
                </a:solidFill>
                <a:latin typeface="+mn-lt"/>
                <a:ea typeface="+mn-ea"/>
                <a:cs typeface="+mn-cs"/>
              </a:defRPr>
            </a:lvl3pPr>
            <a:lvl4pPr marL="6400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4pPr>
            <a:lvl5pPr marL="82296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5pPr>
            <a:lvl6pPr marL="100584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6pPr>
            <a:lvl7pPr marL="118872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7pPr>
            <a:lvl8pPr marL="137160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8pPr>
            <a:lvl9pPr marL="15544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9pPr>
          </a:lstStyle>
          <a:p>
            <a:pPr marL="0" indent="0" algn="just">
              <a:buNone/>
            </a:pPr>
            <a:r>
              <a:rPr lang="en-US" sz="2000" b="1" dirty="0">
                <a:latin typeface="Aptos Display" panose="020B0004020202020204" pitchFamily="34" charset="0"/>
              </a:rPr>
              <a:t>Opioid Induced Respiratory Depression </a:t>
            </a:r>
            <a:r>
              <a:rPr lang="en-US" sz="2000" b="1" u="sng" dirty="0">
                <a:latin typeface="Aptos Display" panose="020B0004020202020204" pitchFamily="34" charset="0"/>
              </a:rPr>
              <a:t>Frequency</a:t>
            </a:r>
            <a:endParaRPr lang="en-US" sz="2000" b="1" dirty="0">
              <a:latin typeface="Aptos Display" panose="020B0004020202020204" pitchFamily="34" charset="0"/>
            </a:endParaRPr>
          </a:p>
          <a:p>
            <a:pPr marL="0" indent="0" algn="just">
              <a:spcBef>
                <a:spcPts val="0"/>
              </a:spcBef>
              <a:buNone/>
            </a:pPr>
            <a:r>
              <a:rPr lang="en-US" sz="2000" dirty="0">
                <a:latin typeface="Aptos Display" panose="020B0004020202020204" pitchFamily="34" charset="0"/>
                <a:ea typeface="Aptos" panose="020B0004020202020204" pitchFamily="34" charset="0"/>
                <a:cs typeface="Times New Roman" panose="02020603050405020304" pitchFamily="18" charset="0"/>
              </a:rPr>
              <a:t>CRF exposure causes a significant decrease in </a:t>
            </a:r>
            <a:r>
              <a:rPr lang="en-US" sz="2000" i="1" dirty="0">
                <a:latin typeface="Aptos Display" panose="020B0004020202020204" pitchFamily="34" charset="0"/>
                <a:ea typeface="Aptos" panose="020B0004020202020204" pitchFamily="34" charset="0"/>
                <a:cs typeface="Times New Roman" panose="02020603050405020304" pitchFamily="18" charset="0"/>
              </a:rPr>
              <a:t>f</a:t>
            </a:r>
            <a:r>
              <a:rPr lang="en-US" sz="2000" dirty="0">
                <a:latin typeface="Aptos Display" panose="020B0004020202020204" pitchFamily="34" charset="0"/>
                <a:ea typeface="Aptos" panose="020B0004020202020204" pitchFamily="34" charset="0"/>
                <a:cs typeface="Times New Roman" panose="02020603050405020304" pitchFamily="18" charset="0"/>
              </a:rPr>
              <a:t> from baseline (p &lt; 0.01, 2-way ANOVA). Following exposure, treatment with NX (IM) caused a rapid return to near baseline levels. Additional treatments with both IV and IM KET had no significant change in </a:t>
            </a:r>
            <a:r>
              <a:rPr lang="en-US" sz="2000" i="1" dirty="0">
                <a:latin typeface="Aptos Display" panose="020B0004020202020204" pitchFamily="34" charset="0"/>
                <a:ea typeface="Aptos" panose="020B0004020202020204" pitchFamily="34" charset="0"/>
                <a:cs typeface="Times New Roman" panose="02020603050405020304" pitchFamily="18" charset="0"/>
              </a:rPr>
              <a:t>f</a:t>
            </a:r>
            <a:r>
              <a:rPr lang="en-US" sz="2000" dirty="0">
                <a:latin typeface="Aptos Display" panose="020B0004020202020204" pitchFamily="34" charset="0"/>
                <a:ea typeface="Aptos" panose="020B0004020202020204" pitchFamily="34" charset="0"/>
                <a:cs typeface="Times New Roman" panose="02020603050405020304" pitchFamily="18" charset="0"/>
              </a:rPr>
              <a:t> when compared to NX treatment alone. </a:t>
            </a:r>
            <a:endParaRPr lang="en-US" sz="2000" dirty="0">
              <a:latin typeface="Aptos Display" panose="020B0004020202020204" pitchFamily="34" charset="0"/>
            </a:endParaRPr>
          </a:p>
        </p:txBody>
      </p:sp>
      <p:sp>
        <p:nvSpPr>
          <p:cNvPr id="39" name="Text Placeholder 233">
            <a:extLst>
              <a:ext uri="{FF2B5EF4-FFF2-40B4-BE49-F238E27FC236}">
                <a16:creationId xmlns:a16="http://schemas.microsoft.com/office/drawing/2014/main" id="{54F84A59-99D7-7830-9CEF-065E11F1EB79}"/>
              </a:ext>
            </a:extLst>
          </p:cNvPr>
          <p:cNvSpPr txBox="1">
            <a:spLocks/>
          </p:cNvSpPr>
          <p:nvPr/>
        </p:nvSpPr>
        <p:spPr>
          <a:xfrm>
            <a:off x="20023860" y="19081527"/>
            <a:ext cx="15289393" cy="1291790"/>
          </a:xfrm>
          <a:prstGeom prst="rect">
            <a:avLst/>
          </a:prstGeom>
        </p:spPr>
        <p:txBody>
          <a:bodyPr>
            <a:noAutofit/>
          </a:bodyPr>
          <a:lstStyle>
            <a:lvl1pPr marL="914400" indent="-914400" algn="l" defTabSz="3657600" rtl="0" eaLnBrk="1" latinLnBrk="0" hangingPunct="1">
              <a:lnSpc>
                <a:spcPct val="90000"/>
              </a:lnSpc>
              <a:spcBef>
                <a:spcPts val="4000"/>
              </a:spcBef>
              <a:buFont typeface="Arial" panose="020B0604020202020204" pitchFamily="34" charset="0"/>
              <a:buChar char="•"/>
              <a:defRPr sz="11200" kern="1200">
                <a:solidFill>
                  <a:schemeClr val="tx1"/>
                </a:solidFill>
                <a:latin typeface="+mn-lt"/>
                <a:ea typeface="+mn-ea"/>
                <a:cs typeface="+mn-cs"/>
              </a:defRPr>
            </a:lvl1pPr>
            <a:lvl2pPr marL="2743200" indent="-914400" algn="l" defTabSz="3657600" rtl="0" eaLnBrk="1" latinLnBrk="0" hangingPunct="1">
              <a:lnSpc>
                <a:spcPct val="90000"/>
              </a:lnSpc>
              <a:spcBef>
                <a:spcPts val="2000"/>
              </a:spcBef>
              <a:buFont typeface="Arial" panose="020B0604020202020204" pitchFamily="34" charset="0"/>
              <a:buChar char="•"/>
              <a:defRPr sz="9600" kern="1200">
                <a:solidFill>
                  <a:schemeClr val="tx1"/>
                </a:solidFill>
                <a:latin typeface="+mn-lt"/>
                <a:ea typeface="+mn-ea"/>
                <a:cs typeface="+mn-cs"/>
              </a:defRPr>
            </a:lvl2pPr>
            <a:lvl3pPr marL="4572000" indent="-914400" algn="l" defTabSz="3657600" rtl="0" eaLnBrk="1" latinLnBrk="0" hangingPunct="1">
              <a:lnSpc>
                <a:spcPct val="90000"/>
              </a:lnSpc>
              <a:spcBef>
                <a:spcPts val="2000"/>
              </a:spcBef>
              <a:buFont typeface="Arial" panose="020B0604020202020204" pitchFamily="34" charset="0"/>
              <a:buChar char="•"/>
              <a:defRPr sz="8000" kern="1200">
                <a:solidFill>
                  <a:schemeClr val="tx1"/>
                </a:solidFill>
                <a:latin typeface="+mn-lt"/>
                <a:ea typeface="+mn-ea"/>
                <a:cs typeface="+mn-cs"/>
              </a:defRPr>
            </a:lvl3pPr>
            <a:lvl4pPr marL="6400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4pPr>
            <a:lvl5pPr marL="82296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5pPr>
            <a:lvl6pPr marL="100584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6pPr>
            <a:lvl7pPr marL="118872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7pPr>
            <a:lvl8pPr marL="137160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8pPr>
            <a:lvl9pPr marL="15544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9pPr>
          </a:lstStyle>
          <a:p>
            <a:pPr marL="0" indent="0" algn="just">
              <a:buNone/>
            </a:pPr>
            <a:r>
              <a:rPr lang="en-US" sz="2000" b="1" dirty="0">
                <a:latin typeface="Aptos Display" panose="020B0004020202020204" pitchFamily="34" charset="0"/>
              </a:rPr>
              <a:t>Hargreaves Analgesia measurements</a:t>
            </a:r>
          </a:p>
          <a:p>
            <a:pPr marL="0" indent="0" algn="just">
              <a:spcBef>
                <a:spcPts val="0"/>
              </a:spcBef>
              <a:buNone/>
            </a:pPr>
            <a:r>
              <a:rPr lang="en-US" sz="2000" dirty="0">
                <a:latin typeface="Aptos Display" panose="020B0004020202020204" pitchFamily="34" charset="0"/>
              </a:rPr>
              <a:t>Pain nociception was assessed utilizing a Hargreaves apparatus. We observed indications of renarcotization, especially in the animals treated with a single dose of naloxone. Indication of </a:t>
            </a:r>
            <a:r>
              <a:rPr lang="en-US" sz="2000" dirty="0" err="1">
                <a:latin typeface="Aptos Display" panose="020B0004020202020204" pitchFamily="34" charset="0"/>
              </a:rPr>
              <a:t>renarcotization</a:t>
            </a:r>
            <a:r>
              <a:rPr lang="en-US" sz="2000" dirty="0">
                <a:latin typeface="Aptos Display" panose="020B0004020202020204" pitchFamily="34" charset="0"/>
              </a:rPr>
              <a:t> is less in animals treated with a double dose of naloxone. Surprisingly, ketamine does not appear to provide pain relief after reversing the effects of a carfentanil overdose, particularly when administered as a double dose via IV injection.</a:t>
            </a:r>
          </a:p>
        </p:txBody>
      </p:sp>
      <p:pic>
        <p:nvPicPr>
          <p:cNvPr id="53" name="Picture 52">
            <a:extLst>
              <a:ext uri="{FF2B5EF4-FFF2-40B4-BE49-F238E27FC236}">
                <a16:creationId xmlns:a16="http://schemas.microsoft.com/office/drawing/2014/main" id="{7CAD48DC-7F7A-0E35-3836-9C3E26743332}"/>
              </a:ext>
            </a:extLst>
          </p:cNvPr>
          <p:cNvPicPr>
            <a:picLocks noChangeAspect="1"/>
          </p:cNvPicPr>
          <p:nvPr/>
        </p:nvPicPr>
        <p:blipFill>
          <a:blip r:embed="rId8"/>
          <a:srcRect r="34443"/>
          <a:stretch>
            <a:fillRect/>
          </a:stretch>
        </p:blipFill>
        <p:spPr>
          <a:xfrm>
            <a:off x="8354838" y="6186003"/>
            <a:ext cx="5314274" cy="2344092"/>
          </a:xfrm>
          <a:prstGeom prst="rect">
            <a:avLst/>
          </a:prstGeom>
          <a:effectLst>
            <a:outerShdw blurRad="63500" sx="102000" sy="102000" algn="ctr" rotWithShape="0">
              <a:prstClr val="black">
                <a:alpha val="40000"/>
              </a:prstClr>
            </a:outerShdw>
          </a:effectLst>
        </p:spPr>
      </p:pic>
      <p:sp>
        <p:nvSpPr>
          <p:cNvPr id="55" name="TextBox 54">
            <a:extLst>
              <a:ext uri="{FF2B5EF4-FFF2-40B4-BE49-F238E27FC236}">
                <a16:creationId xmlns:a16="http://schemas.microsoft.com/office/drawing/2014/main" id="{6DAC271B-72D1-A1D4-B984-7176F63A809F}"/>
              </a:ext>
            </a:extLst>
          </p:cNvPr>
          <p:cNvSpPr txBox="1"/>
          <p:nvPr/>
        </p:nvSpPr>
        <p:spPr>
          <a:xfrm>
            <a:off x="13855358" y="6299274"/>
            <a:ext cx="3727557" cy="1938992"/>
          </a:xfrm>
          <a:prstGeom prst="rect">
            <a:avLst/>
          </a:prstGeom>
          <a:noFill/>
        </p:spPr>
        <p:txBody>
          <a:bodyPr wrap="square">
            <a:spAutoFit/>
          </a:bodyPr>
          <a:lstStyle/>
          <a:p>
            <a:pPr algn="just"/>
            <a:r>
              <a:rPr lang="en-US" sz="2000" b="1" u="none" strike="noStrike" dirty="0">
                <a:effectLst/>
                <a:latin typeface="Aptos Display" panose="020B0004020202020204" pitchFamily="34" charset="0"/>
              </a:rPr>
              <a:t>Carfentanil</a:t>
            </a:r>
          </a:p>
          <a:p>
            <a:pPr algn="just"/>
            <a:r>
              <a:rPr lang="en-US" sz="2000" b="1" dirty="0">
                <a:latin typeface="Aptos Display" panose="020B0004020202020204" pitchFamily="34" charset="0"/>
              </a:rPr>
              <a:t>U</a:t>
            </a:r>
            <a:r>
              <a:rPr lang="en-US" sz="2000" dirty="0">
                <a:latin typeface="Aptos Display" panose="020B0004020202020204" pitchFamily="34" charset="0"/>
              </a:rPr>
              <a:t>ltra-potent synthetic opioid, </a:t>
            </a:r>
          </a:p>
          <a:p>
            <a:pPr algn="just"/>
            <a:r>
              <a:rPr lang="en-US" sz="2000" dirty="0">
                <a:latin typeface="Aptos Display" panose="020B0004020202020204" pitchFamily="34" charset="0"/>
              </a:rPr>
              <a:t>100 times stronger than fentanyl.</a:t>
            </a:r>
          </a:p>
          <a:p>
            <a:pPr algn="just"/>
            <a:r>
              <a:rPr lang="en-US" sz="2000" dirty="0">
                <a:latin typeface="Aptos Display" panose="020B0004020202020204" pitchFamily="34" charset="0"/>
              </a:rPr>
              <a:t>Legally approved exclusively for veterinary use as a large-animal tranquilizer (e.g., for elephants)</a:t>
            </a:r>
          </a:p>
        </p:txBody>
      </p:sp>
      <p:sp>
        <p:nvSpPr>
          <p:cNvPr id="58" name="TextBox 57">
            <a:extLst>
              <a:ext uri="{FF2B5EF4-FFF2-40B4-BE49-F238E27FC236}">
                <a16:creationId xmlns:a16="http://schemas.microsoft.com/office/drawing/2014/main" id="{4B389996-097F-128D-6B8E-D483F138561D}"/>
              </a:ext>
            </a:extLst>
          </p:cNvPr>
          <p:cNvSpPr txBox="1"/>
          <p:nvPr/>
        </p:nvSpPr>
        <p:spPr>
          <a:xfrm>
            <a:off x="27687301" y="11296152"/>
            <a:ext cx="7607190" cy="1631216"/>
          </a:xfrm>
          <a:prstGeom prst="rect">
            <a:avLst/>
          </a:prstGeom>
          <a:noFill/>
        </p:spPr>
        <p:txBody>
          <a:bodyPr wrap="square">
            <a:spAutoFit/>
          </a:bodyPr>
          <a:lstStyle/>
          <a:p>
            <a:pPr marL="0" indent="0" algn="just">
              <a:buNone/>
            </a:pPr>
            <a:r>
              <a:rPr lang="en-US" sz="2000" b="1" dirty="0">
                <a:uFill>
                  <a:solidFill>
                    <a:srgbClr val="660033"/>
                  </a:solidFill>
                </a:uFill>
                <a:latin typeface="Aptos Display" panose="020B0004020202020204" pitchFamily="34" charset="0"/>
                <a:cs typeface="Arial" pitchFamily="34" charset="0"/>
              </a:rPr>
              <a:t>Opioid Induced Respiratory Depression </a:t>
            </a:r>
            <a:r>
              <a:rPr lang="en-US" sz="2000" b="1" u="sng" dirty="0">
                <a:uFill>
                  <a:solidFill>
                    <a:srgbClr val="660033"/>
                  </a:solidFill>
                </a:uFill>
                <a:latin typeface="Aptos Display" panose="020B0004020202020204" pitchFamily="34" charset="0"/>
                <a:cs typeface="Arial" pitchFamily="34" charset="0"/>
              </a:rPr>
              <a:t>Tidal Volume</a:t>
            </a:r>
          </a:p>
          <a:p>
            <a:pPr marL="0" indent="0" algn="just">
              <a:buNone/>
            </a:pPr>
            <a:r>
              <a:rPr lang="en-US" sz="2000" dirty="0">
                <a:solidFill>
                  <a:prstClr val="black"/>
                </a:solidFill>
                <a:uFill>
                  <a:solidFill>
                    <a:srgbClr val="660033"/>
                  </a:solidFill>
                </a:uFill>
                <a:latin typeface="Aptos Display" panose="020B0004020202020204" pitchFamily="34" charset="0"/>
                <a:ea typeface="Aptos" panose="020B0004020202020204" pitchFamily="34" charset="0"/>
                <a:cs typeface="Times New Roman" panose="02020603050405020304" pitchFamily="18" charset="0"/>
              </a:rPr>
              <a:t>We observed no significant changes following exposure in any treatment cohort. We observed incidents of nausea (vomiting and/or diarrhea) in most cohorts with IM KET having higher instances. CRF exposure did cause lethality but there was no correlation to any treatment cohort. </a:t>
            </a:r>
            <a:endParaRPr lang="en-US" sz="8000" dirty="0">
              <a:latin typeface="Aptos Display" panose="020B0004020202020204" pitchFamily="34" charset="0"/>
            </a:endParaRPr>
          </a:p>
        </p:txBody>
      </p:sp>
      <p:sp>
        <p:nvSpPr>
          <p:cNvPr id="73" name="TextBox 72">
            <a:extLst>
              <a:ext uri="{FF2B5EF4-FFF2-40B4-BE49-F238E27FC236}">
                <a16:creationId xmlns:a16="http://schemas.microsoft.com/office/drawing/2014/main" id="{81207780-DE18-2F8C-60DA-DEE1F1264720}"/>
              </a:ext>
            </a:extLst>
          </p:cNvPr>
          <p:cNvSpPr txBox="1"/>
          <p:nvPr/>
        </p:nvSpPr>
        <p:spPr>
          <a:xfrm>
            <a:off x="21082139" y="12940699"/>
            <a:ext cx="6259002" cy="523220"/>
          </a:xfrm>
          <a:prstGeom prst="rect">
            <a:avLst/>
          </a:prstGeom>
          <a:noFill/>
        </p:spPr>
        <p:txBody>
          <a:bodyPr wrap="square" rtlCol="0">
            <a:spAutoFit/>
          </a:bodyPr>
          <a:lstStyle/>
          <a:p>
            <a:pPr algn="just"/>
            <a:r>
              <a:rPr lang="en-US" sz="2800" b="1" dirty="0">
                <a:latin typeface="Aptos Display" panose="020B0004020202020204" pitchFamily="34" charset="0"/>
              </a:rPr>
              <a:t>Pain Response (Single Naloxone Dose)</a:t>
            </a:r>
          </a:p>
        </p:txBody>
      </p:sp>
      <p:sp>
        <p:nvSpPr>
          <p:cNvPr id="74" name="TextBox 73">
            <a:extLst>
              <a:ext uri="{FF2B5EF4-FFF2-40B4-BE49-F238E27FC236}">
                <a16:creationId xmlns:a16="http://schemas.microsoft.com/office/drawing/2014/main" id="{60053291-21E4-BE99-5CC7-26AF45547A3C}"/>
              </a:ext>
            </a:extLst>
          </p:cNvPr>
          <p:cNvSpPr txBox="1"/>
          <p:nvPr/>
        </p:nvSpPr>
        <p:spPr>
          <a:xfrm>
            <a:off x="28427655" y="12995711"/>
            <a:ext cx="6724838" cy="523220"/>
          </a:xfrm>
          <a:prstGeom prst="rect">
            <a:avLst/>
          </a:prstGeom>
          <a:noFill/>
        </p:spPr>
        <p:txBody>
          <a:bodyPr wrap="square" rtlCol="0">
            <a:spAutoFit/>
          </a:bodyPr>
          <a:lstStyle/>
          <a:p>
            <a:pPr algn="just"/>
            <a:r>
              <a:rPr lang="en-US" sz="2800" b="1" dirty="0">
                <a:latin typeface="Aptos Display" panose="020B0004020202020204" pitchFamily="34" charset="0"/>
              </a:rPr>
              <a:t>Pain Response (Double Naloxone Dose)</a:t>
            </a:r>
          </a:p>
        </p:txBody>
      </p:sp>
      <p:sp>
        <p:nvSpPr>
          <p:cNvPr id="83" name="Text Placeholder 1">
            <a:extLst>
              <a:ext uri="{FF2B5EF4-FFF2-40B4-BE49-F238E27FC236}">
                <a16:creationId xmlns:a16="http://schemas.microsoft.com/office/drawing/2014/main" id="{B1DCA23F-17E8-882C-BEA3-F958FD1CA513}"/>
              </a:ext>
            </a:extLst>
          </p:cNvPr>
          <p:cNvSpPr txBox="1">
            <a:spLocks/>
          </p:cNvSpPr>
          <p:nvPr/>
        </p:nvSpPr>
        <p:spPr>
          <a:xfrm>
            <a:off x="430429" y="14802045"/>
            <a:ext cx="17388014" cy="851458"/>
          </a:xfrm>
          <a:prstGeom prst="rect">
            <a:avLst/>
          </a:prstGeom>
          <a:solidFill>
            <a:srgbClr val="582831"/>
          </a:solidFill>
        </p:spPr>
        <p:txBody>
          <a:bodyPr vert="horz" lIns="91440" tIns="45720" rIns="91440" bIns="45720" rtlCol="0" anchor="ctr">
            <a:normAutofit/>
          </a:bodyPr>
          <a:lstStyle>
            <a:lvl1pPr marL="0" indent="0" algn="ctr" defTabSz="3657600" rtl="0" eaLnBrk="1" latinLnBrk="0" hangingPunct="1">
              <a:lnSpc>
                <a:spcPct val="90000"/>
              </a:lnSpc>
              <a:spcBef>
                <a:spcPts val="4000"/>
              </a:spcBef>
              <a:buFontTx/>
              <a:buNone/>
              <a:defRPr sz="4500" b="1" kern="1200" baseline="0">
                <a:solidFill>
                  <a:schemeClr val="bg1"/>
                </a:solidFill>
                <a:latin typeface="Cambria" panose="02040503050406030204" pitchFamily="18" charset="0"/>
                <a:ea typeface="+mn-ea"/>
                <a:cs typeface="+mn-cs"/>
              </a:defRPr>
            </a:lvl1pPr>
            <a:lvl2pPr marL="1828654" indent="0" algn="l" defTabSz="3657600" rtl="0" eaLnBrk="1" latinLnBrk="0" hangingPunct="1">
              <a:lnSpc>
                <a:spcPct val="90000"/>
              </a:lnSpc>
              <a:spcBef>
                <a:spcPts val="2000"/>
              </a:spcBef>
              <a:buFontTx/>
              <a:buNone/>
              <a:defRPr sz="9600" kern="1200">
                <a:solidFill>
                  <a:schemeClr val="tx1"/>
                </a:solidFill>
                <a:latin typeface="+mn-lt"/>
                <a:ea typeface="+mn-ea"/>
                <a:cs typeface="+mn-cs"/>
              </a:defRPr>
            </a:lvl2pPr>
            <a:lvl3pPr marL="3657308" indent="0" algn="l" defTabSz="3657600" rtl="0" eaLnBrk="1" latinLnBrk="0" hangingPunct="1">
              <a:lnSpc>
                <a:spcPct val="90000"/>
              </a:lnSpc>
              <a:spcBef>
                <a:spcPts val="2000"/>
              </a:spcBef>
              <a:buFontTx/>
              <a:buNone/>
              <a:defRPr sz="8000" kern="1200">
                <a:solidFill>
                  <a:schemeClr val="tx1"/>
                </a:solidFill>
                <a:latin typeface="+mn-lt"/>
                <a:ea typeface="+mn-ea"/>
                <a:cs typeface="+mn-cs"/>
              </a:defRPr>
            </a:lvl3pPr>
            <a:lvl4pPr marL="5485961" indent="0" algn="l" defTabSz="3657600" rtl="0" eaLnBrk="1" latinLnBrk="0" hangingPunct="1">
              <a:lnSpc>
                <a:spcPct val="90000"/>
              </a:lnSpc>
              <a:spcBef>
                <a:spcPts val="2000"/>
              </a:spcBef>
              <a:buFontTx/>
              <a:buNone/>
              <a:defRPr sz="7200" kern="1200">
                <a:solidFill>
                  <a:schemeClr val="tx1"/>
                </a:solidFill>
                <a:latin typeface="+mn-lt"/>
                <a:ea typeface="+mn-ea"/>
                <a:cs typeface="+mn-cs"/>
              </a:defRPr>
            </a:lvl4pPr>
            <a:lvl5pPr marL="7314614" indent="0" algn="l" defTabSz="3657600" rtl="0" eaLnBrk="1" latinLnBrk="0" hangingPunct="1">
              <a:lnSpc>
                <a:spcPct val="90000"/>
              </a:lnSpc>
              <a:spcBef>
                <a:spcPts val="2000"/>
              </a:spcBef>
              <a:buFontTx/>
              <a:buNone/>
              <a:defRPr sz="7200" kern="1200">
                <a:solidFill>
                  <a:schemeClr val="tx1"/>
                </a:solidFill>
                <a:latin typeface="+mn-lt"/>
                <a:ea typeface="+mn-ea"/>
                <a:cs typeface="+mn-cs"/>
              </a:defRPr>
            </a:lvl5pPr>
            <a:lvl6pPr marL="100584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6pPr>
            <a:lvl7pPr marL="118872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7pPr>
            <a:lvl8pPr marL="137160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8pPr>
            <a:lvl9pPr marL="15544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9pPr>
          </a:lstStyle>
          <a:p>
            <a:r>
              <a:rPr lang="en-US" dirty="0">
                <a:latin typeface="Aptos Display" panose="020B0004020202020204" pitchFamily="34" charset="0"/>
              </a:rPr>
              <a:t>Methods</a:t>
            </a:r>
          </a:p>
        </p:txBody>
      </p:sp>
      <p:sp>
        <p:nvSpPr>
          <p:cNvPr id="86" name="Text Placeholder 1">
            <a:extLst>
              <a:ext uri="{FF2B5EF4-FFF2-40B4-BE49-F238E27FC236}">
                <a16:creationId xmlns:a16="http://schemas.microsoft.com/office/drawing/2014/main" id="{FFDA1617-A471-ABD6-C645-7F2364AAFBD5}"/>
              </a:ext>
            </a:extLst>
          </p:cNvPr>
          <p:cNvSpPr txBox="1">
            <a:spLocks/>
          </p:cNvSpPr>
          <p:nvPr/>
        </p:nvSpPr>
        <p:spPr>
          <a:xfrm>
            <a:off x="18806984" y="4803018"/>
            <a:ext cx="17388015" cy="851458"/>
          </a:xfrm>
          <a:prstGeom prst="rect">
            <a:avLst/>
          </a:prstGeom>
          <a:solidFill>
            <a:srgbClr val="582831"/>
          </a:solidFill>
        </p:spPr>
        <p:txBody>
          <a:bodyPr vert="horz" lIns="91440" tIns="45720" rIns="91440" bIns="45720" rtlCol="0" anchor="ctr">
            <a:normAutofit/>
          </a:bodyPr>
          <a:lstStyle>
            <a:lvl1pPr marL="0" indent="0" algn="ctr" defTabSz="3657600" rtl="0" eaLnBrk="1" latinLnBrk="0" hangingPunct="1">
              <a:lnSpc>
                <a:spcPct val="90000"/>
              </a:lnSpc>
              <a:spcBef>
                <a:spcPts val="4000"/>
              </a:spcBef>
              <a:buFontTx/>
              <a:buNone/>
              <a:defRPr sz="4500" b="1" kern="1200" baseline="0">
                <a:solidFill>
                  <a:schemeClr val="bg1"/>
                </a:solidFill>
                <a:latin typeface="Cambria" panose="02040503050406030204" pitchFamily="18" charset="0"/>
                <a:ea typeface="+mn-ea"/>
                <a:cs typeface="+mn-cs"/>
              </a:defRPr>
            </a:lvl1pPr>
            <a:lvl2pPr marL="1828654" indent="0" algn="l" defTabSz="3657600" rtl="0" eaLnBrk="1" latinLnBrk="0" hangingPunct="1">
              <a:lnSpc>
                <a:spcPct val="90000"/>
              </a:lnSpc>
              <a:spcBef>
                <a:spcPts val="2000"/>
              </a:spcBef>
              <a:buFontTx/>
              <a:buNone/>
              <a:defRPr sz="9600" kern="1200">
                <a:solidFill>
                  <a:schemeClr val="tx1"/>
                </a:solidFill>
                <a:latin typeface="+mn-lt"/>
                <a:ea typeface="+mn-ea"/>
                <a:cs typeface="+mn-cs"/>
              </a:defRPr>
            </a:lvl2pPr>
            <a:lvl3pPr marL="3657308" indent="0" algn="l" defTabSz="3657600" rtl="0" eaLnBrk="1" latinLnBrk="0" hangingPunct="1">
              <a:lnSpc>
                <a:spcPct val="90000"/>
              </a:lnSpc>
              <a:spcBef>
                <a:spcPts val="2000"/>
              </a:spcBef>
              <a:buFontTx/>
              <a:buNone/>
              <a:defRPr sz="8000" kern="1200">
                <a:solidFill>
                  <a:schemeClr val="tx1"/>
                </a:solidFill>
                <a:latin typeface="+mn-lt"/>
                <a:ea typeface="+mn-ea"/>
                <a:cs typeface="+mn-cs"/>
              </a:defRPr>
            </a:lvl3pPr>
            <a:lvl4pPr marL="5485961" indent="0" algn="l" defTabSz="3657600" rtl="0" eaLnBrk="1" latinLnBrk="0" hangingPunct="1">
              <a:lnSpc>
                <a:spcPct val="90000"/>
              </a:lnSpc>
              <a:spcBef>
                <a:spcPts val="2000"/>
              </a:spcBef>
              <a:buFontTx/>
              <a:buNone/>
              <a:defRPr sz="7200" kern="1200">
                <a:solidFill>
                  <a:schemeClr val="tx1"/>
                </a:solidFill>
                <a:latin typeface="+mn-lt"/>
                <a:ea typeface="+mn-ea"/>
                <a:cs typeface="+mn-cs"/>
              </a:defRPr>
            </a:lvl4pPr>
            <a:lvl5pPr marL="7314614" indent="0" algn="l" defTabSz="3657600" rtl="0" eaLnBrk="1" latinLnBrk="0" hangingPunct="1">
              <a:lnSpc>
                <a:spcPct val="90000"/>
              </a:lnSpc>
              <a:spcBef>
                <a:spcPts val="2000"/>
              </a:spcBef>
              <a:buFontTx/>
              <a:buNone/>
              <a:defRPr sz="7200" kern="1200">
                <a:solidFill>
                  <a:schemeClr val="tx1"/>
                </a:solidFill>
                <a:latin typeface="+mn-lt"/>
                <a:ea typeface="+mn-ea"/>
                <a:cs typeface="+mn-cs"/>
              </a:defRPr>
            </a:lvl5pPr>
            <a:lvl6pPr marL="100584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6pPr>
            <a:lvl7pPr marL="118872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7pPr>
            <a:lvl8pPr marL="137160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8pPr>
            <a:lvl9pPr marL="15544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9pPr>
          </a:lstStyle>
          <a:p>
            <a:r>
              <a:rPr lang="en-US" dirty="0">
                <a:latin typeface="Aptos Display" panose="020B0004020202020204" pitchFamily="34" charset="0"/>
              </a:rPr>
              <a:t>Results</a:t>
            </a:r>
          </a:p>
        </p:txBody>
      </p:sp>
      <p:sp>
        <p:nvSpPr>
          <p:cNvPr id="89" name="Text Placeholder 1">
            <a:extLst>
              <a:ext uri="{FF2B5EF4-FFF2-40B4-BE49-F238E27FC236}">
                <a16:creationId xmlns:a16="http://schemas.microsoft.com/office/drawing/2014/main" id="{594C3A06-F0AD-1B25-6EBA-EADAAA7DC47F}"/>
              </a:ext>
            </a:extLst>
          </p:cNvPr>
          <p:cNvSpPr txBox="1">
            <a:spLocks/>
          </p:cNvSpPr>
          <p:nvPr/>
        </p:nvSpPr>
        <p:spPr>
          <a:xfrm>
            <a:off x="18970972" y="20441660"/>
            <a:ext cx="17203429" cy="851458"/>
          </a:xfrm>
          <a:prstGeom prst="rect">
            <a:avLst/>
          </a:prstGeom>
          <a:solidFill>
            <a:srgbClr val="582831"/>
          </a:solidFill>
        </p:spPr>
        <p:txBody>
          <a:bodyPr vert="horz" lIns="91440" tIns="45720" rIns="91440" bIns="45720" rtlCol="0" anchor="ctr">
            <a:normAutofit/>
          </a:bodyPr>
          <a:lstStyle>
            <a:lvl1pPr marL="0" indent="0" algn="ctr" defTabSz="3657600" rtl="0" eaLnBrk="1" latinLnBrk="0" hangingPunct="1">
              <a:lnSpc>
                <a:spcPct val="90000"/>
              </a:lnSpc>
              <a:spcBef>
                <a:spcPts val="4000"/>
              </a:spcBef>
              <a:buFontTx/>
              <a:buNone/>
              <a:defRPr sz="4500" b="1" kern="1200" baseline="0">
                <a:solidFill>
                  <a:schemeClr val="bg1"/>
                </a:solidFill>
                <a:latin typeface="Cambria" panose="02040503050406030204" pitchFamily="18" charset="0"/>
                <a:ea typeface="+mn-ea"/>
                <a:cs typeface="+mn-cs"/>
              </a:defRPr>
            </a:lvl1pPr>
            <a:lvl2pPr marL="1828654" indent="0" algn="l" defTabSz="3657600" rtl="0" eaLnBrk="1" latinLnBrk="0" hangingPunct="1">
              <a:lnSpc>
                <a:spcPct val="90000"/>
              </a:lnSpc>
              <a:spcBef>
                <a:spcPts val="2000"/>
              </a:spcBef>
              <a:buFontTx/>
              <a:buNone/>
              <a:defRPr sz="9600" kern="1200">
                <a:solidFill>
                  <a:schemeClr val="tx1"/>
                </a:solidFill>
                <a:latin typeface="+mn-lt"/>
                <a:ea typeface="+mn-ea"/>
                <a:cs typeface="+mn-cs"/>
              </a:defRPr>
            </a:lvl2pPr>
            <a:lvl3pPr marL="3657308" indent="0" algn="l" defTabSz="3657600" rtl="0" eaLnBrk="1" latinLnBrk="0" hangingPunct="1">
              <a:lnSpc>
                <a:spcPct val="90000"/>
              </a:lnSpc>
              <a:spcBef>
                <a:spcPts val="2000"/>
              </a:spcBef>
              <a:buFontTx/>
              <a:buNone/>
              <a:defRPr sz="8000" kern="1200">
                <a:solidFill>
                  <a:schemeClr val="tx1"/>
                </a:solidFill>
                <a:latin typeface="+mn-lt"/>
                <a:ea typeface="+mn-ea"/>
                <a:cs typeface="+mn-cs"/>
              </a:defRPr>
            </a:lvl3pPr>
            <a:lvl4pPr marL="5485961" indent="0" algn="l" defTabSz="3657600" rtl="0" eaLnBrk="1" latinLnBrk="0" hangingPunct="1">
              <a:lnSpc>
                <a:spcPct val="90000"/>
              </a:lnSpc>
              <a:spcBef>
                <a:spcPts val="2000"/>
              </a:spcBef>
              <a:buFontTx/>
              <a:buNone/>
              <a:defRPr sz="7200" kern="1200">
                <a:solidFill>
                  <a:schemeClr val="tx1"/>
                </a:solidFill>
                <a:latin typeface="+mn-lt"/>
                <a:ea typeface="+mn-ea"/>
                <a:cs typeface="+mn-cs"/>
              </a:defRPr>
            </a:lvl4pPr>
            <a:lvl5pPr marL="7314614" indent="0" algn="l" defTabSz="3657600" rtl="0" eaLnBrk="1" latinLnBrk="0" hangingPunct="1">
              <a:lnSpc>
                <a:spcPct val="90000"/>
              </a:lnSpc>
              <a:spcBef>
                <a:spcPts val="2000"/>
              </a:spcBef>
              <a:buFontTx/>
              <a:buNone/>
              <a:defRPr sz="7200" kern="1200">
                <a:solidFill>
                  <a:schemeClr val="tx1"/>
                </a:solidFill>
                <a:latin typeface="+mn-lt"/>
                <a:ea typeface="+mn-ea"/>
                <a:cs typeface="+mn-cs"/>
              </a:defRPr>
            </a:lvl5pPr>
            <a:lvl6pPr marL="100584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6pPr>
            <a:lvl7pPr marL="118872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7pPr>
            <a:lvl8pPr marL="137160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8pPr>
            <a:lvl9pPr marL="15544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9pPr>
          </a:lstStyle>
          <a:p>
            <a:r>
              <a:rPr lang="en-US" dirty="0">
                <a:latin typeface="Aptos Display" panose="020B0004020202020204" pitchFamily="34" charset="0"/>
              </a:rPr>
              <a:t>Conclusions</a:t>
            </a:r>
          </a:p>
        </p:txBody>
      </p:sp>
      <p:pic>
        <p:nvPicPr>
          <p:cNvPr id="6" name="Picture 5">
            <a:extLst>
              <a:ext uri="{FF2B5EF4-FFF2-40B4-BE49-F238E27FC236}">
                <a16:creationId xmlns:a16="http://schemas.microsoft.com/office/drawing/2014/main" id="{18563319-C1E7-0695-4656-A2948918AA63}"/>
              </a:ext>
            </a:extLst>
          </p:cNvPr>
          <p:cNvPicPr>
            <a:picLocks noChangeAspect="1"/>
          </p:cNvPicPr>
          <p:nvPr/>
        </p:nvPicPr>
        <p:blipFill>
          <a:blip r:embed="rId9"/>
          <a:srcRect b="10046"/>
          <a:stretch>
            <a:fillRect/>
          </a:stretch>
        </p:blipFill>
        <p:spPr>
          <a:xfrm>
            <a:off x="19700001" y="13215044"/>
            <a:ext cx="8413084" cy="5821480"/>
          </a:xfrm>
          <a:prstGeom prst="rect">
            <a:avLst/>
          </a:prstGeom>
        </p:spPr>
      </p:pic>
      <p:pic>
        <p:nvPicPr>
          <p:cNvPr id="9" name="Picture 8">
            <a:extLst>
              <a:ext uri="{FF2B5EF4-FFF2-40B4-BE49-F238E27FC236}">
                <a16:creationId xmlns:a16="http://schemas.microsoft.com/office/drawing/2014/main" id="{3C7C8CB4-820E-DB58-50CE-87DD5B6FE066}"/>
              </a:ext>
            </a:extLst>
          </p:cNvPr>
          <p:cNvPicPr>
            <a:picLocks noChangeAspect="1"/>
          </p:cNvPicPr>
          <p:nvPr/>
        </p:nvPicPr>
        <p:blipFill>
          <a:blip r:embed="rId10"/>
          <a:srcRect l="12516"/>
          <a:stretch>
            <a:fillRect/>
          </a:stretch>
        </p:blipFill>
        <p:spPr>
          <a:xfrm>
            <a:off x="28427655" y="13716000"/>
            <a:ext cx="6724838" cy="5506509"/>
          </a:xfrm>
          <a:prstGeom prst="rect">
            <a:avLst/>
          </a:prstGeom>
        </p:spPr>
      </p:pic>
      <p:pic>
        <p:nvPicPr>
          <p:cNvPr id="1028" name="Picture 4" descr="Instructions - Naloxone Auto-Injector 10 mg">
            <a:extLst>
              <a:ext uri="{FF2B5EF4-FFF2-40B4-BE49-F238E27FC236}">
                <a16:creationId xmlns:a16="http://schemas.microsoft.com/office/drawing/2014/main" id="{F44599E4-9ACA-9392-FDF9-08F292F94F54}"/>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7050" r="28008"/>
          <a:stretch>
            <a:fillRect/>
          </a:stretch>
        </p:blipFill>
        <p:spPr bwMode="auto">
          <a:xfrm>
            <a:off x="13615950" y="8919048"/>
            <a:ext cx="3033540" cy="2342487"/>
          </a:xfrm>
          <a:prstGeom prst="rect">
            <a:avLst/>
          </a:prstGeom>
          <a:noFill/>
          <a:ln>
            <a:solidFill>
              <a:srgbClr val="802529"/>
            </a:solidFill>
          </a:ln>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5D54EDF8-B2D5-31CB-D5F2-A12281C338F3}"/>
              </a:ext>
            </a:extLst>
          </p:cNvPr>
          <p:cNvPicPr>
            <a:picLocks noChangeAspect="1"/>
          </p:cNvPicPr>
          <p:nvPr/>
        </p:nvPicPr>
        <p:blipFill>
          <a:blip r:embed="rId12"/>
          <a:srcRect l="7268"/>
          <a:stretch>
            <a:fillRect/>
          </a:stretch>
        </p:blipFill>
        <p:spPr>
          <a:xfrm>
            <a:off x="26889883" y="5672529"/>
            <a:ext cx="7859731" cy="5742204"/>
          </a:xfrm>
          <a:prstGeom prst="rect">
            <a:avLst/>
          </a:prstGeom>
        </p:spPr>
      </p:pic>
      <p:sp>
        <p:nvSpPr>
          <p:cNvPr id="15" name="Rectangle 14">
            <a:extLst>
              <a:ext uri="{FF2B5EF4-FFF2-40B4-BE49-F238E27FC236}">
                <a16:creationId xmlns:a16="http://schemas.microsoft.com/office/drawing/2014/main" id="{E94460CB-8874-C05C-7BD9-275950314805}"/>
              </a:ext>
            </a:extLst>
          </p:cNvPr>
          <p:cNvSpPr/>
          <p:nvPr/>
        </p:nvSpPr>
        <p:spPr>
          <a:xfrm>
            <a:off x="19724914" y="5816208"/>
            <a:ext cx="15733486" cy="5468435"/>
          </a:xfrm>
          <a:prstGeom prst="rect">
            <a:avLst/>
          </a:prstGeom>
          <a:noFill/>
          <a:ln>
            <a:solidFill>
              <a:srgbClr val="8025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7" name="Object 16">
            <a:extLst>
              <a:ext uri="{FF2B5EF4-FFF2-40B4-BE49-F238E27FC236}">
                <a16:creationId xmlns:a16="http://schemas.microsoft.com/office/drawing/2014/main" id="{6F1ED044-D8A3-11F7-A6D8-78EEAD6764D9}"/>
              </a:ext>
            </a:extLst>
          </p:cNvPr>
          <p:cNvGraphicFramePr>
            <a:graphicFrameLocks noChangeAspect="1"/>
          </p:cNvGraphicFramePr>
          <p:nvPr>
            <p:extLst>
              <p:ext uri="{D42A27DB-BD31-4B8C-83A1-F6EECF244321}">
                <p14:modId xmlns:p14="http://schemas.microsoft.com/office/powerpoint/2010/main" val="840319252"/>
              </p:ext>
            </p:extLst>
          </p:nvPr>
        </p:nvGraphicFramePr>
        <p:xfrm>
          <a:off x="19875873" y="5689360"/>
          <a:ext cx="7432707" cy="5742203"/>
        </p:xfrm>
        <a:graphic>
          <a:graphicData uri="http://schemas.openxmlformats.org/presentationml/2006/ole">
            <mc:AlternateContent xmlns:mc="http://schemas.openxmlformats.org/markup-compatibility/2006">
              <mc:Choice xmlns:v="urn:schemas-microsoft-com:vml" Requires="v">
                <p:oleObj name="Prism 10" r:id="rId13" imgW="3852732" imgH="2975953" progId="Prism10.Document">
                  <p:embed/>
                </p:oleObj>
              </mc:Choice>
              <mc:Fallback>
                <p:oleObj name="Prism 10" r:id="rId13" imgW="3852732" imgH="2975953" progId="Prism10.Document">
                  <p:embed/>
                  <p:pic>
                    <p:nvPicPr>
                      <p:cNvPr id="0" name=""/>
                      <p:cNvPicPr/>
                      <p:nvPr/>
                    </p:nvPicPr>
                    <p:blipFill>
                      <a:blip r:embed="rId14"/>
                      <a:stretch>
                        <a:fillRect/>
                      </a:stretch>
                    </p:blipFill>
                    <p:spPr>
                      <a:xfrm>
                        <a:off x="19875873" y="5689360"/>
                        <a:ext cx="7432707" cy="5742203"/>
                      </a:xfrm>
                      <a:prstGeom prst="rect">
                        <a:avLst/>
                      </a:prstGeom>
                    </p:spPr>
                  </p:pic>
                </p:oleObj>
              </mc:Fallback>
            </mc:AlternateContent>
          </a:graphicData>
        </a:graphic>
      </p:graphicFrame>
      <p:sp>
        <p:nvSpPr>
          <p:cNvPr id="18" name="Rectangle 17">
            <a:extLst>
              <a:ext uri="{FF2B5EF4-FFF2-40B4-BE49-F238E27FC236}">
                <a16:creationId xmlns:a16="http://schemas.microsoft.com/office/drawing/2014/main" id="{0E9784CA-BA30-211D-F59A-2B34E8B877A7}"/>
              </a:ext>
            </a:extLst>
          </p:cNvPr>
          <p:cNvSpPr/>
          <p:nvPr/>
        </p:nvSpPr>
        <p:spPr>
          <a:xfrm>
            <a:off x="19733578" y="12951372"/>
            <a:ext cx="15733486" cy="6095825"/>
          </a:xfrm>
          <a:prstGeom prst="rect">
            <a:avLst/>
          </a:prstGeom>
          <a:noFill/>
          <a:ln>
            <a:solidFill>
              <a:srgbClr val="8025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3CA3BBC-583B-DD24-5AE8-CA36AB4E0F7F}"/>
              </a:ext>
            </a:extLst>
          </p:cNvPr>
          <p:cNvSpPr txBox="1"/>
          <p:nvPr/>
        </p:nvSpPr>
        <p:spPr>
          <a:xfrm>
            <a:off x="162167" y="26655561"/>
            <a:ext cx="27016364" cy="646331"/>
          </a:xfrm>
          <a:prstGeom prst="rect">
            <a:avLst/>
          </a:prstGeom>
          <a:noFill/>
        </p:spPr>
        <p:txBody>
          <a:bodyPr wrap="square">
            <a:spAutoFit/>
          </a:bodyPr>
          <a:lstStyle/>
          <a:p>
            <a:r>
              <a:rPr lang="en-US" dirty="0">
                <a:solidFill>
                  <a:schemeClr val="bg1"/>
                </a:solidFill>
              </a:rPr>
              <a:t>The views, opinions and/or findings contained in this poster are those of the author and do not necessarily reflect the views of the Department of War (</a:t>
            </a:r>
            <a:r>
              <a:rPr lang="en-US" dirty="0" err="1">
                <a:solidFill>
                  <a:schemeClr val="bg1"/>
                </a:solidFill>
              </a:rPr>
              <a:t>DoW</a:t>
            </a:r>
            <a:r>
              <a:rPr lang="en-US" dirty="0">
                <a:solidFill>
                  <a:schemeClr val="bg1"/>
                </a:solidFill>
              </a:rPr>
              <a:t>) and should not be construed as an official </a:t>
            </a:r>
            <a:r>
              <a:rPr lang="en-US" dirty="0" err="1">
                <a:solidFill>
                  <a:schemeClr val="bg1"/>
                </a:solidFill>
              </a:rPr>
              <a:t>DoW</a:t>
            </a:r>
            <a:r>
              <a:rPr lang="en-US" dirty="0">
                <a:solidFill>
                  <a:schemeClr val="bg1"/>
                </a:solidFill>
              </a:rPr>
              <a:t> position, policy or decision unless so designated by other documentation.  No official endorsement should be made.  Reference herein to any specific commercial products, process, or service by trade name, trademark, manufacturer, or otherwise, does not necessarily constitute or imply its endorsement, recommendation, or favoring by the U.S. Government.</a:t>
            </a:r>
          </a:p>
        </p:txBody>
      </p:sp>
      <p:pic>
        <p:nvPicPr>
          <p:cNvPr id="1026" name="Picture 2" descr="Red Poppy Design Stock Illustrations ...">
            <a:extLst>
              <a:ext uri="{FF2B5EF4-FFF2-40B4-BE49-F238E27FC236}">
                <a16:creationId xmlns:a16="http://schemas.microsoft.com/office/drawing/2014/main" id="{E5B0B279-E513-46E9-2D23-F870C952D17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443967" y="24709009"/>
            <a:ext cx="3335993" cy="1804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1397934"/>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_dlc_DocId xmlns="7f10d654-27e7-4bf4-9ad0-c21437e0c11f">SKHQCV5QEHK2-1388169100-21</_dlc_DocId>
    <_dlc_DocIdUrl xmlns="7f10d654-27e7-4bf4-9ad0-c21437e0c11f">
      <Url>https://mrdc-intranet.health.mil/mricd/S6/VI/_layouts/15/DocIdRedir.aspx?ID=SKHQCV5QEHK2-1388169100-21</Url>
      <Description>SKHQCV5QEHK2-1388169100-21</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A784BE5EB62CF46BE480D7B10988CB9" ma:contentTypeVersion="2" ma:contentTypeDescription="Create a new document." ma:contentTypeScope="" ma:versionID="177ddef90a27e7375b4c08d37f805627">
  <xsd:schema xmlns:xsd="http://www.w3.org/2001/XMLSchema" xmlns:xs="http://www.w3.org/2001/XMLSchema" xmlns:p="http://schemas.microsoft.com/office/2006/metadata/properties" xmlns:ns1="http://schemas.microsoft.com/sharepoint/v3" xmlns:ns2="7f10d654-27e7-4bf4-9ad0-c21437e0c11f" targetNamespace="http://schemas.microsoft.com/office/2006/metadata/properties" ma:root="true" ma:fieldsID="4b9e67cb16800067ba9dd14054749a96" ns1:_="" ns2:_="">
    <xsd:import namespace="http://schemas.microsoft.com/sharepoint/v3"/>
    <xsd:import namespace="7f10d654-27e7-4bf4-9ad0-c21437e0c11f"/>
    <xsd:element name="properties">
      <xsd:complexType>
        <xsd:sequence>
          <xsd:element name="documentManagement">
            <xsd:complexType>
              <xsd:all>
                <xsd:element ref="ns1:PublishingStartDate" minOccurs="0"/>
                <xsd:element ref="ns1:PublishingExpirationDate"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f10d654-27e7-4bf4-9ad0-c21437e0c11f" elementFormDefault="qualified">
    <xsd:import namespace="http://schemas.microsoft.com/office/2006/documentManagement/types"/>
    <xsd:import namespace="http://schemas.microsoft.com/office/infopath/2007/PartnerControls"/>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8CE3CE1-2B7B-4C18-85E5-084C55656866}">
  <ds:schemaRefs>
    <ds:schemaRef ds:uri="http://schemas.microsoft.com/sharepoint/v3/contenttype/forms"/>
  </ds:schemaRefs>
</ds:datastoreItem>
</file>

<file path=customXml/itemProps2.xml><?xml version="1.0" encoding="utf-8"?>
<ds:datastoreItem xmlns:ds="http://schemas.openxmlformats.org/officeDocument/2006/customXml" ds:itemID="{21AAB6D4-384F-4A9A-9656-9E469814B550}">
  <ds:schemaRefs>
    <ds:schemaRef ds:uri="http://schemas.microsoft.com/office/2006/metadata/properties"/>
    <ds:schemaRef ds:uri="http://schemas.microsoft.com/office/infopath/2007/PartnerControls"/>
    <ds:schemaRef ds:uri="http://schemas.microsoft.com/sharepoint/v3"/>
    <ds:schemaRef ds:uri="7f10d654-27e7-4bf4-9ad0-c21437e0c11f"/>
  </ds:schemaRefs>
</ds:datastoreItem>
</file>

<file path=customXml/itemProps3.xml><?xml version="1.0" encoding="utf-8"?>
<ds:datastoreItem xmlns:ds="http://schemas.openxmlformats.org/officeDocument/2006/customXml" ds:itemID="{97056FEA-79F6-4922-83B2-E61E4A8374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f10d654-27e7-4bf4-9ad0-c21437e0c1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3C78697E-8A24-4E0A-A86B-976D8229A346}">
  <ds:schemaRefs>
    <ds:schemaRef ds:uri="http://schemas.microsoft.com/sharepoint/events"/>
  </ds:schemaRefs>
</ds:datastoreItem>
</file>

<file path=docMetadata/LabelInfo.xml><?xml version="1.0" encoding="utf-8"?>
<clbl:labelList xmlns:clbl="http://schemas.microsoft.com/office/2020/mipLabelMetadata">
  <clbl:label id="{2de631a7-e12a-47ff-b5ad-541b82ec57a7}"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Office 2013 - 2022 Theme</Template>
  <TotalTime>19600</TotalTime>
  <Words>1322</Words>
  <Application>Microsoft Office PowerPoint</Application>
  <PresentationFormat>Custom</PresentationFormat>
  <Paragraphs>41</Paragraphs>
  <Slides>1</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12" baseType="lpstr">
      <vt:lpstr>Aptos Display</vt:lpstr>
      <vt:lpstr>Arial</vt:lpstr>
      <vt:lpstr>Arial Black</vt:lpstr>
      <vt:lpstr>Calibri</vt:lpstr>
      <vt:lpstr>Calibri Light</vt:lpstr>
      <vt:lpstr>Cambria</vt:lpstr>
      <vt:lpstr>Franklin Gothic Demi</vt:lpstr>
      <vt:lpstr>Franklin Gothic Medium</vt:lpstr>
      <vt:lpstr>Minion Pro</vt:lpstr>
      <vt:lpstr>Office 2013 - 2022 Theme</vt:lpstr>
      <vt:lpstr>Prism 10</vt:lpstr>
      <vt:lpstr>Evaluating Ketamine and Naloxone for Casualties Exposed to Opioid Agents as an Analgesic Strategy for the Modern Battlefield</vt:lpstr>
    </vt:vector>
  </TitlesOfParts>
  <Company>DHA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Samonte, Raymond E CTR USARMY MEDCOM USAMRMC (US)</dc:creator>
  <cp:lastModifiedBy>Racine, Michelle C CIV USARMY USAMRICD (USA)</cp:lastModifiedBy>
  <cp:revision>129</cp:revision>
  <cp:lastPrinted>2025-12-16T17:23:38Z</cp:lastPrinted>
  <dcterms:created xsi:type="dcterms:W3CDTF">2019-08-08T20:01:22Z</dcterms:created>
  <dcterms:modified xsi:type="dcterms:W3CDTF">2026-06-17T15:12:37Z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0x010100EA784BE5EB62CF46BE480D7B10988CB9</vt:lpwstr>
  </property>
  <property fmtid="{D5CDD505-2E9C-101B-9397-08002B2CF9AE}" pid="3" name="_dlc_DocIdItemGuid">
    <vt:lpwstr>b3337911-811a-4ba5-be23-5b38a41315a8</vt:lpwstr>
  </property>
</Properties>
</file>