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Lst>
  <p:notesMasterIdLst>
    <p:notesMasterId r:id="rId7"/>
  </p:notesMasterIdLst>
  <p:sldIdLst>
    <p:sldId id="257" r:id="rId6"/>
  </p:sldIdLst>
  <p:sldSz cx="32918400" cy="21945600"/>
  <p:notesSz cx="9939338" cy="6807200"/>
  <p:defaultTextStyle>
    <a:defPPr>
      <a:defRPr lang="ja-JP"/>
    </a:defPPr>
    <a:lvl1pPr marL="0" algn="l" defTabSz="2633472" rtl="0" eaLnBrk="1" latinLnBrk="0" hangingPunct="1">
      <a:defRPr kumimoji="1" sz="5184" kern="1200">
        <a:solidFill>
          <a:schemeClr val="tx1"/>
        </a:solidFill>
        <a:latin typeface="+mn-lt"/>
        <a:ea typeface="+mn-ea"/>
        <a:cs typeface="+mn-cs"/>
      </a:defRPr>
    </a:lvl1pPr>
    <a:lvl2pPr marL="1316736" algn="l" defTabSz="2633472" rtl="0" eaLnBrk="1" latinLnBrk="0" hangingPunct="1">
      <a:defRPr kumimoji="1" sz="5184" kern="1200">
        <a:solidFill>
          <a:schemeClr val="tx1"/>
        </a:solidFill>
        <a:latin typeface="+mn-lt"/>
        <a:ea typeface="+mn-ea"/>
        <a:cs typeface="+mn-cs"/>
      </a:defRPr>
    </a:lvl2pPr>
    <a:lvl3pPr marL="2633472" algn="l" defTabSz="2633472" rtl="0" eaLnBrk="1" latinLnBrk="0" hangingPunct="1">
      <a:defRPr kumimoji="1" sz="5184" kern="1200">
        <a:solidFill>
          <a:schemeClr val="tx1"/>
        </a:solidFill>
        <a:latin typeface="+mn-lt"/>
        <a:ea typeface="+mn-ea"/>
        <a:cs typeface="+mn-cs"/>
      </a:defRPr>
    </a:lvl3pPr>
    <a:lvl4pPr marL="3950208" algn="l" defTabSz="2633472" rtl="0" eaLnBrk="1" latinLnBrk="0" hangingPunct="1">
      <a:defRPr kumimoji="1" sz="5184" kern="1200">
        <a:solidFill>
          <a:schemeClr val="tx1"/>
        </a:solidFill>
        <a:latin typeface="+mn-lt"/>
        <a:ea typeface="+mn-ea"/>
        <a:cs typeface="+mn-cs"/>
      </a:defRPr>
    </a:lvl4pPr>
    <a:lvl5pPr marL="5266944" algn="l" defTabSz="2633472" rtl="0" eaLnBrk="1" latinLnBrk="0" hangingPunct="1">
      <a:defRPr kumimoji="1" sz="5184" kern="1200">
        <a:solidFill>
          <a:schemeClr val="tx1"/>
        </a:solidFill>
        <a:latin typeface="+mn-lt"/>
        <a:ea typeface="+mn-ea"/>
        <a:cs typeface="+mn-cs"/>
      </a:defRPr>
    </a:lvl5pPr>
    <a:lvl6pPr marL="6583680" algn="l" defTabSz="2633472" rtl="0" eaLnBrk="1" latinLnBrk="0" hangingPunct="1">
      <a:defRPr kumimoji="1" sz="5184" kern="1200">
        <a:solidFill>
          <a:schemeClr val="tx1"/>
        </a:solidFill>
        <a:latin typeface="+mn-lt"/>
        <a:ea typeface="+mn-ea"/>
        <a:cs typeface="+mn-cs"/>
      </a:defRPr>
    </a:lvl6pPr>
    <a:lvl7pPr marL="7900416" algn="l" defTabSz="2633472" rtl="0" eaLnBrk="1" latinLnBrk="0" hangingPunct="1">
      <a:defRPr kumimoji="1" sz="5184" kern="1200">
        <a:solidFill>
          <a:schemeClr val="tx1"/>
        </a:solidFill>
        <a:latin typeface="+mn-lt"/>
        <a:ea typeface="+mn-ea"/>
        <a:cs typeface="+mn-cs"/>
      </a:defRPr>
    </a:lvl7pPr>
    <a:lvl8pPr marL="9217152" algn="l" defTabSz="2633472" rtl="0" eaLnBrk="1" latinLnBrk="0" hangingPunct="1">
      <a:defRPr kumimoji="1" sz="5184" kern="1200">
        <a:solidFill>
          <a:schemeClr val="tx1"/>
        </a:solidFill>
        <a:latin typeface="+mn-lt"/>
        <a:ea typeface="+mn-ea"/>
        <a:cs typeface="+mn-cs"/>
      </a:defRPr>
    </a:lvl8pPr>
    <a:lvl9pPr marL="10533888" algn="l" defTabSz="2633472" rtl="0" eaLnBrk="1" latinLnBrk="0" hangingPunct="1">
      <a:defRPr kumimoji="1" sz="518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889" userDrawn="1">
          <p15:clr>
            <a:srgbClr val="A4A3A4"/>
          </p15:clr>
        </p15:guide>
        <p15:guide id="2" pos="10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AC6EB"/>
    <a:srgbClr val="F48AD6"/>
    <a:srgbClr val="E4E4E4"/>
    <a:srgbClr val="A8DADC"/>
    <a:srgbClr val="333333"/>
    <a:srgbClr val="FFFFFF"/>
    <a:srgbClr val="DDDDDD"/>
    <a:srgbClr val="2233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00" autoAdjust="0"/>
    <p:restoredTop sz="96242" autoAdjust="0"/>
  </p:normalViewPr>
  <p:slideViewPr>
    <p:cSldViewPr snapToGrid="0" showGuides="1">
      <p:cViewPr>
        <p:scale>
          <a:sx n="70" d="100"/>
          <a:sy n="70" d="100"/>
        </p:scale>
        <p:origin x="48" y="-12"/>
      </p:cViewPr>
      <p:guideLst>
        <p:guide orient="horz" pos="6889"/>
        <p:guide pos="10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306888" cy="341313"/>
          </a:xfrm>
          <a:prstGeom prst="rect">
            <a:avLst/>
          </a:prstGeom>
        </p:spPr>
        <p:txBody>
          <a:bodyPr vert="horz" lIns="91422" tIns="45710" rIns="91422" bIns="4571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276" y="1"/>
            <a:ext cx="4308475" cy="341313"/>
          </a:xfrm>
          <a:prstGeom prst="rect">
            <a:avLst/>
          </a:prstGeom>
        </p:spPr>
        <p:txBody>
          <a:bodyPr vert="horz" lIns="91422" tIns="45710" rIns="91422" bIns="45710" rtlCol="0"/>
          <a:lstStyle>
            <a:lvl1pPr algn="r">
              <a:defRPr sz="1200"/>
            </a:lvl1pPr>
          </a:lstStyle>
          <a:p>
            <a:fld id="{FB17DD70-C1D5-4330-8FCD-E0B3CAF58A2A}" type="datetimeFigureOut">
              <a:rPr kumimoji="1" lang="ja-JP" altLang="en-US" smtClean="0"/>
              <a:t>2026/7/28</a:t>
            </a:fld>
            <a:endParaRPr kumimoji="1" lang="ja-JP" altLang="en-US"/>
          </a:p>
        </p:txBody>
      </p:sp>
      <p:sp>
        <p:nvSpPr>
          <p:cNvPr id="4" name="スライド イメージ プレースホルダー 3"/>
          <p:cNvSpPr>
            <a:spLocks noGrp="1" noRot="1" noChangeAspect="1"/>
          </p:cNvSpPr>
          <p:nvPr>
            <p:ph type="sldImg" idx="2"/>
          </p:nvPr>
        </p:nvSpPr>
        <p:spPr>
          <a:xfrm>
            <a:off x="3244850" y="849313"/>
            <a:ext cx="3449638" cy="2298700"/>
          </a:xfrm>
          <a:prstGeom prst="rect">
            <a:avLst/>
          </a:prstGeom>
          <a:noFill/>
          <a:ln w="12700">
            <a:solidFill>
              <a:prstClr val="black"/>
            </a:solidFill>
          </a:ln>
        </p:spPr>
        <p:txBody>
          <a:bodyPr vert="horz" lIns="91422" tIns="45710" rIns="91422" bIns="45710" rtlCol="0" anchor="ctr"/>
          <a:lstStyle/>
          <a:p>
            <a:endParaRPr lang="ja-JP" altLang="en-US"/>
          </a:p>
        </p:txBody>
      </p:sp>
      <p:sp>
        <p:nvSpPr>
          <p:cNvPr id="5" name="ノート プレースホルダー 4"/>
          <p:cNvSpPr>
            <a:spLocks noGrp="1"/>
          </p:cNvSpPr>
          <p:nvPr>
            <p:ph type="body" sz="quarter" idx="3"/>
          </p:nvPr>
        </p:nvSpPr>
        <p:spPr>
          <a:xfrm>
            <a:off x="993775" y="3276600"/>
            <a:ext cx="7951789" cy="2679700"/>
          </a:xfrm>
          <a:prstGeom prst="rect">
            <a:avLst/>
          </a:prstGeom>
        </p:spPr>
        <p:txBody>
          <a:bodyPr vert="horz" lIns="91422" tIns="45710" rIns="91422" bIns="4571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6465889"/>
            <a:ext cx="4306888" cy="341311"/>
          </a:xfrm>
          <a:prstGeom prst="rect">
            <a:avLst/>
          </a:prstGeom>
        </p:spPr>
        <p:txBody>
          <a:bodyPr vert="horz" lIns="91422" tIns="45710" rIns="91422" bIns="4571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276" y="6465889"/>
            <a:ext cx="4308475" cy="341311"/>
          </a:xfrm>
          <a:prstGeom prst="rect">
            <a:avLst/>
          </a:prstGeom>
        </p:spPr>
        <p:txBody>
          <a:bodyPr vert="horz" lIns="91422" tIns="45710" rIns="91422" bIns="45710" rtlCol="0" anchor="b"/>
          <a:lstStyle>
            <a:lvl1pPr algn="r">
              <a:defRPr sz="1200"/>
            </a:lvl1pPr>
          </a:lstStyle>
          <a:p>
            <a:fld id="{FE1F6900-62B3-41C6-8505-8E7EAF99089A}" type="slidenum">
              <a:rPr kumimoji="1" lang="ja-JP" altLang="en-US" smtClean="0"/>
              <a:t>‹#›</a:t>
            </a:fld>
            <a:endParaRPr kumimoji="1" lang="ja-JP" altLang="en-US"/>
          </a:p>
        </p:txBody>
      </p:sp>
    </p:spTree>
    <p:extLst>
      <p:ext uri="{BB962C8B-B14F-4D97-AF65-F5344CB8AC3E}">
        <p14:creationId xmlns:p14="http://schemas.microsoft.com/office/powerpoint/2010/main" val="380879095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E1F6900-62B3-41C6-8505-8E7EAF99089A}" type="slidenum">
              <a:rPr kumimoji="1" lang="ja-JP" altLang="en-US" smtClean="0"/>
              <a:t>1</a:t>
            </a:fld>
            <a:endParaRPr kumimoji="1" lang="ja-JP" altLang="en-US"/>
          </a:p>
        </p:txBody>
      </p:sp>
    </p:spTree>
    <p:extLst>
      <p:ext uri="{BB962C8B-B14F-4D97-AF65-F5344CB8AC3E}">
        <p14:creationId xmlns:p14="http://schemas.microsoft.com/office/powerpoint/2010/main" val="3202707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3591562"/>
            <a:ext cx="27980640" cy="7640320"/>
          </a:xfrm>
        </p:spPr>
        <p:txBody>
          <a:bodyPr anchor="b"/>
          <a:lstStyle>
            <a:lvl1pPr algn="ctr">
              <a:defRPr sz="19200"/>
            </a:lvl1pPr>
          </a:lstStyle>
          <a:p>
            <a:r>
              <a:rPr lang="ja-JP" altLang="en-US"/>
              <a:t>マスター タイトルの書式設定</a:t>
            </a:r>
            <a:endParaRPr lang="en-US" dirty="0"/>
          </a:p>
        </p:txBody>
      </p:sp>
      <p:sp>
        <p:nvSpPr>
          <p:cNvPr id="3" name="Subtitle 2"/>
          <p:cNvSpPr>
            <a:spLocks noGrp="1"/>
          </p:cNvSpPr>
          <p:nvPr>
            <p:ph type="subTitle" idx="1"/>
          </p:nvPr>
        </p:nvSpPr>
        <p:spPr>
          <a:xfrm>
            <a:off x="4114800" y="11526522"/>
            <a:ext cx="246888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2232091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3183197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1168400"/>
            <a:ext cx="7098030" cy="18597882"/>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263142" y="1168400"/>
            <a:ext cx="20882610" cy="1859788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617671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4131214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245997" y="5471167"/>
            <a:ext cx="28392120" cy="9128758"/>
          </a:xfrm>
        </p:spPr>
        <p:txBody>
          <a:bodyPr anchor="b"/>
          <a:lstStyle>
            <a:lvl1pPr>
              <a:defRPr sz="19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245997" y="14686287"/>
            <a:ext cx="28392120" cy="4800598"/>
          </a:xfrm>
        </p:spPr>
        <p:txBody>
          <a:bodyPr/>
          <a:lstStyle>
            <a:lvl1pPr marL="0" indent="0">
              <a:buNone/>
              <a:defRPr sz="7680">
                <a:solidFill>
                  <a:schemeClr val="tx1"/>
                </a:solidFill>
              </a:defRPr>
            </a:lvl1pPr>
            <a:lvl2pPr marL="1463040" indent="0">
              <a:buNone/>
              <a:defRPr sz="6400">
                <a:solidFill>
                  <a:schemeClr val="tx1">
                    <a:tint val="75000"/>
                  </a:schemeClr>
                </a:solidFill>
              </a:defRPr>
            </a:lvl2pPr>
            <a:lvl3pPr marL="2926080" indent="0">
              <a:buNone/>
              <a:defRPr sz="5760">
                <a:solidFill>
                  <a:schemeClr val="tx1">
                    <a:tint val="75000"/>
                  </a:schemeClr>
                </a:solidFill>
              </a:defRPr>
            </a:lvl3pPr>
            <a:lvl4pPr marL="4389120" indent="0">
              <a:buNone/>
              <a:defRPr sz="5120">
                <a:solidFill>
                  <a:schemeClr val="tx1">
                    <a:tint val="75000"/>
                  </a:schemeClr>
                </a:solidFill>
              </a:defRPr>
            </a:lvl4pPr>
            <a:lvl5pPr marL="5852160" indent="0">
              <a:buNone/>
              <a:defRPr sz="5120">
                <a:solidFill>
                  <a:schemeClr val="tx1">
                    <a:tint val="75000"/>
                  </a:schemeClr>
                </a:solidFill>
              </a:defRPr>
            </a:lvl5pPr>
            <a:lvl6pPr marL="7315200" indent="0">
              <a:buNone/>
              <a:defRPr sz="5120">
                <a:solidFill>
                  <a:schemeClr val="tx1">
                    <a:tint val="75000"/>
                  </a:schemeClr>
                </a:solidFill>
              </a:defRPr>
            </a:lvl6pPr>
            <a:lvl7pPr marL="8778240" indent="0">
              <a:buNone/>
              <a:defRPr sz="5120">
                <a:solidFill>
                  <a:schemeClr val="tx1">
                    <a:tint val="75000"/>
                  </a:schemeClr>
                </a:solidFill>
              </a:defRPr>
            </a:lvl7pPr>
            <a:lvl8pPr marL="10241280" indent="0">
              <a:buNone/>
              <a:defRPr sz="5120">
                <a:solidFill>
                  <a:schemeClr val="tx1">
                    <a:tint val="75000"/>
                  </a:schemeClr>
                </a:solidFill>
              </a:defRPr>
            </a:lvl8pPr>
            <a:lvl9pPr marL="11704320" indent="0">
              <a:buNone/>
              <a:defRPr sz="512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985727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263140" y="5842000"/>
            <a:ext cx="13990320" cy="139242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16664940" y="5842000"/>
            <a:ext cx="13990320" cy="139242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3704096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267431" y="5379722"/>
            <a:ext cx="13926024"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ja-JP" altLang="en-US"/>
              <a:t>マスター テキストの書式設定</a:t>
            </a:r>
          </a:p>
        </p:txBody>
      </p:sp>
      <p:sp>
        <p:nvSpPr>
          <p:cNvPr id="4" name="Content Placeholder 3"/>
          <p:cNvSpPr>
            <a:spLocks noGrp="1"/>
          </p:cNvSpPr>
          <p:nvPr>
            <p:ph sz="half" idx="2"/>
          </p:nvPr>
        </p:nvSpPr>
        <p:spPr>
          <a:xfrm>
            <a:off x="2267431" y="8016240"/>
            <a:ext cx="13926024" cy="117906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16664942" y="5379722"/>
            <a:ext cx="13994608"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ja-JP" altLang="en-US"/>
              <a:t>マスター テキストの書式設定</a:t>
            </a:r>
          </a:p>
        </p:txBody>
      </p:sp>
      <p:sp>
        <p:nvSpPr>
          <p:cNvPr id="6" name="Content Placeholder 5"/>
          <p:cNvSpPr>
            <a:spLocks noGrp="1"/>
          </p:cNvSpPr>
          <p:nvPr>
            <p:ph sz="quarter" idx="4"/>
          </p:nvPr>
        </p:nvSpPr>
        <p:spPr>
          <a:xfrm>
            <a:off x="16664942" y="8016240"/>
            <a:ext cx="13994608" cy="117906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3660771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2616755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1220697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ja-JP" altLang="en-US"/>
              <a:t>マスター タイトルの書式設定</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1473084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ja-JP" altLang="en-US"/>
              <a:t>図を追加</a:t>
            </a:r>
            <a:endParaRPr lang="en-US" dirty="0"/>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6A7076F-0472-42B2-AA3D-7FAFC8895813}" type="datetimeFigureOut">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1635093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263140" y="5842000"/>
            <a:ext cx="28392120" cy="1392428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91440" tIns="45720" rIns="91440" bIns="45720" rtlCol="0" anchor="ctr"/>
          <a:lstStyle>
            <a:lvl1pPr algn="l">
              <a:defRPr sz="3840">
                <a:solidFill>
                  <a:schemeClr val="tx1">
                    <a:tint val="75000"/>
                  </a:schemeClr>
                </a:solidFill>
              </a:defRPr>
            </a:lvl1pPr>
          </a:lstStyle>
          <a:p>
            <a:fld id="{76A7076F-0472-42B2-AA3D-7FAFC8895813}" type="datetimeFigureOut">
              <a:rPr kumimoji="1" lang="ja-JP" altLang="en-US" smtClean="0"/>
              <a:t>2026/7/28</a:t>
            </a:fld>
            <a:endParaRPr kumimoji="1" lang="ja-JP" alt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91440" tIns="45720" rIns="91440" bIns="45720" rtlCol="0" anchor="ctr"/>
          <a:lstStyle>
            <a:lvl1pPr algn="ctr">
              <a:defRPr sz="384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91440" tIns="45720" rIns="91440" bIns="45720" rtlCol="0" anchor="ctr"/>
          <a:lstStyle>
            <a:lvl1pPr algn="r">
              <a:defRPr sz="3840">
                <a:solidFill>
                  <a:schemeClr val="tx1">
                    <a:tint val="75000"/>
                  </a:schemeClr>
                </a:solidFill>
              </a:defRPr>
            </a:lvl1pPr>
          </a:lstStyle>
          <a:p>
            <a:fld id="{E135AE37-7B23-4223-AE43-6CFCF550CA0C}" type="slidenum">
              <a:rPr kumimoji="1" lang="ja-JP" altLang="en-US" smtClean="0"/>
              <a:t>‹#›</a:t>
            </a:fld>
            <a:endParaRPr kumimoji="1" lang="ja-JP" altLang="en-US"/>
          </a:p>
        </p:txBody>
      </p:sp>
    </p:spTree>
    <p:extLst>
      <p:ext uri="{BB962C8B-B14F-4D97-AF65-F5344CB8AC3E}">
        <p14:creationId xmlns:p14="http://schemas.microsoft.com/office/powerpoint/2010/main" val="6338712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926080" rtl="0" eaLnBrk="1" latinLnBrk="0" hangingPunct="1">
        <a:lnSpc>
          <a:spcPct val="90000"/>
        </a:lnSpc>
        <a:spcBef>
          <a:spcPct val="0"/>
        </a:spcBef>
        <a:buNone/>
        <a:defRPr kumimoji="1"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kumimoji="1"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kumimoji="1"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kumimoji="1"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kumimoji="1"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kumimoji="1"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kumimoji="1"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kumimoji="1"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kumimoji="1"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kumimoji="1" sz="5760" kern="1200">
          <a:solidFill>
            <a:schemeClr val="tx1"/>
          </a:solidFill>
          <a:latin typeface="+mn-lt"/>
          <a:ea typeface="+mn-ea"/>
          <a:cs typeface="+mn-cs"/>
        </a:defRPr>
      </a:lvl9pPr>
    </p:bodyStyle>
    <p:otherStyle>
      <a:defPPr>
        <a:defRPr lang="en-US"/>
      </a:defPPr>
      <a:lvl1pPr marL="0" algn="l" defTabSz="2926080" rtl="0" eaLnBrk="1" latinLnBrk="0" hangingPunct="1">
        <a:defRPr kumimoji="1" sz="5760" kern="1200">
          <a:solidFill>
            <a:schemeClr val="tx1"/>
          </a:solidFill>
          <a:latin typeface="+mn-lt"/>
          <a:ea typeface="+mn-ea"/>
          <a:cs typeface="+mn-cs"/>
        </a:defRPr>
      </a:lvl1pPr>
      <a:lvl2pPr marL="1463040" algn="l" defTabSz="2926080" rtl="0" eaLnBrk="1" latinLnBrk="0" hangingPunct="1">
        <a:defRPr kumimoji="1" sz="5760" kern="1200">
          <a:solidFill>
            <a:schemeClr val="tx1"/>
          </a:solidFill>
          <a:latin typeface="+mn-lt"/>
          <a:ea typeface="+mn-ea"/>
          <a:cs typeface="+mn-cs"/>
        </a:defRPr>
      </a:lvl2pPr>
      <a:lvl3pPr marL="2926080" algn="l" defTabSz="2926080" rtl="0" eaLnBrk="1" latinLnBrk="0" hangingPunct="1">
        <a:defRPr kumimoji="1" sz="5760" kern="1200">
          <a:solidFill>
            <a:schemeClr val="tx1"/>
          </a:solidFill>
          <a:latin typeface="+mn-lt"/>
          <a:ea typeface="+mn-ea"/>
          <a:cs typeface="+mn-cs"/>
        </a:defRPr>
      </a:lvl3pPr>
      <a:lvl4pPr marL="4389120" algn="l" defTabSz="2926080" rtl="0" eaLnBrk="1" latinLnBrk="0" hangingPunct="1">
        <a:defRPr kumimoji="1" sz="5760" kern="1200">
          <a:solidFill>
            <a:schemeClr val="tx1"/>
          </a:solidFill>
          <a:latin typeface="+mn-lt"/>
          <a:ea typeface="+mn-ea"/>
          <a:cs typeface="+mn-cs"/>
        </a:defRPr>
      </a:lvl4pPr>
      <a:lvl5pPr marL="5852160" algn="l" defTabSz="2926080" rtl="0" eaLnBrk="1" latinLnBrk="0" hangingPunct="1">
        <a:defRPr kumimoji="1" sz="5760" kern="1200">
          <a:solidFill>
            <a:schemeClr val="tx1"/>
          </a:solidFill>
          <a:latin typeface="+mn-lt"/>
          <a:ea typeface="+mn-ea"/>
          <a:cs typeface="+mn-cs"/>
        </a:defRPr>
      </a:lvl5pPr>
      <a:lvl6pPr marL="7315200" algn="l" defTabSz="2926080" rtl="0" eaLnBrk="1" latinLnBrk="0" hangingPunct="1">
        <a:defRPr kumimoji="1" sz="5760" kern="1200">
          <a:solidFill>
            <a:schemeClr val="tx1"/>
          </a:solidFill>
          <a:latin typeface="+mn-lt"/>
          <a:ea typeface="+mn-ea"/>
          <a:cs typeface="+mn-cs"/>
        </a:defRPr>
      </a:lvl6pPr>
      <a:lvl7pPr marL="8778240" algn="l" defTabSz="2926080" rtl="0" eaLnBrk="1" latinLnBrk="0" hangingPunct="1">
        <a:defRPr kumimoji="1" sz="5760" kern="1200">
          <a:solidFill>
            <a:schemeClr val="tx1"/>
          </a:solidFill>
          <a:latin typeface="+mn-lt"/>
          <a:ea typeface="+mn-ea"/>
          <a:cs typeface="+mn-cs"/>
        </a:defRPr>
      </a:lvl7pPr>
      <a:lvl8pPr marL="10241280" algn="l" defTabSz="2926080" rtl="0" eaLnBrk="1" latinLnBrk="0" hangingPunct="1">
        <a:defRPr kumimoji="1" sz="5760" kern="1200">
          <a:solidFill>
            <a:schemeClr val="tx1"/>
          </a:solidFill>
          <a:latin typeface="+mn-lt"/>
          <a:ea typeface="+mn-ea"/>
          <a:cs typeface="+mn-cs"/>
        </a:defRPr>
      </a:lvl8pPr>
      <a:lvl9pPr marL="11704320" algn="l" defTabSz="2926080" rtl="0" eaLnBrk="1" latinLnBrk="0" hangingPunct="1">
        <a:defRPr kumimoji="1"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emf"/><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9" name="グループ化 238">
            <a:extLst>
              <a:ext uri="{FF2B5EF4-FFF2-40B4-BE49-F238E27FC236}">
                <a16:creationId xmlns:a16="http://schemas.microsoft.com/office/drawing/2014/main" id="{4D849CB4-9B2D-891F-F790-71AC159C07C7}"/>
              </a:ext>
            </a:extLst>
          </p:cNvPr>
          <p:cNvGrpSpPr/>
          <p:nvPr/>
        </p:nvGrpSpPr>
        <p:grpSpPr>
          <a:xfrm>
            <a:off x="17748543" y="9688520"/>
            <a:ext cx="4706670" cy="4485827"/>
            <a:chOff x="17653339" y="8844719"/>
            <a:chExt cx="4059841" cy="4780633"/>
          </a:xfrm>
        </p:grpSpPr>
        <p:sp>
          <p:nvSpPr>
            <p:cNvPr id="242" name="正方形/長方形 241">
              <a:extLst>
                <a:ext uri="{FF2B5EF4-FFF2-40B4-BE49-F238E27FC236}">
                  <a16:creationId xmlns:a16="http://schemas.microsoft.com/office/drawing/2014/main" id="{A8124971-7EC1-25F9-43AA-9BA26AB3D55C}"/>
                </a:ext>
              </a:extLst>
            </p:cNvPr>
            <p:cNvSpPr/>
            <p:nvPr/>
          </p:nvSpPr>
          <p:spPr>
            <a:xfrm>
              <a:off x="19672639" y="8844719"/>
              <a:ext cx="2040541" cy="4770155"/>
            </a:xfrm>
            <a:prstGeom prst="rect">
              <a:avLst/>
            </a:prstGeom>
            <a:solidFill>
              <a:srgbClr val="FFFF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3" name="正方形/長方形 242">
              <a:extLst>
                <a:ext uri="{FF2B5EF4-FFF2-40B4-BE49-F238E27FC236}">
                  <a16:creationId xmlns:a16="http://schemas.microsoft.com/office/drawing/2014/main" id="{F08AEB14-4A7F-D36B-0BCF-AA78D0817982}"/>
                </a:ext>
              </a:extLst>
            </p:cNvPr>
            <p:cNvSpPr/>
            <p:nvPr/>
          </p:nvSpPr>
          <p:spPr>
            <a:xfrm>
              <a:off x="17653339" y="8855196"/>
              <a:ext cx="2017526" cy="4770156"/>
            </a:xfrm>
            <a:prstGeom prst="rect">
              <a:avLst/>
            </a:prstGeom>
            <a:solidFill>
              <a:srgbClr val="FAC6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6" name="直線コネクタ 245">
              <a:extLst>
                <a:ext uri="{FF2B5EF4-FFF2-40B4-BE49-F238E27FC236}">
                  <a16:creationId xmlns:a16="http://schemas.microsoft.com/office/drawing/2014/main" id="{B3031D40-74D2-B589-F84C-BB65ABE79F3A}"/>
                </a:ext>
              </a:extLst>
            </p:cNvPr>
            <p:cNvCxnSpPr>
              <a:cxnSpLocks/>
            </p:cNvCxnSpPr>
            <p:nvPr/>
          </p:nvCxnSpPr>
          <p:spPr>
            <a:xfrm>
              <a:off x="17895407" y="9272378"/>
              <a:ext cx="1521063" cy="10477"/>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47" name="テキスト ボックス 246">
              <a:extLst>
                <a:ext uri="{FF2B5EF4-FFF2-40B4-BE49-F238E27FC236}">
                  <a16:creationId xmlns:a16="http://schemas.microsoft.com/office/drawing/2014/main" id="{A8FF9576-8FCD-0132-3C5D-8F674B5FE998}"/>
                </a:ext>
              </a:extLst>
            </p:cNvPr>
            <p:cNvSpPr txBox="1"/>
            <p:nvPr/>
          </p:nvSpPr>
          <p:spPr>
            <a:xfrm>
              <a:off x="18365517" y="8864030"/>
              <a:ext cx="592044" cy="523220"/>
            </a:xfrm>
            <a:prstGeom prst="rect">
              <a:avLst/>
            </a:prstGeom>
            <a:noFill/>
          </p:spPr>
          <p:txBody>
            <a:bodyPr wrap="square">
              <a:spAutoFit/>
            </a:bodyPr>
            <a:lstStyle/>
            <a:p>
              <a:r>
                <a:rPr kumimoji="1" lang="ja-JP" altLang="en-US" sz="2800" b="1" i="1" dirty="0">
                  <a:solidFill>
                    <a:srgbClr val="FF0000"/>
                  </a:solidFill>
                  <a:latin typeface="メイリオ" panose="020B0604030504040204" pitchFamily="50" charset="-128"/>
                  <a:ea typeface="メイリオ" panose="020B0604030504040204" pitchFamily="50" charset="-128"/>
                  <a:cs typeface="Arial" panose="020B0604020202020204" pitchFamily="34" charset="0"/>
                </a:rPr>
                <a:t>＊</a:t>
              </a:r>
              <a:endParaRPr lang="ja-JP" altLang="en-US" sz="2800" b="1" i="1" dirty="0">
                <a:latin typeface="メイリオ" panose="020B0604030504040204" pitchFamily="50" charset="-128"/>
                <a:ea typeface="メイリオ" panose="020B0604030504040204" pitchFamily="50" charset="-128"/>
              </a:endParaRPr>
            </a:p>
          </p:txBody>
        </p:sp>
        <p:cxnSp>
          <p:nvCxnSpPr>
            <p:cNvPr id="248" name="直線コネクタ 247">
              <a:extLst>
                <a:ext uri="{FF2B5EF4-FFF2-40B4-BE49-F238E27FC236}">
                  <a16:creationId xmlns:a16="http://schemas.microsoft.com/office/drawing/2014/main" id="{8994ED72-F608-E2E6-E9DF-B8969625F653}"/>
                </a:ext>
              </a:extLst>
            </p:cNvPr>
            <p:cNvCxnSpPr>
              <a:cxnSpLocks/>
            </p:cNvCxnSpPr>
            <p:nvPr/>
          </p:nvCxnSpPr>
          <p:spPr>
            <a:xfrm>
              <a:off x="19893968" y="9272378"/>
              <a:ext cx="1521063" cy="10477"/>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49" name="テキスト ボックス 248">
              <a:extLst>
                <a:ext uri="{FF2B5EF4-FFF2-40B4-BE49-F238E27FC236}">
                  <a16:creationId xmlns:a16="http://schemas.microsoft.com/office/drawing/2014/main" id="{04ABE0E0-2C75-EC01-33B6-74EA4FBA4CD4}"/>
                </a:ext>
              </a:extLst>
            </p:cNvPr>
            <p:cNvSpPr txBox="1"/>
            <p:nvPr/>
          </p:nvSpPr>
          <p:spPr>
            <a:xfrm>
              <a:off x="20364078" y="8864030"/>
              <a:ext cx="592044" cy="523220"/>
            </a:xfrm>
            <a:prstGeom prst="rect">
              <a:avLst/>
            </a:prstGeom>
            <a:noFill/>
          </p:spPr>
          <p:txBody>
            <a:bodyPr wrap="square">
              <a:spAutoFit/>
            </a:bodyPr>
            <a:lstStyle/>
            <a:p>
              <a:r>
                <a:rPr kumimoji="1" lang="ja-JP" altLang="en-US" sz="2800" b="1" i="1" dirty="0">
                  <a:solidFill>
                    <a:srgbClr val="FF0000"/>
                  </a:solidFill>
                  <a:latin typeface="メイリオ" panose="020B0604030504040204" pitchFamily="50" charset="-128"/>
                  <a:ea typeface="メイリオ" panose="020B0604030504040204" pitchFamily="50" charset="-128"/>
                  <a:cs typeface="Arial" panose="020B0604020202020204" pitchFamily="34" charset="0"/>
                </a:rPr>
                <a:t>＊</a:t>
              </a:r>
              <a:endParaRPr lang="ja-JP" altLang="en-US" sz="2800" b="1" i="1" dirty="0">
                <a:latin typeface="メイリオ" panose="020B0604030504040204" pitchFamily="50" charset="-128"/>
                <a:ea typeface="メイリオ" panose="020B0604030504040204" pitchFamily="50" charset="-128"/>
              </a:endParaRPr>
            </a:p>
          </p:txBody>
        </p:sp>
      </p:grpSp>
      <p:pic>
        <p:nvPicPr>
          <p:cNvPr id="287" name="図 286">
            <a:extLst>
              <a:ext uri="{FF2B5EF4-FFF2-40B4-BE49-F238E27FC236}">
                <a16:creationId xmlns:a16="http://schemas.microsoft.com/office/drawing/2014/main" id="{FF5ED34A-0E6D-6E25-53F7-2F4F56092CB3}"/>
              </a:ext>
            </a:extLst>
          </p:cNvPr>
          <p:cNvPicPr>
            <a:picLocks noChangeAspect="1"/>
          </p:cNvPicPr>
          <p:nvPr/>
        </p:nvPicPr>
        <p:blipFill>
          <a:blip r:embed="rId3"/>
          <a:srcRect l="4042" t="2718" r="10892" b="9348"/>
          <a:stretch/>
        </p:blipFill>
        <p:spPr>
          <a:xfrm>
            <a:off x="16674290" y="10000252"/>
            <a:ext cx="6403817" cy="4620283"/>
          </a:xfrm>
          <a:prstGeom prst="rect">
            <a:avLst/>
          </a:prstGeom>
        </p:spPr>
      </p:pic>
      <p:grpSp>
        <p:nvGrpSpPr>
          <p:cNvPr id="252" name="グループ化 251">
            <a:extLst>
              <a:ext uri="{FF2B5EF4-FFF2-40B4-BE49-F238E27FC236}">
                <a16:creationId xmlns:a16="http://schemas.microsoft.com/office/drawing/2014/main" id="{B2C57DB6-FFC7-FF29-C7D1-17741A817496}"/>
              </a:ext>
            </a:extLst>
          </p:cNvPr>
          <p:cNvGrpSpPr/>
          <p:nvPr/>
        </p:nvGrpSpPr>
        <p:grpSpPr>
          <a:xfrm>
            <a:off x="17575424" y="1876440"/>
            <a:ext cx="4790694" cy="4635138"/>
            <a:chOff x="18215519" y="2458976"/>
            <a:chExt cx="4116464" cy="4819567"/>
          </a:xfrm>
        </p:grpSpPr>
        <p:sp>
          <p:nvSpPr>
            <p:cNvPr id="253" name="正方形/長方形 252">
              <a:extLst>
                <a:ext uri="{FF2B5EF4-FFF2-40B4-BE49-F238E27FC236}">
                  <a16:creationId xmlns:a16="http://schemas.microsoft.com/office/drawing/2014/main" id="{15EF77EB-7FBA-E0E7-B6C9-F7D9C499F8F8}"/>
                </a:ext>
              </a:extLst>
            </p:cNvPr>
            <p:cNvSpPr/>
            <p:nvPr/>
          </p:nvSpPr>
          <p:spPr>
            <a:xfrm>
              <a:off x="18904663" y="2554551"/>
              <a:ext cx="2645275" cy="4717925"/>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4" name="正方形/長方形 253">
              <a:extLst>
                <a:ext uri="{FF2B5EF4-FFF2-40B4-BE49-F238E27FC236}">
                  <a16:creationId xmlns:a16="http://schemas.microsoft.com/office/drawing/2014/main" id="{719001C7-3497-4A02-6315-9BEA70FF50DE}"/>
                </a:ext>
              </a:extLst>
            </p:cNvPr>
            <p:cNvSpPr/>
            <p:nvPr/>
          </p:nvSpPr>
          <p:spPr>
            <a:xfrm>
              <a:off x="18215519" y="2563149"/>
              <a:ext cx="683562" cy="4715394"/>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正方形/長方形 31">
              <a:extLst>
                <a:ext uri="{FF2B5EF4-FFF2-40B4-BE49-F238E27FC236}">
                  <a16:creationId xmlns:a16="http://schemas.microsoft.com/office/drawing/2014/main" id="{4FABCFAD-9CF8-0287-510B-E13EFB11DFB6}"/>
                </a:ext>
              </a:extLst>
            </p:cNvPr>
            <p:cNvSpPr/>
            <p:nvPr/>
          </p:nvSpPr>
          <p:spPr>
            <a:xfrm>
              <a:off x="21551812" y="2556301"/>
              <a:ext cx="780171" cy="472001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テキスト ボックス 37">
              <a:extLst>
                <a:ext uri="{FF2B5EF4-FFF2-40B4-BE49-F238E27FC236}">
                  <a16:creationId xmlns:a16="http://schemas.microsoft.com/office/drawing/2014/main" id="{5C6F518B-DC1D-30DF-FC0A-DF8C5A60C5A7}"/>
                </a:ext>
              </a:extLst>
            </p:cNvPr>
            <p:cNvSpPr txBox="1"/>
            <p:nvPr/>
          </p:nvSpPr>
          <p:spPr>
            <a:xfrm>
              <a:off x="19657222" y="5103857"/>
              <a:ext cx="512869" cy="523220"/>
            </a:xfrm>
            <a:prstGeom prst="rect">
              <a:avLst/>
            </a:prstGeom>
            <a:noFill/>
          </p:spPr>
          <p:txBody>
            <a:bodyPr wrap="square">
              <a:spAutoFit/>
            </a:bodyPr>
            <a:lstStyle/>
            <a:p>
              <a:r>
                <a:rPr kumimoji="1" lang="ja-JP" altLang="en-US" sz="2800" b="1" i="1" dirty="0">
                  <a:solidFill>
                    <a:srgbClr val="00B0F0"/>
                  </a:solidFill>
                  <a:latin typeface="メイリオ" panose="020B0604030504040204" pitchFamily="50" charset="-128"/>
                  <a:ea typeface="メイリオ" panose="020B0604030504040204" pitchFamily="50" charset="-128"/>
                  <a:cs typeface="Arial" panose="020B0604020202020204" pitchFamily="34" charset="0"/>
                </a:rPr>
                <a:t>＊</a:t>
              </a:r>
              <a:endParaRPr lang="ja-JP" altLang="en-US" sz="2800" b="1" i="1" dirty="0">
                <a:solidFill>
                  <a:srgbClr val="00B0F0"/>
                </a:solidFill>
                <a:latin typeface="メイリオ" panose="020B0604030504040204" pitchFamily="50" charset="-128"/>
                <a:ea typeface="メイリオ" panose="020B0604030504040204" pitchFamily="50" charset="-128"/>
                <a:cs typeface="Arial" panose="020B0604020202020204" pitchFamily="34" charset="0"/>
              </a:endParaRPr>
            </a:p>
          </p:txBody>
        </p:sp>
        <p:cxnSp>
          <p:nvCxnSpPr>
            <p:cNvPr id="42" name="直線コネクタ 41">
              <a:extLst>
                <a:ext uri="{FF2B5EF4-FFF2-40B4-BE49-F238E27FC236}">
                  <a16:creationId xmlns:a16="http://schemas.microsoft.com/office/drawing/2014/main" id="{277954D1-D3A5-099E-686F-2B0F1A1260AA}"/>
                </a:ext>
              </a:extLst>
            </p:cNvPr>
            <p:cNvCxnSpPr>
              <a:cxnSpLocks/>
            </p:cNvCxnSpPr>
            <p:nvPr/>
          </p:nvCxnSpPr>
          <p:spPr>
            <a:xfrm>
              <a:off x="18720748" y="2944200"/>
              <a:ext cx="1442600" cy="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直線コネクタ 44">
              <a:extLst>
                <a:ext uri="{FF2B5EF4-FFF2-40B4-BE49-F238E27FC236}">
                  <a16:creationId xmlns:a16="http://schemas.microsoft.com/office/drawing/2014/main" id="{2C61947E-5E7D-4546-6220-98A1AF6D145B}"/>
                </a:ext>
              </a:extLst>
            </p:cNvPr>
            <p:cNvCxnSpPr>
              <a:cxnSpLocks/>
            </p:cNvCxnSpPr>
            <p:nvPr/>
          </p:nvCxnSpPr>
          <p:spPr>
            <a:xfrm>
              <a:off x="20913926" y="2920508"/>
              <a:ext cx="1162950" cy="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直線コネクタ 46">
              <a:extLst>
                <a:ext uri="{FF2B5EF4-FFF2-40B4-BE49-F238E27FC236}">
                  <a16:creationId xmlns:a16="http://schemas.microsoft.com/office/drawing/2014/main" id="{3129F3CA-93F7-0200-D552-4A756501ED83}"/>
                </a:ext>
              </a:extLst>
            </p:cNvPr>
            <p:cNvCxnSpPr>
              <a:cxnSpLocks/>
            </p:cNvCxnSpPr>
            <p:nvPr/>
          </p:nvCxnSpPr>
          <p:spPr>
            <a:xfrm>
              <a:off x="19118054" y="5544905"/>
              <a:ext cx="1521063" cy="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テキスト ボックス 48">
              <a:extLst>
                <a:ext uri="{FF2B5EF4-FFF2-40B4-BE49-F238E27FC236}">
                  <a16:creationId xmlns:a16="http://schemas.microsoft.com/office/drawing/2014/main" id="{411DC531-B92C-768A-E9B0-6BFCEC55FA4A}"/>
                </a:ext>
              </a:extLst>
            </p:cNvPr>
            <p:cNvSpPr txBox="1"/>
            <p:nvPr/>
          </p:nvSpPr>
          <p:spPr>
            <a:xfrm>
              <a:off x="19082740" y="2478719"/>
              <a:ext cx="592044" cy="523220"/>
            </a:xfrm>
            <a:prstGeom prst="rect">
              <a:avLst/>
            </a:prstGeom>
            <a:noFill/>
          </p:spPr>
          <p:txBody>
            <a:bodyPr wrap="square">
              <a:spAutoFit/>
            </a:bodyPr>
            <a:lstStyle/>
            <a:p>
              <a:r>
                <a:rPr kumimoji="1" lang="ja-JP" altLang="en-US" sz="2800" b="1" i="1" dirty="0">
                  <a:solidFill>
                    <a:srgbClr val="FF0000"/>
                  </a:solidFill>
                  <a:latin typeface="メイリオ" panose="020B0604030504040204" pitchFamily="50" charset="-128"/>
                  <a:ea typeface="メイリオ" panose="020B0604030504040204" pitchFamily="50" charset="-128"/>
                  <a:cs typeface="Arial" panose="020B0604020202020204" pitchFamily="34" charset="0"/>
                </a:rPr>
                <a:t>＊</a:t>
              </a:r>
              <a:endParaRPr lang="ja-JP" altLang="en-US" sz="2800" b="1" i="1"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03626528-C3E6-9B56-AD48-1B485C2512E8}"/>
                </a:ext>
              </a:extLst>
            </p:cNvPr>
            <p:cNvSpPr txBox="1"/>
            <p:nvPr/>
          </p:nvSpPr>
          <p:spPr>
            <a:xfrm>
              <a:off x="21199379" y="2458976"/>
              <a:ext cx="592044" cy="523220"/>
            </a:xfrm>
            <a:prstGeom prst="rect">
              <a:avLst/>
            </a:prstGeom>
            <a:noFill/>
          </p:spPr>
          <p:txBody>
            <a:bodyPr wrap="square">
              <a:spAutoFit/>
            </a:bodyPr>
            <a:lstStyle/>
            <a:p>
              <a:r>
                <a:rPr kumimoji="1" lang="ja-JP" altLang="en-US" sz="2800" b="1" i="1" dirty="0">
                  <a:solidFill>
                    <a:srgbClr val="FF0000"/>
                  </a:solidFill>
                  <a:latin typeface="メイリオ" panose="020B0604030504040204" pitchFamily="50" charset="-128"/>
                  <a:ea typeface="メイリオ" panose="020B0604030504040204" pitchFamily="50" charset="-128"/>
                  <a:cs typeface="Arial" panose="020B0604020202020204" pitchFamily="34" charset="0"/>
                </a:rPr>
                <a:t>＊</a:t>
              </a:r>
              <a:endParaRPr lang="ja-JP" altLang="en-US" sz="2800" b="1" i="1" dirty="0">
                <a:latin typeface="メイリオ" panose="020B0604030504040204" pitchFamily="50" charset="-128"/>
                <a:ea typeface="メイリオ" panose="020B0604030504040204" pitchFamily="50" charset="-128"/>
              </a:endParaRPr>
            </a:p>
          </p:txBody>
        </p:sp>
      </p:grpSp>
      <p:pic>
        <p:nvPicPr>
          <p:cNvPr id="55" name="図 54">
            <a:extLst>
              <a:ext uri="{FF2B5EF4-FFF2-40B4-BE49-F238E27FC236}">
                <a16:creationId xmlns:a16="http://schemas.microsoft.com/office/drawing/2014/main" id="{500583A2-2F46-0541-7A8A-CA858BBBA03A}"/>
              </a:ext>
            </a:extLst>
          </p:cNvPr>
          <p:cNvPicPr>
            <a:picLocks noChangeAspect="1"/>
          </p:cNvPicPr>
          <p:nvPr/>
        </p:nvPicPr>
        <p:blipFill>
          <a:blip r:embed="rId4"/>
          <a:srcRect t="832"/>
          <a:stretch/>
        </p:blipFill>
        <p:spPr>
          <a:xfrm>
            <a:off x="16691295" y="1735683"/>
            <a:ext cx="5884205" cy="5345026"/>
          </a:xfrm>
          <a:prstGeom prst="rect">
            <a:avLst/>
          </a:prstGeom>
        </p:spPr>
      </p:pic>
      <p:sp>
        <p:nvSpPr>
          <p:cNvPr id="41" name="正方形/長方形 40">
            <a:extLst>
              <a:ext uri="{FF2B5EF4-FFF2-40B4-BE49-F238E27FC236}">
                <a16:creationId xmlns:a16="http://schemas.microsoft.com/office/drawing/2014/main" id="{F4478890-D485-08B7-E7A2-924703BCB79B}"/>
              </a:ext>
            </a:extLst>
          </p:cNvPr>
          <p:cNvSpPr/>
          <p:nvPr/>
        </p:nvSpPr>
        <p:spPr>
          <a:xfrm>
            <a:off x="16872080" y="17055950"/>
            <a:ext cx="15731754" cy="4480791"/>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BDBF0050-FF38-ED8D-FB08-DB450197EC65}"/>
              </a:ext>
            </a:extLst>
          </p:cNvPr>
          <p:cNvSpPr/>
          <p:nvPr/>
        </p:nvSpPr>
        <p:spPr>
          <a:xfrm>
            <a:off x="252516" y="296602"/>
            <a:ext cx="2482000" cy="399060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42B2BF72-A198-404F-3B3C-96791DD3C8D8}"/>
              </a:ext>
            </a:extLst>
          </p:cNvPr>
          <p:cNvSpPr/>
          <p:nvPr/>
        </p:nvSpPr>
        <p:spPr>
          <a:xfrm>
            <a:off x="636046" y="13905023"/>
            <a:ext cx="8527583" cy="7682375"/>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16416738" y="668870"/>
            <a:ext cx="90000" cy="2115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タイトル 1">
            <a:extLst>
              <a:ext uri="{FF2B5EF4-FFF2-40B4-BE49-F238E27FC236}">
                <a16:creationId xmlns:a16="http://schemas.microsoft.com/office/drawing/2014/main" id="{9D42CB06-E596-DF55-C129-955320ABB633}"/>
              </a:ext>
            </a:extLst>
          </p:cNvPr>
          <p:cNvSpPr txBox="1">
            <a:spLocks/>
          </p:cNvSpPr>
          <p:nvPr/>
        </p:nvSpPr>
        <p:spPr>
          <a:xfrm>
            <a:off x="664497" y="4314446"/>
            <a:ext cx="3163595" cy="8238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4000" b="1" u="sng" dirty="0">
                <a:latin typeface="Arial" panose="020B0604020202020204" pitchFamily="34" charset="0"/>
                <a:ea typeface="メイリオ" panose="020B0604030504040204" pitchFamily="50" charset="-128"/>
                <a:cs typeface="Arial" panose="020B0604020202020204" pitchFamily="34" charset="0"/>
              </a:rPr>
              <a:t>Objective</a:t>
            </a:r>
            <a:endParaRPr lang="ja-JP" altLang="en-US" sz="4000" b="1" u="sng" dirty="0">
              <a:latin typeface="Arial" panose="020B0604020202020204" pitchFamily="34" charset="0"/>
              <a:ea typeface="メイリオ" panose="020B0604030504040204" pitchFamily="50" charset="-128"/>
              <a:cs typeface="Arial" panose="020B0604020202020204" pitchFamily="34" charset="0"/>
            </a:endParaRPr>
          </a:p>
        </p:txBody>
      </p:sp>
      <p:sp>
        <p:nvSpPr>
          <p:cNvPr id="48" name="タイトル 1">
            <a:extLst>
              <a:ext uri="{FF2B5EF4-FFF2-40B4-BE49-F238E27FC236}">
                <a16:creationId xmlns:a16="http://schemas.microsoft.com/office/drawing/2014/main" id="{B2E05B90-7C21-4B5D-C32C-BC731EC9CC8C}"/>
              </a:ext>
            </a:extLst>
          </p:cNvPr>
          <p:cNvSpPr txBox="1">
            <a:spLocks/>
          </p:cNvSpPr>
          <p:nvPr/>
        </p:nvSpPr>
        <p:spPr>
          <a:xfrm>
            <a:off x="714304" y="11064532"/>
            <a:ext cx="6825136" cy="4358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4000" b="1" u="sng" dirty="0">
                <a:latin typeface="Arial" panose="020B0604020202020204" pitchFamily="34" charset="0"/>
                <a:ea typeface="メイリオ" panose="020B0604030504040204" pitchFamily="50" charset="-128"/>
                <a:cs typeface="Arial" panose="020B0604020202020204" pitchFamily="34" charset="0"/>
              </a:rPr>
              <a:t>Equipment and Materials</a:t>
            </a:r>
            <a:endParaRPr lang="ja-JP" altLang="en-US" sz="4000" b="1" u="sng" dirty="0">
              <a:latin typeface="Arial" panose="020B0604020202020204" pitchFamily="34" charset="0"/>
              <a:ea typeface="メイリオ" panose="020B0604030504040204" pitchFamily="50" charset="-128"/>
              <a:cs typeface="Arial" panose="020B0604020202020204" pitchFamily="34" charset="0"/>
            </a:endParaRPr>
          </a:p>
        </p:txBody>
      </p:sp>
      <p:sp>
        <p:nvSpPr>
          <p:cNvPr id="34" name="テキスト ボックス 33">
            <a:extLst>
              <a:ext uri="{FF2B5EF4-FFF2-40B4-BE49-F238E27FC236}">
                <a16:creationId xmlns:a16="http://schemas.microsoft.com/office/drawing/2014/main" id="{03528DF5-E7CC-0904-CCBD-49EBA1FF266E}"/>
              </a:ext>
            </a:extLst>
          </p:cNvPr>
          <p:cNvSpPr txBox="1"/>
          <p:nvPr/>
        </p:nvSpPr>
        <p:spPr>
          <a:xfrm>
            <a:off x="758164" y="7210107"/>
            <a:ext cx="9478909" cy="3539430"/>
          </a:xfrm>
          <a:prstGeom prst="rect">
            <a:avLst/>
          </a:prstGeom>
          <a:noFill/>
        </p:spPr>
        <p:txBody>
          <a:bodyPr wrap="square" rtlCol="0">
            <a:spAutoFit/>
          </a:bodyPr>
          <a:lstStyle/>
          <a:p>
            <a:r>
              <a:rPr lang="en-US" altLang="ja-JP" sz="2800" dirty="0">
                <a:latin typeface="Arial" panose="020B0604020202020204" pitchFamily="34" charset="0"/>
                <a:cs typeface="Arial" panose="020B0604020202020204" pitchFamily="34" charset="0"/>
              </a:rPr>
              <a:t> NIHL is a common occupational disorder caused by prolonged exposure to high-intensity noise. In military personnel, exposure to blast noise during training and operations can result in irreversible cochlear hair cell damages and permanent hearing impairment. Because effective treatment is limited, prevention is essential. This study evaluated noise exposure during 84mm recoilless rifle firing.</a:t>
            </a:r>
          </a:p>
        </p:txBody>
      </p:sp>
      <p:grpSp>
        <p:nvGrpSpPr>
          <p:cNvPr id="4" name="グループ化 3">
            <a:extLst>
              <a:ext uri="{FF2B5EF4-FFF2-40B4-BE49-F238E27FC236}">
                <a16:creationId xmlns:a16="http://schemas.microsoft.com/office/drawing/2014/main" id="{69302E53-BB7B-0606-96F4-FC7CE6B71657}"/>
              </a:ext>
            </a:extLst>
          </p:cNvPr>
          <p:cNvGrpSpPr/>
          <p:nvPr/>
        </p:nvGrpSpPr>
        <p:grpSpPr>
          <a:xfrm>
            <a:off x="9634064" y="6907954"/>
            <a:ext cx="6825136" cy="4694145"/>
            <a:chOff x="860079" y="6843920"/>
            <a:chExt cx="6385513" cy="4360208"/>
          </a:xfrm>
        </p:grpSpPr>
        <p:pic>
          <p:nvPicPr>
            <p:cNvPr id="2" name="図 1">
              <a:extLst>
                <a:ext uri="{FF2B5EF4-FFF2-40B4-BE49-F238E27FC236}">
                  <a16:creationId xmlns:a16="http://schemas.microsoft.com/office/drawing/2014/main" id="{2B226445-5244-B03A-B65B-1BA919BF339A}"/>
                </a:ext>
              </a:extLst>
            </p:cNvPr>
            <p:cNvPicPr>
              <a:picLocks noChangeAspect="1"/>
            </p:cNvPicPr>
            <p:nvPr/>
          </p:nvPicPr>
          <p:blipFill>
            <a:blip r:embed="rId5"/>
            <a:srcRect t="11973" r="51648" b="14112"/>
            <a:stretch/>
          </p:blipFill>
          <p:spPr>
            <a:xfrm>
              <a:off x="1507547" y="7316032"/>
              <a:ext cx="2630973" cy="2241301"/>
            </a:xfrm>
            <a:prstGeom prst="rect">
              <a:avLst/>
            </a:prstGeom>
          </p:spPr>
        </p:pic>
        <p:pic>
          <p:nvPicPr>
            <p:cNvPr id="23" name="図 22">
              <a:extLst>
                <a:ext uri="{FF2B5EF4-FFF2-40B4-BE49-F238E27FC236}">
                  <a16:creationId xmlns:a16="http://schemas.microsoft.com/office/drawing/2014/main" id="{1071A3E4-B3AE-D7B2-DAD3-8F081FCD69B3}"/>
                </a:ext>
              </a:extLst>
            </p:cNvPr>
            <p:cNvPicPr>
              <a:picLocks noChangeAspect="1"/>
            </p:cNvPicPr>
            <p:nvPr/>
          </p:nvPicPr>
          <p:blipFill>
            <a:blip r:embed="rId5"/>
            <a:srcRect l="51648" t="10650" b="15434"/>
            <a:stretch/>
          </p:blipFill>
          <p:spPr>
            <a:xfrm>
              <a:off x="4190155" y="7316032"/>
              <a:ext cx="2630973" cy="2241301"/>
            </a:xfrm>
            <a:prstGeom prst="rect">
              <a:avLst/>
            </a:prstGeom>
          </p:spPr>
        </p:pic>
        <p:sp>
          <p:nvSpPr>
            <p:cNvPr id="26" name="テキスト ボックス 25">
              <a:extLst>
                <a:ext uri="{FF2B5EF4-FFF2-40B4-BE49-F238E27FC236}">
                  <a16:creationId xmlns:a16="http://schemas.microsoft.com/office/drawing/2014/main" id="{BDC82582-9AAF-C594-5B7A-0FD0B0C9A2A3}"/>
                </a:ext>
              </a:extLst>
            </p:cNvPr>
            <p:cNvSpPr txBox="1"/>
            <p:nvPr/>
          </p:nvSpPr>
          <p:spPr>
            <a:xfrm>
              <a:off x="2204777" y="6903530"/>
              <a:ext cx="3926865" cy="568778"/>
            </a:xfrm>
            <a:prstGeom prst="rect">
              <a:avLst/>
            </a:prstGeom>
            <a:noFill/>
          </p:spPr>
          <p:txBody>
            <a:bodyPr wrap="square" rtlCol="0">
              <a:spAutoFit/>
            </a:bodyPr>
            <a:lstStyle/>
            <a:p>
              <a:r>
                <a:rPr lang="en-US" altLang="ja-JP" sz="3200" b="1" dirty="0">
                  <a:latin typeface="Arial" panose="020B0604020202020204" pitchFamily="34" charset="0"/>
                  <a:cs typeface="Arial" panose="020B0604020202020204" pitchFamily="34" charset="0"/>
                </a:rPr>
                <a:t>Cochlear Hair Cell</a:t>
              </a:r>
              <a:endParaRPr kumimoji="1" lang="ja-JP" altLang="en-US" sz="3200" b="1" dirty="0">
                <a:latin typeface="メイリオ" panose="020B0604030504040204" pitchFamily="50" charset="-128"/>
                <a:ea typeface="メイリオ" panose="020B0604030504040204" pitchFamily="50" charset="-128"/>
                <a:cs typeface="Arial" panose="020B0604020202020204" pitchFamily="34" charset="0"/>
              </a:endParaRPr>
            </a:p>
          </p:txBody>
        </p:sp>
        <p:sp>
          <p:nvSpPr>
            <p:cNvPr id="31" name="テキスト ボックス 30">
              <a:extLst>
                <a:ext uri="{FF2B5EF4-FFF2-40B4-BE49-F238E27FC236}">
                  <a16:creationId xmlns:a16="http://schemas.microsoft.com/office/drawing/2014/main" id="{AC96777F-1AE7-D32B-315C-119CC3A64AB6}"/>
                </a:ext>
              </a:extLst>
            </p:cNvPr>
            <p:cNvSpPr txBox="1"/>
            <p:nvPr/>
          </p:nvSpPr>
          <p:spPr>
            <a:xfrm>
              <a:off x="2257469" y="9557333"/>
              <a:ext cx="1340334" cy="428823"/>
            </a:xfrm>
            <a:prstGeom prst="rect">
              <a:avLst/>
            </a:prstGeom>
            <a:noFill/>
          </p:spPr>
          <p:txBody>
            <a:bodyPr wrap="square" rtlCol="0">
              <a:spAutoFit/>
            </a:bodyPr>
            <a:lstStyle/>
            <a:p>
              <a:r>
                <a:rPr lang="en-US" altLang="ja-JP" sz="2400" dirty="0">
                  <a:latin typeface="メイリオ" panose="020B0604030504040204" pitchFamily="50" charset="-128"/>
                  <a:ea typeface="メイリオ" panose="020B0604030504040204" pitchFamily="50" charset="-128"/>
                  <a:cs typeface="Arial" panose="020B0604020202020204" pitchFamily="34" charset="0"/>
                </a:rPr>
                <a:t>Normal</a:t>
              </a:r>
              <a:r>
                <a:rPr lang="ja-JP" altLang="en-US" sz="2400" dirty="0">
                  <a:latin typeface="メイリオ" panose="020B0604030504040204" pitchFamily="50" charset="-128"/>
                  <a:ea typeface="メイリオ" panose="020B0604030504040204" pitchFamily="50" charset="-128"/>
                  <a:cs typeface="Arial" panose="020B0604020202020204" pitchFamily="34" charset="0"/>
                </a:rPr>
                <a:t>　</a:t>
              </a:r>
              <a:endParaRPr kumimoji="1" lang="ja-JP" altLang="en-US" sz="2400" dirty="0">
                <a:latin typeface="メイリオ" panose="020B0604030504040204" pitchFamily="50" charset="-128"/>
                <a:ea typeface="メイリオ" panose="020B0604030504040204" pitchFamily="50" charset="-128"/>
                <a:cs typeface="Arial" panose="020B0604020202020204" pitchFamily="34" charset="0"/>
              </a:endParaRPr>
            </a:p>
          </p:txBody>
        </p:sp>
        <p:sp>
          <p:nvSpPr>
            <p:cNvPr id="33" name="テキスト ボックス 32">
              <a:extLst>
                <a:ext uri="{FF2B5EF4-FFF2-40B4-BE49-F238E27FC236}">
                  <a16:creationId xmlns:a16="http://schemas.microsoft.com/office/drawing/2014/main" id="{791A34F4-FACE-1F6B-F8AD-696A8D270235}"/>
                </a:ext>
              </a:extLst>
            </p:cNvPr>
            <p:cNvSpPr txBox="1"/>
            <p:nvPr/>
          </p:nvSpPr>
          <p:spPr>
            <a:xfrm>
              <a:off x="4756930" y="9558960"/>
              <a:ext cx="1703242" cy="449036"/>
            </a:xfrm>
            <a:prstGeom prst="rect">
              <a:avLst/>
            </a:prstGeom>
            <a:noFill/>
          </p:spPr>
          <p:txBody>
            <a:bodyPr wrap="square" rtlCol="0">
              <a:spAutoFit/>
            </a:bodyPr>
            <a:lstStyle/>
            <a:p>
              <a:r>
                <a:rPr kumimoji="1" lang="en-US" altLang="ja-JP" sz="2400" dirty="0">
                  <a:latin typeface="メイリオ" panose="020B0604030504040204" pitchFamily="50" charset="-128"/>
                  <a:ea typeface="メイリオ" panose="020B0604030504040204" pitchFamily="50" charset="-128"/>
                  <a:cs typeface="Arial" panose="020B0604020202020204" pitchFamily="34" charset="0"/>
                </a:rPr>
                <a:t>Abnormal</a:t>
              </a:r>
              <a:endParaRPr kumimoji="1" lang="ja-JP" altLang="en-US" sz="2400" dirty="0">
                <a:latin typeface="メイリオ" panose="020B0604030504040204" pitchFamily="50" charset="-128"/>
                <a:ea typeface="メイリオ" panose="020B0604030504040204" pitchFamily="50" charset="-128"/>
                <a:cs typeface="Arial" panose="020B0604020202020204" pitchFamily="34" charset="0"/>
              </a:endParaRPr>
            </a:p>
          </p:txBody>
        </p:sp>
        <p:sp>
          <p:nvSpPr>
            <p:cNvPr id="39" name="テキスト ボックス 38">
              <a:extLst>
                <a:ext uri="{FF2B5EF4-FFF2-40B4-BE49-F238E27FC236}">
                  <a16:creationId xmlns:a16="http://schemas.microsoft.com/office/drawing/2014/main" id="{DEA455D7-7455-1702-5A5A-AF3322532E30}"/>
                </a:ext>
              </a:extLst>
            </p:cNvPr>
            <p:cNvSpPr txBox="1"/>
            <p:nvPr/>
          </p:nvSpPr>
          <p:spPr>
            <a:xfrm>
              <a:off x="860079" y="10060602"/>
              <a:ext cx="6385513" cy="1143526"/>
            </a:xfrm>
            <a:prstGeom prst="rect">
              <a:avLst/>
            </a:prstGeom>
            <a:noFill/>
          </p:spPr>
          <p:txBody>
            <a:bodyPr wrap="square" rtlCol="0">
              <a:spAutoFit/>
            </a:bodyPr>
            <a:lstStyle/>
            <a:p>
              <a:pPr algn="ctr"/>
              <a:r>
                <a:rPr lang="en-US" altLang="ja-JP" sz="2800" dirty="0">
                  <a:latin typeface="Arial" panose="020B0604020202020204" pitchFamily="34" charset="0"/>
                  <a:ea typeface="メイリオ" panose="020B0604030504040204" pitchFamily="50" charset="-128"/>
                  <a:cs typeface="Arial" panose="020B0604020202020204" pitchFamily="34" charset="0"/>
                </a:rPr>
                <a:t>Figure1. Changes in Cochlear Hair Cells   </a:t>
              </a:r>
            </a:p>
            <a:p>
              <a:pPr algn="ctr"/>
              <a:r>
                <a:rPr lang="en-US" altLang="ja-JP" sz="2800" dirty="0">
                  <a:latin typeface="Arial" panose="020B0604020202020204" pitchFamily="34" charset="0"/>
                  <a:ea typeface="メイリオ" panose="020B0604030504040204" pitchFamily="50" charset="-128"/>
                  <a:cs typeface="Arial" panose="020B0604020202020204" pitchFamily="34" charset="0"/>
                </a:rPr>
                <a:t>        Caused by Noise Exposure</a:t>
              </a:r>
            </a:p>
            <a:p>
              <a:r>
                <a:rPr lang="ja-JP" altLang="en-US" sz="1800" dirty="0">
                  <a:latin typeface="メイリオ" panose="020B0604030504040204" pitchFamily="50" charset="-128"/>
                  <a:ea typeface="メイリオ" panose="020B0604030504040204" pitchFamily="50" charset="-128"/>
                  <a:cs typeface="Arial" panose="020B0604020202020204" pitchFamily="34" charset="0"/>
                </a:rPr>
                <a:t>　</a:t>
              </a:r>
              <a:r>
                <a:rPr kumimoji="1" lang="ja-JP" altLang="en-US" sz="1800" dirty="0">
                  <a:latin typeface="メイリオ" panose="020B0604030504040204" pitchFamily="50" charset="-128"/>
                  <a:ea typeface="メイリオ" panose="020B0604030504040204" pitchFamily="50" charset="-128"/>
                  <a:cs typeface="Arial" panose="020B0604020202020204" pitchFamily="34" charset="0"/>
                </a:rPr>
                <a:t>                 </a:t>
              </a:r>
              <a:r>
                <a:rPr kumimoji="1" lang="en-US" altLang="ja-JP" sz="1800" dirty="0">
                  <a:latin typeface="メイリオ" panose="020B0604030504040204" pitchFamily="50" charset="-128"/>
                  <a:ea typeface="メイリオ" panose="020B0604030504040204" pitchFamily="50" charset="-128"/>
                  <a:cs typeface="Arial" panose="020B0604020202020204" pitchFamily="34" charset="0"/>
                </a:rPr>
                <a:t>http://www.doyukai.com/medical/128.html</a:t>
              </a:r>
            </a:p>
          </p:txBody>
        </p:sp>
        <p:sp>
          <p:nvSpPr>
            <p:cNvPr id="44" name="正方形/長方形 43">
              <a:extLst>
                <a:ext uri="{FF2B5EF4-FFF2-40B4-BE49-F238E27FC236}">
                  <a16:creationId xmlns:a16="http://schemas.microsoft.com/office/drawing/2014/main" id="{1F2C1DF4-48C8-50DD-68E7-69C4B82B3001}"/>
                </a:ext>
              </a:extLst>
            </p:cNvPr>
            <p:cNvSpPr/>
            <p:nvPr/>
          </p:nvSpPr>
          <p:spPr>
            <a:xfrm>
              <a:off x="1438758" y="6843920"/>
              <a:ext cx="5425298" cy="311779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0" name="Text Box 7">
            <a:extLst>
              <a:ext uri="{FF2B5EF4-FFF2-40B4-BE49-F238E27FC236}">
                <a16:creationId xmlns:a16="http://schemas.microsoft.com/office/drawing/2014/main" id="{2605B7D6-0384-953C-57A2-404C4AA91045}"/>
              </a:ext>
            </a:extLst>
          </p:cNvPr>
          <p:cNvSpPr txBox="1">
            <a:spLocks noChangeArrowheads="1"/>
          </p:cNvSpPr>
          <p:nvPr/>
        </p:nvSpPr>
        <p:spPr bwMode="auto">
          <a:xfrm>
            <a:off x="2244497" y="296602"/>
            <a:ext cx="14059934" cy="4014055"/>
          </a:xfrm>
          <a:prstGeom prst="rect">
            <a:avLst/>
          </a:prstGeom>
          <a:solidFill>
            <a:schemeClr val="accent1">
              <a:lumMod val="20000"/>
              <a:lumOff val="80000"/>
            </a:schemeClr>
          </a:solidFill>
          <a:ln>
            <a:noFill/>
          </a:ln>
        </p:spPr>
        <p:txBody>
          <a:bodyPr wrap="square" lIns="635268" tIns="158817" rIns="158817" bIns="158817">
            <a:spAutoFit/>
            <a:scene3d>
              <a:camera prst="orthographicFront"/>
              <a:lightRig rig="threePt" dir="t"/>
            </a:scene3d>
            <a:sp3d extrusionH="57150">
              <a:bevelT w="38100" h="38100"/>
            </a:sp3d>
          </a:bodyPr>
          <a:lstStyle>
            <a:lvl1pPr defTabSz="1042988" eaLnBrk="0" hangingPunct="0">
              <a:defRPr kumimoji="1" sz="7600">
                <a:solidFill>
                  <a:schemeClr val="tx1"/>
                </a:solidFill>
                <a:latin typeface="Arial" charset="0"/>
                <a:ea typeface="ＭＳ Ｐゴシック" charset="-128"/>
              </a:defRPr>
            </a:lvl1pPr>
            <a:lvl2pPr marL="742950" indent="-285750" defTabSz="1042988" eaLnBrk="0" hangingPunct="0">
              <a:defRPr kumimoji="1" sz="7600">
                <a:solidFill>
                  <a:schemeClr val="tx1"/>
                </a:solidFill>
                <a:latin typeface="Arial" charset="0"/>
                <a:ea typeface="ＭＳ Ｐゴシック" charset="-128"/>
              </a:defRPr>
            </a:lvl2pPr>
            <a:lvl3pPr marL="1143000" indent="-228600" defTabSz="1042988" eaLnBrk="0" hangingPunct="0">
              <a:defRPr kumimoji="1" sz="7600">
                <a:solidFill>
                  <a:schemeClr val="tx1"/>
                </a:solidFill>
                <a:latin typeface="Arial" charset="0"/>
                <a:ea typeface="ＭＳ Ｐゴシック" charset="-128"/>
              </a:defRPr>
            </a:lvl3pPr>
            <a:lvl4pPr marL="1600200" indent="-228600" defTabSz="1042988" eaLnBrk="0" hangingPunct="0">
              <a:defRPr kumimoji="1" sz="7600">
                <a:solidFill>
                  <a:schemeClr val="tx1"/>
                </a:solidFill>
                <a:latin typeface="Arial" charset="0"/>
                <a:ea typeface="ＭＳ Ｐゴシック" charset="-128"/>
              </a:defRPr>
            </a:lvl4pPr>
            <a:lvl5pPr marL="2057400" indent="-228600" defTabSz="1042988" eaLnBrk="0" hangingPunct="0">
              <a:defRPr kumimoji="1" sz="7600">
                <a:solidFill>
                  <a:schemeClr val="tx1"/>
                </a:solidFill>
                <a:latin typeface="Arial" charset="0"/>
                <a:ea typeface="ＭＳ Ｐゴシック" charset="-128"/>
              </a:defRPr>
            </a:lvl5pPr>
            <a:lvl6pPr marL="2514600" indent="-228600" defTabSz="1042988" eaLnBrk="0" fontAlgn="base" hangingPunct="0">
              <a:spcBef>
                <a:spcPct val="0"/>
              </a:spcBef>
              <a:spcAft>
                <a:spcPct val="0"/>
              </a:spcAft>
              <a:defRPr kumimoji="1" sz="7600">
                <a:solidFill>
                  <a:schemeClr val="tx1"/>
                </a:solidFill>
                <a:latin typeface="Arial" charset="0"/>
                <a:ea typeface="ＭＳ Ｐゴシック" charset="-128"/>
              </a:defRPr>
            </a:lvl6pPr>
            <a:lvl7pPr marL="2971800" indent="-228600" defTabSz="1042988" eaLnBrk="0" fontAlgn="base" hangingPunct="0">
              <a:spcBef>
                <a:spcPct val="0"/>
              </a:spcBef>
              <a:spcAft>
                <a:spcPct val="0"/>
              </a:spcAft>
              <a:defRPr kumimoji="1" sz="7600">
                <a:solidFill>
                  <a:schemeClr val="tx1"/>
                </a:solidFill>
                <a:latin typeface="Arial" charset="0"/>
                <a:ea typeface="ＭＳ Ｐゴシック" charset="-128"/>
              </a:defRPr>
            </a:lvl7pPr>
            <a:lvl8pPr marL="3429000" indent="-228600" defTabSz="1042988" eaLnBrk="0" fontAlgn="base" hangingPunct="0">
              <a:spcBef>
                <a:spcPct val="0"/>
              </a:spcBef>
              <a:spcAft>
                <a:spcPct val="0"/>
              </a:spcAft>
              <a:defRPr kumimoji="1" sz="7600">
                <a:solidFill>
                  <a:schemeClr val="tx1"/>
                </a:solidFill>
                <a:latin typeface="Arial" charset="0"/>
                <a:ea typeface="ＭＳ Ｐゴシック" charset="-128"/>
              </a:defRPr>
            </a:lvl8pPr>
            <a:lvl9pPr marL="3886200" indent="-228600" defTabSz="1042988" eaLnBrk="0" fontAlgn="base" hangingPunct="0">
              <a:spcBef>
                <a:spcPct val="0"/>
              </a:spcBef>
              <a:spcAft>
                <a:spcPct val="0"/>
              </a:spcAft>
              <a:defRPr kumimoji="1" sz="7600">
                <a:solidFill>
                  <a:schemeClr val="tx1"/>
                </a:solidFill>
                <a:latin typeface="Arial" charset="0"/>
                <a:ea typeface="ＭＳ Ｐゴシック" charset="-128"/>
              </a:defRPr>
            </a:lvl9pPr>
          </a:lstStyle>
          <a:p>
            <a:pPr algn="ctr" defTabSz="744717" eaLnBrk="1" hangingPunct="1">
              <a:defRPr/>
            </a:pPr>
            <a:r>
              <a:rPr lang="en-US" altLang="ja-JP" sz="4800" b="1" kern="100" dirty="0">
                <a:effectLst/>
                <a:latin typeface="Arial" panose="020B0604020202020204" pitchFamily="34" charset="0"/>
                <a:ea typeface="ＭＳ 明朝" panose="02020609040205080304" pitchFamily="17" charset="-128"/>
                <a:cs typeface="Arial" panose="020B0604020202020204" pitchFamily="34" charset="0"/>
              </a:rPr>
              <a:t>Noise Exposure Assessment and Evaluation of Hearing Protection Effectiveness during </a:t>
            </a:r>
          </a:p>
          <a:p>
            <a:pPr algn="ctr" defTabSz="744717" eaLnBrk="1" hangingPunct="1">
              <a:defRPr/>
            </a:pPr>
            <a:r>
              <a:rPr lang="en-US" altLang="ja-JP" sz="4800" b="1" kern="100" dirty="0">
                <a:effectLst/>
                <a:latin typeface="Arial" panose="020B0604020202020204" pitchFamily="34" charset="0"/>
                <a:ea typeface="ＭＳ 明朝" panose="02020609040205080304" pitchFamily="17" charset="-128"/>
                <a:cs typeface="Arial" panose="020B0604020202020204" pitchFamily="34" charset="0"/>
              </a:rPr>
              <a:t>84mm Recoilless Rifle Firing</a:t>
            </a:r>
            <a:endParaRPr lang="ja-JP" altLang="ja-JP" sz="4800" kern="100" dirty="0">
              <a:effectLst/>
              <a:latin typeface="Arial" panose="020B0604020202020204" pitchFamily="34" charset="0"/>
              <a:ea typeface="ＭＳ 明朝" panose="02020609040205080304" pitchFamily="17" charset="-128"/>
              <a:cs typeface="Arial" panose="020B0604020202020204" pitchFamily="34" charset="0"/>
            </a:endParaRPr>
          </a:p>
          <a:p>
            <a:pPr algn="ctr"/>
            <a:r>
              <a:rPr lang="en-US" altLang="ja-JP" sz="2400" kern="100" dirty="0">
                <a:effectLst/>
                <a:latin typeface="Arial" panose="020B0604020202020204" pitchFamily="34" charset="0"/>
                <a:ea typeface="ＭＳ 明朝" panose="02020609040205080304" pitchFamily="17" charset="-128"/>
                <a:cs typeface="Arial" panose="020B0604020202020204" pitchFamily="34" charset="0"/>
              </a:rPr>
              <a:t>N. Ogata</a:t>
            </a:r>
            <a:r>
              <a:rPr lang="en-US" altLang="ja-JP" sz="2400" kern="100">
                <a:latin typeface="Arial" panose="020B0604020202020204" pitchFamily="34" charset="0"/>
                <a:ea typeface="ＭＳ 明朝" panose="02020609040205080304" pitchFamily="17" charset="-128"/>
                <a:cs typeface="Arial" panose="020B0604020202020204" pitchFamily="34" charset="0"/>
              </a:rPr>
              <a:t>, S</a:t>
            </a:r>
            <a:r>
              <a:rPr lang="en-US" altLang="ja-JP" sz="2400" kern="100" dirty="0">
                <a:latin typeface="Arial" panose="020B0604020202020204" pitchFamily="34" charset="0"/>
                <a:ea typeface="ＭＳ 明朝" panose="02020609040205080304" pitchFamily="17" charset="-128"/>
                <a:cs typeface="Arial" panose="020B0604020202020204" pitchFamily="34" charset="0"/>
              </a:rPr>
              <a:t>. Yamada, K</a:t>
            </a:r>
            <a:r>
              <a:rPr lang="en-US" altLang="ja-JP" sz="2400" kern="100" dirty="0">
                <a:effectLst/>
                <a:latin typeface="Arial" panose="020B0604020202020204" pitchFamily="34" charset="0"/>
                <a:ea typeface="ＭＳ 明朝" panose="02020609040205080304" pitchFamily="17" charset="-128"/>
                <a:cs typeface="Arial" panose="020B0604020202020204" pitchFamily="34" charset="0"/>
              </a:rPr>
              <a:t>. Ito, K. </a:t>
            </a:r>
            <a:r>
              <a:rPr lang="en-US" altLang="ja-JP" sz="2400" kern="100" dirty="0" err="1">
                <a:effectLst/>
                <a:latin typeface="Arial" panose="020B0604020202020204" pitchFamily="34" charset="0"/>
                <a:ea typeface="ＭＳ 明朝" panose="02020609040205080304" pitchFamily="17" charset="-128"/>
                <a:cs typeface="Arial" panose="020B0604020202020204" pitchFamily="34" charset="0"/>
              </a:rPr>
              <a:t>Kaminishi</a:t>
            </a:r>
            <a:r>
              <a:rPr lang="en-US" altLang="ja-JP" sz="2400" kern="100" dirty="0">
                <a:effectLst/>
                <a:latin typeface="Arial" panose="020B0604020202020204" pitchFamily="34" charset="0"/>
                <a:ea typeface="ＭＳ 明朝" panose="02020609040205080304" pitchFamily="17" charset="-128"/>
                <a:cs typeface="Arial" panose="020B0604020202020204" pitchFamily="34" charset="0"/>
              </a:rPr>
              <a:t>, W. Nagata, T. Nara, T. Nihongi, S. </a:t>
            </a:r>
            <a:r>
              <a:rPr lang="en-US" altLang="ja-JP" sz="2400" kern="100" dirty="0" err="1">
                <a:effectLst/>
                <a:latin typeface="Arial" panose="020B0604020202020204" pitchFamily="34" charset="0"/>
                <a:ea typeface="ＭＳ 明朝" panose="02020609040205080304" pitchFamily="17" charset="-128"/>
                <a:cs typeface="Arial" panose="020B0604020202020204" pitchFamily="34" charset="0"/>
              </a:rPr>
              <a:t>Kurihara</a:t>
            </a:r>
            <a:r>
              <a:rPr lang="en-US" altLang="ja-JP" sz="2400" kern="100" dirty="0">
                <a:effectLst/>
                <a:latin typeface="Arial" panose="020B0604020202020204" pitchFamily="34" charset="0"/>
                <a:ea typeface="ＭＳ 明朝" panose="02020609040205080304" pitchFamily="17" charset="-128"/>
                <a:cs typeface="Arial" panose="020B0604020202020204" pitchFamily="34" charset="0"/>
              </a:rPr>
              <a:t>, </a:t>
            </a:r>
            <a:endParaRPr lang="ja-JP" altLang="ja-JP" sz="2400" kern="100" dirty="0">
              <a:effectLst/>
              <a:latin typeface="Arial" panose="020B0604020202020204" pitchFamily="34" charset="0"/>
              <a:ea typeface="ＭＳ 明朝" panose="02020609040205080304" pitchFamily="17" charset="-128"/>
              <a:cs typeface="Arial" panose="020B0604020202020204" pitchFamily="34" charset="0"/>
            </a:endParaRPr>
          </a:p>
          <a:p>
            <a:pPr algn="ctr"/>
            <a:r>
              <a:rPr lang="en-US" altLang="ja-JP" sz="2400" kern="100" dirty="0">
                <a:effectLst/>
                <a:latin typeface="Arial" panose="020B0604020202020204" pitchFamily="34" charset="0"/>
                <a:ea typeface="ＭＳ 明朝" panose="02020609040205080304" pitchFamily="17" charset="-128"/>
                <a:cs typeface="Arial" panose="020B0604020202020204" pitchFamily="34" charset="0"/>
              </a:rPr>
              <a:t>M. Kawasaki</a:t>
            </a:r>
            <a:endParaRPr lang="ja-JP" altLang="ja-JP" sz="2400" kern="100" dirty="0">
              <a:effectLst/>
              <a:latin typeface="Arial" panose="020B0604020202020204" pitchFamily="34" charset="0"/>
              <a:ea typeface="ＭＳ 明朝" panose="02020609040205080304" pitchFamily="17" charset="-128"/>
              <a:cs typeface="Arial" panose="020B0604020202020204" pitchFamily="34" charset="0"/>
            </a:endParaRPr>
          </a:p>
          <a:p>
            <a:pPr algn="just"/>
            <a:r>
              <a:rPr lang="en-US" altLang="ja-JP" sz="2400" kern="100" dirty="0">
                <a:effectLst/>
                <a:latin typeface="Arial" panose="020B0604020202020204" pitchFamily="34" charset="0"/>
                <a:ea typeface="ＭＳ 明朝" panose="02020609040205080304" pitchFamily="17" charset="-128"/>
                <a:cs typeface="Arial" panose="020B0604020202020204" pitchFamily="34" charset="0"/>
              </a:rPr>
              <a:t> Military Medicine Research Unit, Test &amp; Evaluation Command, Japan Ground Self-Defense Force</a:t>
            </a:r>
            <a:endParaRPr lang="ja-JP" altLang="ja-JP" sz="2400" kern="100" dirty="0">
              <a:effectLst/>
              <a:latin typeface="Arial" panose="020B0604020202020204" pitchFamily="34" charset="0"/>
              <a:ea typeface="ＭＳ 明朝" panose="02020609040205080304" pitchFamily="17" charset="-128"/>
              <a:cs typeface="Arial" panose="020B0604020202020204" pitchFamily="34" charset="0"/>
            </a:endParaRPr>
          </a:p>
          <a:p>
            <a:pPr algn="ctr" defTabSz="744717" eaLnBrk="1" hangingPunct="1">
              <a:defRPr/>
            </a:pPr>
            <a:r>
              <a:rPr lang="en-US" altLang="ja-JP" sz="2400" kern="100" dirty="0">
                <a:effectLst/>
                <a:latin typeface="Arial" panose="020B0604020202020204" pitchFamily="34" charset="0"/>
                <a:ea typeface="メイリオ" panose="020B0604030504040204" pitchFamily="50" charset="-128"/>
                <a:cs typeface="Arial" panose="020B0604020202020204" pitchFamily="34" charset="0"/>
              </a:rPr>
              <a:t>           </a:t>
            </a:r>
            <a:r>
              <a:rPr lang="en-US" altLang="ja-JP" sz="2400" kern="100" dirty="0">
                <a:effectLst/>
                <a:latin typeface="Arial" panose="020B0604020202020204" pitchFamily="34" charset="0"/>
                <a:ea typeface="ＭＳ 明朝" panose="02020609040205080304" pitchFamily="17" charset="-128"/>
                <a:cs typeface="Arial" panose="020B0604020202020204" pitchFamily="34" charset="0"/>
              </a:rPr>
              <a:t> </a:t>
            </a:r>
            <a:endParaRPr lang="ja-JP" altLang="ja-JP" sz="2400" kern="100" dirty="0">
              <a:effectLst/>
              <a:latin typeface="Arial" panose="020B0604020202020204" pitchFamily="34" charset="0"/>
              <a:ea typeface="メイリオ" panose="020B0604030504040204" pitchFamily="50" charset="-128"/>
              <a:cs typeface="Arial" panose="020B0604020202020204" pitchFamily="34" charset="0"/>
            </a:endParaRPr>
          </a:p>
        </p:txBody>
      </p:sp>
      <p:pic>
        <p:nvPicPr>
          <p:cNvPr id="241" name="Picture 4">
            <a:extLst>
              <a:ext uri="{FF2B5EF4-FFF2-40B4-BE49-F238E27FC236}">
                <a16:creationId xmlns:a16="http://schemas.microsoft.com/office/drawing/2014/main" id="{35607401-2874-1C9D-27FE-CCF1AECFEA8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59709" y="903377"/>
            <a:ext cx="3227901" cy="2837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3" name="グループ化 162">
            <a:extLst>
              <a:ext uri="{FF2B5EF4-FFF2-40B4-BE49-F238E27FC236}">
                <a16:creationId xmlns:a16="http://schemas.microsoft.com/office/drawing/2014/main" id="{208433FA-2AFE-4A47-DE3A-B9822BEF2A7B}"/>
              </a:ext>
            </a:extLst>
          </p:cNvPr>
          <p:cNvGrpSpPr/>
          <p:nvPr/>
        </p:nvGrpSpPr>
        <p:grpSpPr>
          <a:xfrm>
            <a:off x="726462" y="13997630"/>
            <a:ext cx="8014630" cy="7651063"/>
            <a:chOff x="2452397" y="12829223"/>
            <a:chExt cx="8014630" cy="7651063"/>
          </a:xfrm>
        </p:grpSpPr>
        <p:grpSp>
          <p:nvGrpSpPr>
            <p:cNvPr id="9" name="グループ化 8">
              <a:extLst>
                <a:ext uri="{FF2B5EF4-FFF2-40B4-BE49-F238E27FC236}">
                  <a16:creationId xmlns:a16="http://schemas.microsoft.com/office/drawing/2014/main" id="{2D8CC558-9461-D496-EF3E-18A9ABF595DF}"/>
                </a:ext>
              </a:extLst>
            </p:cNvPr>
            <p:cNvGrpSpPr/>
            <p:nvPr/>
          </p:nvGrpSpPr>
          <p:grpSpPr>
            <a:xfrm>
              <a:off x="3135461" y="16408647"/>
              <a:ext cx="7331566" cy="4071639"/>
              <a:chOff x="9380933" y="17521318"/>
              <a:chExt cx="4880158" cy="2710233"/>
            </a:xfrm>
          </p:grpSpPr>
          <p:grpSp>
            <p:nvGrpSpPr>
              <p:cNvPr id="210" name="グループ化 209">
                <a:extLst>
                  <a:ext uri="{FF2B5EF4-FFF2-40B4-BE49-F238E27FC236}">
                    <a16:creationId xmlns:a16="http://schemas.microsoft.com/office/drawing/2014/main" id="{905D3060-DC13-CB7C-D360-E7EAD1BBBD73}"/>
                  </a:ext>
                </a:extLst>
              </p:cNvPr>
              <p:cNvGrpSpPr/>
              <p:nvPr/>
            </p:nvGrpSpPr>
            <p:grpSpPr>
              <a:xfrm>
                <a:off x="9380933" y="17521318"/>
                <a:ext cx="4880158" cy="2710233"/>
                <a:chOff x="4393604" y="3611343"/>
                <a:chExt cx="4880158" cy="2710233"/>
              </a:xfrm>
            </p:grpSpPr>
            <p:grpSp>
              <p:nvGrpSpPr>
                <p:cNvPr id="213" name="グループ化 212">
                  <a:extLst>
                    <a:ext uri="{FF2B5EF4-FFF2-40B4-BE49-F238E27FC236}">
                      <a16:creationId xmlns:a16="http://schemas.microsoft.com/office/drawing/2014/main" id="{07302C66-DB31-8F5C-F825-99B06AAF6FE4}"/>
                    </a:ext>
                  </a:extLst>
                </p:cNvPr>
                <p:cNvGrpSpPr/>
                <p:nvPr/>
              </p:nvGrpSpPr>
              <p:grpSpPr>
                <a:xfrm>
                  <a:off x="4673239" y="3611343"/>
                  <a:ext cx="4600523" cy="2228439"/>
                  <a:chOff x="5949069" y="3515477"/>
                  <a:chExt cx="4600523" cy="2228439"/>
                </a:xfrm>
              </p:grpSpPr>
              <p:grpSp>
                <p:nvGrpSpPr>
                  <p:cNvPr id="216" name="グループ化 215">
                    <a:extLst>
                      <a:ext uri="{FF2B5EF4-FFF2-40B4-BE49-F238E27FC236}">
                        <a16:creationId xmlns:a16="http://schemas.microsoft.com/office/drawing/2014/main" id="{949672EF-6A52-A321-ADC4-2DA2ABE11AF6}"/>
                      </a:ext>
                    </a:extLst>
                  </p:cNvPr>
                  <p:cNvGrpSpPr/>
                  <p:nvPr/>
                </p:nvGrpSpPr>
                <p:grpSpPr>
                  <a:xfrm>
                    <a:off x="7701645" y="3515477"/>
                    <a:ext cx="2847947" cy="2228439"/>
                    <a:chOff x="2755151" y="2189817"/>
                    <a:chExt cx="1531828" cy="1285333"/>
                  </a:xfrm>
                </p:grpSpPr>
                <p:sp>
                  <p:nvSpPr>
                    <p:cNvPr id="224" name="正方形/長方形 223">
                      <a:extLst>
                        <a:ext uri="{FF2B5EF4-FFF2-40B4-BE49-F238E27FC236}">
                          <a16:creationId xmlns:a16="http://schemas.microsoft.com/office/drawing/2014/main" id="{08BA1AF8-9F54-037C-8B72-3630E4542805}"/>
                        </a:ext>
                      </a:extLst>
                    </p:cNvPr>
                    <p:cNvSpPr/>
                    <p:nvPr/>
                  </p:nvSpPr>
                  <p:spPr>
                    <a:xfrm>
                      <a:off x="2771614" y="2240068"/>
                      <a:ext cx="1388304" cy="249536"/>
                    </a:xfrm>
                    <a:prstGeom prst="rect">
                      <a:avLst/>
                    </a:prstGeom>
                    <a:blipFill>
                      <a:blip r:embed="rId7"/>
                      <a:tile tx="0" ty="0" sx="100000" sy="100000" flip="none" algn="tl"/>
                    </a:blipFill>
                    <a:ln w="1905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25" name="正方形/長方形 224">
                      <a:extLst>
                        <a:ext uri="{FF2B5EF4-FFF2-40B4-BE49-F238E27FC236}">
                          <a16:creationId xmlns:a16="http://schemas.microsoft.com/office/drawing/2014/main" id="{6CB8DAC2-1786-EBD1-29A3-09E9D397782D}"/>
                        </a:ext>
                      </a:extLst>
                    </p:cNvPr>
                    <p:cNvSpPr/>
                    <p:nvPr/>
                  </p:nvSpPr>
                  <p:spPr>
                    <a:xfrm rot="16200000">
                      <a:off x="2238305" y="2769815"/>
                      <a:ext cx="1222181" cy="188489"/>
                    </a:xfrm>
                    <a:prstGeom prst="rect">
                      <a:avLst/>
                    </a:prstGeom>
                    <a:blipFill>
                      <a:blip r:embed="rId7"/>
                      <a:tile tx="0" ty="0" sx="100000" sy="100000" flip="none" algn="tl"/>
                    </a:blipFill>
                    <a:ln w="1905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26" name="正方形/長方形 225">
                      <a:extLst>
                        <a:ext uri="{FF2B5EF4-FFF2-40B4-BE49-F238E27FC236}">
                          <a16:creationId xmlns:a16="http://schemas.microsoft.com/office/drawing/2014/main" id="{9D051056-EF93-B188-6ED6-05ED8ABDC960}"/>
                        </a:ext>
                      </a:extLst>
                    </p:cNvPr>
                    <p:cNvSpPr/>
                    <p:nvPr/>
                  </p:nvSpPr>
                  <p:spPr>
                    <a:xfrm rot="16200000">
                      <a:off x="3587598" y="2757894"/>
                      <a:ext cx="1214805" cy="183957"/>
                    </a:xfrm>
                    <a:prstGeom prst="rect">
                      <a:avLst/>
                    </a:prstGeom>
                    <a:blipFill>
                      <a:blip r:embed="rId7"/>
                      <a:tile tx="0" ty="0" sx="100000" sy="100000" flip="none" algn="tl"/>
                    </a:blipFill>
                    <a:ln w="1905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27" name="Rectangle 2920">
                      <a:extLst>
                        <a:ext uri="{FF2B5EF4-FFF2-40B4-BE49-F238E27FC236}">
                          <a16:creationId xmlns:a16="http://schemas.microsoft.com/office/drawing/2014/main" id="{4E6D069A-18F1-CFE4-508F-18B0A8FE4772}"/>
                        </a:ext>
                      </a:extLst>
                    </p:cNvPr>
                    <p:cNvSpPr>
                      <a:spLocks noChangeAspect="1" noChangeArrowheads="1"/>
                    </p:cNvSpPr>
                    <p:nvPr/>
                  </p:nvSpPr>
                  <p:spPr bwMode="auto">
                    <a:xfrm rot="5528034">
                      <a:off x="3087295" y="2553025"/>
                      <a:ext cx="870030" cy="143613"/>
                    </a:xfrm>
                    <a:prstGeom prst="rect">
                      <a:avLst/>
                    </a:prstGeom>
                    <a:solidFill>
                      <a:srgbClr val="196B24"/>
                    </a:solidFill>
                    <a:ln w="0" algn="ctr">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28" name="Freeform 2922">
                      <a:extLst>
                        <a:ext uri="{FF2B5EF4-FFF2-40B4-BE49-F238E27FC236}">
                          <a16:creationId xmlns:a16="http://schemas.microsoft.com/office/drawing/2014/main" id="{8E30BDF5-1F50-2561-3606-7348D66F7BFA}"/>
                        </a:ext>
                      </a:extLst>
                    </p:cNvPr>
                    <p:cNvSpPr>
                      <a:spLocks noChangeAspect="1"/>
                    </p:cNvSpPr>
                    <p:nvPr/>
                  </p:nvSpPr>
                  <p:spPr bwMode="auto">
                    <a:xfrm rot="4113120">
                      <a:off x="3261329" y="3032659"/>
                      <a:ext cx="434740" cy="318039"/>
                    </a:xfrm>
                    <a:custGeom>
                      <a:avLst/>
                      <a:gdLst>
                        <a:gd name="T0" fmla="*/ 138 w 1080"/>
                        <a:gd name="T1" fmla="*/ 0 h 732"/>
                        <a:gd name="T2" fmla="*/ 1068 w 1080"/>
                        <a:gd name="T3" fmla="*/ 272 h 732"/>
                        <a:gd name="T4" fmla="*/ 1078 w 1080"/>
                        <a:gd name="T5" fmla="*/ 310 h 732"/>
                        <a:gd name="T6" fmla="*/ 1080 w 1080"/>
                        <a:gd name="T7" fmla="*/ 364 h 732"/>
                        <a:gd name="T8" fmla="*/ 1062 w 1080"/>
                        <a:gd name="T9" fmla="*/ 442 h 732"/>
                        <a:gd name="T10" fmla="*/ 1038 w 1080"/>
                        <a:gd name="T11" fmla="*/ 518 h 732"/>
                        <a:gd name="T12" fmla="*/ 1004 w 1080"/>
                        <a:gd name="T13" fmla="*/ 608 h 732"/>
                        <a:gd name="T14" fmla="*/ 974 w 1080"/>
                        <a:gd name="T15" fmla="*/ 664 h 732"/>
                        <a:gd name="T16" fmla="*/ 950 w 1080"/>
                        <a:gd name="T17" fmla="*/ 698 h 732"/>
                        <a:gd name="T18" fmla="*/ 916 w 1080"/>
                        <a:gd name="T19" fmla="*/ 716 h 732"/>
                        <a:gd name="T20" fmla="*/ 882 w 1080"/>
                        <a:gd name="T21" fmla="*/ 732 h 732"/>
                        <a:gd name="T22" fmla="*/ 44 w 1080"/>
                        <a:gd name="T23" fmla="*/ 296 h 732"/>
                        <a:gd name="T24" fmla="*/ 38 w 1080"/>
                        <a:gd name="T25" fmla="*/ 312 h 732"/>
                        <a:gd name="T26" fmla="*/ 48 w 1080"/>
                        <a:gd name="T27" fmla="*/ 318 h 732"/>
                        <a:gd name="T28" fmla="*/ 40 w 1080"/>
                        <a:gd name="T29" fmla="*/ 342 h 732"/>
                        <a:gd name="T30" fmla="*/ 0 w 1080"/>
                        <a:gd name="T31" fmla="*/ 326 h 732"/>
                        <a:gd name="T32" fmla="*/ 138 w 1080"/>
                        <a:gd name="T33" fmla="*/ 0 h 7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80" h="732">
                          <a:moveTo>
                            <a:pt x="138" y="0"/>
                          </a:moveTo>
                          <a:lnTo>
                            <a:pt x="1068" y="272"/>
                          </a:lnTo>
                          <a:lnTo>
                            <a:pt x="1078" y="310"/>
                          </a:lnTo>
                          <a:lnTo>
                            <a:pt x="1080" y="364"/>
                          </a:lnTo>
                          <a:lnTo>
                            <a:pt x="1062" y="442"/>
                          </a:lnTo>
                          <a:lnTo>
                            <a:pt x="1038" y="518"/>
                          </a:lnTo>
                          <a:lnTo>
                            <a:pt x="1004" y="608"/>
                          </a:lnTo>
                          <a:lnTo>
                            <a:pt x="974" y="664"/>
                          </a:lnTo>
                          <a:lnTo>
                            <a:pt x="950" y="698"/>
                          </a:lnTo>
                          <a:lnTo>
                            <a:pt x="916" y="716"/>
                          </a:lnTo>
                          <a:lnTo>
                            <a:pt x="882" y="732"/>
                          </a:lnTo>
                          <a:lnTo>
                            <a:pt x="44" y="296"/>
                          </a:lnTo>
                          <a:lnTo>
                            <a:pt x="38" y="312"/>
                          </a:lnTo>
                          <a:lnTo>
                            <a:pt x="48" y="318"/>
                          </a:lnTo>
                          <a:lnTo>
                            <a:pt x="40" y="342"/>
                          </a:lnTo>
                          <a:lnTo>
                            <a:pt x="0" y="326"/>
                          </a:lnTo>
                          <a:lnTo>
                            <a:pt x="138" y="0"/>
                          </a:lnTo>
                          <a:close/>
                        </a:path>
                      </a:pathLst>
                    </a:custGeom>
                    <a:solidFill>
                      <a:srgbClr val="196B24"/>
                    </a:solidFill>
                    <a:ln w="0" cap="flat" cmpd="sng">
                      <a:solidFill>
                        <a:srgbClr val="1111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29" name="Freeform 2924">
                      <a:extLst>
                        <a:ext uri="{FF2B5EF4-FFF2-40B4-BE49-F238E27FC236}">
                          <a16:creationId xmlns:a16="http://schemas.microsoft.com/office/drawing/2014/main" id="{438D71DF-8A58-2959-66F0-AF1BE797F32B}"/>
                        </a:ext>
                      </a:extLst>
                    </p:cNvPr>
                    <p:cNvSpPr>
                      <a:spLocks noChangeAspect="1"/>
                    </p:cNvSpPr>
                    <p:nvPr/>
                  </p:nvSpPr>
                  <p:spPr bwMode="auto">
                    <a:xfrm rot="5522030">
                      <a:off x="3478100" y="2907734"/>
                      <a:ext cx="61326" cy="187810"/>
                    </a:xfrm>
                    <a:prstGeom prst="rect">
                      <a:avLst/>
                    </a:prstGeom>
                    <a:solidFill>
                      <a:srgbClr val="196B24"/>
                    </a:solidFill>
                    <a:ln w="0" cap="flat" cmpd="sng">
                      <a:solidFill>
                        <a:srgbClr val="1111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30" name="AutoShape 141">
                      <a:extLst>
                        <a:ext uri="{FF2B5EF4-FFF2-40B4-BE49-F238E27FC236}">
                          <a16:creationId xmlns:a16="http://schemas.microsoft.com/office/drawing/2014/main" id="{439F46E2-5B03-9FB3-E902-4D2F3A2FF347}"/>
                        </a:ext>
                      </a:extLst>
                    </p:cNvPr>
                    <p:cNvSpPr>
                      <a:spLocks noChangeArrowheads="1"/>
                    </p:cNvSpPr>
                    <p:nvPr/>
                  </p:nvSpPr>
                  <p:spPr bwMode="auto">
                    <a:xfrm>
                      <a:off x="2960266" y="2520722"/>
                      <a:ext cx="407418" cy="309683"/>
                    </a:xfrm>
                    <a:prstGeom prst="flowChartConnector">
                      <a:avLst/>
                    </a:prstGeom>
                    <a:solidFill>
                      <a:srgbClr val="00FF00"/>
                    </a:solidFill>
                    <a:ln w="15875">
                      <a:solidFill>
                        <a:sysClr val="windowText" lastClr="000000"/>
                      </a:solidFill>
                      <a:round/>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1" kern="100" dirty="0">
                          <a:solidFill>
                            <a:srgbClr val="000000"/>
                          </a:solidFill>
                          <a:latin typeface="Arial" panose="020B0604020202020204" pitchFamily="34" charset="0"/>
                          <a:ea typeface="メイリオ" panose="020B0604030504040204" pitchFamily="50" charset="-128"/>
                          <a:cs typeface="Arial" panose="020B0604020202020204" pitchFamily="34" charset="0"/>
                        </a:rPr>
                        <a:t>Shooter</a:t>
                      </a:r>
                      <a:endParaRPr kumimoji="0" lang="ja-JP" altLang="en-US" sz="2000" b="1" i="0" u="none" strike="noStrike" kern="100" cap="none" spc="0" normalizeH="0" baseline="0" noProof="0" dirty="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
                  <p:nvSpPr>
                    <p:cNvPr id="231" name="AutoShape 141">
                      <a:extLst>
                        <a:ext uri="{FF2B5EF4-FFF2-40B4-BE49-F238E27FC236}">
                          <a16:creationId xmlns:a16="http://schemas.microsoft.com/office/drawing/2014/main" id="{B980D2F6-0388-D668-C044-0019096D37AE}"/>
                        </a:ext>
                      </a:extLst>
                    </p:cNvPr>
                    <p:cNvSpPr>
                      <a:spLocks noChangeArrowheads="1"/>
                    </p:cNvSpPr>
                    <p:nvPr/>
                  </p:nvSpPr>
                  <p:spPr bwMode="auto">
                    <a:xfrm>
                      <a:off x="3636820" y="2484314"/>
                      <a:ext cx="597603" cy="321599"/>
                    </a:xfrm>
                    <a:prstGeom prst="flowChartConnector">
                      <a:avLst/>
                    </a:prstGeom>
                    <a:solidFill>
                      <a:srgbClr val="00FF00"/>
                    </a:solidFill>
                    <a:ln w="15875">
                      <a:solidFill>
                        <a:sysClr val="windowText" lastClr="000000"/>
                      </a:solidFill>
                      <a:round/>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dirty="0">
                          <a:ln>
                            <a:noFill/>
                          </a:ln>
                          <a:solidFill>
                            <a:srgbClr val="000000"/>
                          </a:solidFill>
                          <a:effectLst/>
                          <a:uLnTx/>
                          <a:uFillTx/>
                          <a:latin typeface="Arial" panose="020B0604020202020204" pitchFamily="34" charset="0"/>
                          <a:ea typeface="メイリオ" panose="020B0604030504040204" pitchFamily="50" charset="-128"/>
                          <a:cs typeface="Arial" panose="020B0604020202020204" pitchFamily="34" charset="0"/>
                        </a:rPr>
                        <a:t>Assistant</a:t>
                      </a:r>
                      <a:endParaRPr kumimoji="0" lang="en-US" altLang="ja-JP" sz="2000" b="1" kern="0" dirty="0">
                        <a:solidFill>
                          <a:srgbClr val="000000"/>
                        </a:solidFill>
                        <a:latin typeface="Arial" panose="020B0604020202020204" pitchFamily="34" charset="0"/>
                        <a:ea typeface="メイリオ" panose="020B0604030504040204" pitchFamily="50" charset="-128"/>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dirty="0">
                          <a:ln>
                            <a:noFill/>
                          </a:ln>
                          <a:solidFill>
                            <a:srgbClr val="000000"/>
                          </a:solidFill>
                          <a:effectLst/>
                          <a:uLnTx/>
                          <a:uFillTx/>
                          <a:latin typeface="Arial" panose="020B0604020202020204" pitchFamily="34" charset="0"/>
                          <a:ea typeface="メイリオ" panose="020B0604030504040204" pitchFamily="50" charset="-128"/>
                          <a:cs typeface="Arial" panose="020B0604020202020204" pitchFamily="34" charset="0"/>
                        </a:rPr>
                        <a:t>Gunner</a:t>
                      </a:r>
                    </a:p>
                  </p:txBody>
                </p:sp>
              </p:grpSp>
              <p:sp>
                <p:nvSpPr>
                  <p:cNvPr id="217" name="AutoShape 141">
                    <a:extLst>
                      <a:ext uri="{FF2B5EF4-FFF2-40B4-BE49-F238E27FC236}">
                        <a16:creationId xmlns:a16="http://schemas.microsoft.com/office/drawing/2014/main" id="{E1579FB2-2932-5C3E-34E4-244AA92038C2}"/>
                      </a:ext>
                    </a:extLst>
                  </p:cNvPr>
                  <p:cNvSpPr>
                    <a:spLocks noChangeArrowheads="1"/>
                  </p:cNvSpPr>
                  <p:nvPr/>
                </p:nvSpPr>
                <p:spPr bwMode="auto">
                  <a:xfrm flipV="1">
                    <a:off x="8256404" y="3600151"/>
                    <a:ext cx="391763" cy="403845"/>
                  </a:xfrm>
                  <a:prstGeom prst="flowChartConnector">
                    <a:avLst/>
                  </a:prstGeom>
                  <a:solidFill>
                    <a:sysClr val="window" lastClr="FFFFFF"/>
                  </a:solidFill>
                  <a:ln w="57150">
                    <a:solidFill>
                      <a:srgbClr val="FF0000"/>
                    </a:solidFill>
                    <a:round/>
                    <a:headEnd/>
                    <a:tailEnd/>
                  </a:ln>
                  <a:effectLst/>
                </p:spPr>
                <p:txBody>
                  <a:bodyPr wrap="none" lIns="0" tIns="0" rIns="0" bIns="0" anchor="ctr"/>
                  <a:lstStyle/>
                  <a:p>
                    <a:pPr marL="0" marR="0" lvl="0" indent="0" algn="ctr" defTabSz="742950" eaLnBrk="1" fontAlgn="auto" latinLnBrk="0" hangingPunct="1">
                      <a:lnSpc>
                        <a:spcPct val="100000"/>
                      </a:lnSpc>
                      <a:spcBef>
                        <a:spcPts val="0"/>
                      </a:spcBef>
                      <a:spcAft>
                        <a:spcPts val="0"/>
                      </a:spcAft>
                      <a:buClrTx/>
                      <a:buSzTx/>
                      <a:buFontTx/>
                      <a:buNone/>
                      <a:tabLst/>
                      <a:defRPr/>
                    </a:pPr>
                    <a:endParaRPr kumimoji="0" lang="ja-JP" altLang="ja-JP" sz="675" b="0" i="0" u="none" strike="noStrike" kern="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endParaRPr>
                  </a:p>
                </p:txBody>
              </p:sp>
              <p:cxnSp>
                <p:nvCxnSpPr>
                  <p:cNvPr id="220" name="直線矢印コネクタ 219">
                    <a:extLst>
                      <a:ext uri="{FF2B5EF4-FFF2-40B4-BE49-F238E27FC236}">
                        <a16:creationId xmlns:a16="http://schemas.microsoft.com/office/drawing/2014/main" id="{80D36ACF-E6E5-B966-4C2E-D21E2DB60A97}"/>
                      </a:ext>
                    </a:extLst>
                  </p:cNvPr>
                  <p:cNvCxnSpPr>
                    <a:cxnSpLocks/>
                  </p:cNvCxnSpPr>
                  <p:nvPr/>
                </p:nvCxnSpPr>
                <p:spPr>
                  <a:xfrm flipV="1">
                    <a:off x="6626497" y="3827437"/>
                    <a:ext cx="1591867" cy="15549"/>
                  </a:xfrm>
                  <a:prstGeom prst="straightConnector1">
                    <a:avLst/>
                  </a:prstGeom>
                  <a:noFill/>
                  <a:ln w="38100" cap="flat" cmpd="sng" algn="ctr">
                    <a:solidFill>
                      <a:srgbClr val="000000"/>
                    </a:solidFill>
                    <a:prstDash val="solid"/>
                    <a:miter lim="800000"/>
                    <a:headEnd type="triangle"/>
                    <a:tailEnd type="triangle"/>
                  </a:ln>
                  <a:effectLst/>
                </p:spPr>
              </p:cxnSp>
              <p:sp>
                <p:nvSpPr>
                  <p:cNvPr id="221" name="正方形/長方形 220">
                    <a:extLst>
                      <a:ext uri="{FF2B5EF4-FFF2-40B4-BE49-F238E27FC236}">
                        <a16:creationId xmlns:a16="http://schemas.microsoft.com/office/drawing/2014/main" id="{0C2F543F-80C7-5C26-1B29-4E22E72AB230}"/>
                      </a:ext>
                    </a:extLst>
                  </p:cNvPr>
                  <p:cNvSpPr/>
                  <p:nvPr/>
                </p:nvSpPr>
                <p:spPr>
                  <a:xfrm>
                    <a:off x="7899525" y="4563090"/>
                    <a:ext cx="1163968" cy="384837"/>
                  </a:xfrm>
                  <a:prstGeom prst="rect">
                    <a:avLst/>
                  </a:prstGeom>
                  <a:no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0</a:t>
                    </a:r>
                    <a:r>
                      <a:rPr kumimoji="0" lang="en-US" altLang="ja-JP" sz="18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 </a:t>
                    </a:r>
                    <a:r>
                      <a:rPr kumimoji="0" lang="en-US" altLang="ja-JP" sz="20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 </a:t>
                    </a:r>
                    <a:r>
                      <a:rPr kumimoji="0" lang="en-US" altLang="ja-JP" sz="2000" b="1" kern="0" dirty="0">
                        <a:solidFill>
                          <a:prstClr val="black"/>
                        </a:solidFill>
                        <a:latin typeface="メイリオ" panose="020B0604030504040204" pitchFamily="50" charset="-128"/>
                        <a:ea typeface="メイリオ" panose="020B0604030504040204" pitchFamily="50" charset="-128"/>
                        <a:cs typeface="Arial" panose="020B0604020202020204" pitchFamily="34" charset="0"/>
                      </a:rPr>
                      <a:t>reference point</a:t>
                    </a:r>
                    <a:endParaRPr kumimoji="0" lang="ja-JP" altLang="en-US" sz="20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endParaRPr>
                  </a:p>
                </p:txBody>
              </p:sp>
              <p:sp>
                <p:nvSpPr>
                  <p:cNvPr id="223" name="矢印: 五方向 222">
                    <a:extLst>
                      <a:ext uri="{FF2B5EF4-FFF2-40B4-BE49-F238E27FC236}">
                        <a16:creationId xmlns:a16="http://schemas.microsoft.com/office/drawing/2014/main" id="{A36F64C4-AC8E-7B97-9C65-9CAD293D9FEB}"/>
                      </a:ext>
                    </a:extLst>
                  </p:cNvPr>
                  <p:cNvSpPr/>
                  <p:nvPr/>
                </p:nvSpPr>
                <p:spPr>
                  <a:xfrm>
                    <a:off x="5949069" y="3668297"/>
                    <a:ext cx="588267" cy="366863"/>
                  </a:xfrm>
                  <a:prstGeom prst="homePlate">
                    <a:avLst/>
                  </a:prstGeom>
                  <a:noFill/>
                  <a:ln w="381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游ゴシック" panose="02110004020202020204"/>
                      <a:ea typeface="游ゴシック" panose="020B0400000000000000" pitchFamily="50" charset="-128"/>
                      <a:cs typeface="+mn-cs"/>
                    </a:endParaRPr>
                  </a:p>
                </p:txBody>
              </p:sp>
            </p:grpSp>
            <p:sp>
              <p:nvSpPr>
                <p:cNvPr id="214" name="テキスト ボックス 213">
                  <a:extLst>
                    <a:ext uri="{FF2B5EF4-FFF2-40B4-BE49-F238E27FC236}">
                      <a16:creationId xmlns:a16="http://schemas.microsoft.com/office/drawing/2014/main" id="{03E7522B-B220-1D18-CDE5-35DD2224C0B7}"/>
                    </a:ext>
                  </a:extLst>
                </p:cNvPr>
                <p:cNvSpPr txBox="1"/>
                <p:nvPr/>
              </p:nvSpPr>
              <p:spPr>
                <a:xfrm>
                  <a:off x="4393604" y="5932328"/>
                  <a:ext cx="4782386" cy="38924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3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Figure</a:t>
                  </a:r>
                  <a:r>
                    <a:rPr kumimoji="0" lang="ja-JP" altLang="en-US" sz="3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 </a:t>
                  </a:r>
                  <a:r>
                    <a:rPr kumimoji="0" lang="en-US" altLang="ja-JP" sz="3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2.</a:t>
                  </a:r>
                  <a:r>
                    <a:rPr kumimoji="0" lang="ja-JP" altLang="en-US" sz="3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 </a:t>
                  </a:r>
                  <a:r>
                    <a:rPr kumimoji="0" lang="en-US" altLang="ja-JP" sz="3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Measurement</a:t>
                  </a:r>
                  <a:r>
                    <a:rPr kumimoji="0" lang="ja-JP" altLang="en-US" sz="3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 </a:t>
                  </a:r>
                  <a:r>
                    <a:rPr kumimoji="0" lang="en-US" altLang="ja-JP" sz="3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rPr>
                    <a:t>Setup</a:t>
                  </a:r>
                  <a:endParaRPr kumimoji="0" lang="ja-JP" altLang="en-US" sz="3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endParaRPr>
                </a:p>
              </p:txBody>
            </p:sp>
          </p:grpSp>
          <p:sp>
            <p:nvSpPr>
              <p:cNvPr id="7" name="正方形/長方形 6">
                <a:extLst>
                  <a:ext uri="{FF2B5EF4-FFF2-40B4-BE49-F238E27FC236}">
                    <a16:creationId xmlns:a16="http://schemas.microsoft.com/office/drawing/2014/main" id="{E61448D1-CEA0-06C0-8592-68B7D300F94C}"/>
                  </a:ext>
                </a:extLst>
              </p:cNvPr>
              <p:cNvSpPr/>
              <p:nvPr/>
            </p:nvSpPr>
            <p:spPr>
              <a:xfrm>
                <a:off x="10785010" y="17803632"/>
                <a:ext cx="771421" cy="4566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latin typeface="メイリオ" panose="020B0604030504040204" pitchFamily="50" charset="-128"/>
                    <a:ea typeface="メイリオ" panose="020B0604030504040204" pitchFamily="50" charset="-128"/>
                    <a:cs typeface="Arial" panose="020B0604020202020204" pitchFamily="34" charset="0"/>
                  </a:rPr>
                  <a:t>5</a:t>
                </a:r>
                <a:r>
                  <a:rPr lang="ja-JP" altLang="en-US" sz="2400" dirty="0">
                    <a:solidFill>
                      <a:schemeClr val="tx1"/>
                    </a:solidFill>
                    <a:latin typeface="メイリオ" panose="020B0604030504040204" pitchFamily="50" charset="-128"/>
                    <a:ea typeface="メイリオ" panose="020B0604030504040204" pitchFamily="50" charset="-128"/>
                    <a:cs typeface="Arial" panose="020B0604020202020204" pitchFamily="34" charset="0"/>
                  </a:rPr>
                  <a:t> </a:t>
                </a:r>
                <a:r>
                  <a:rPr kumimoji="1" lang="en-US" altLang="ja-JP" sz="2400" dirty="0">
                    <a:solidFill>
                      <a:schemeClr val="tx1"/>
                    </a:solidFill>
                    <a:latin typeface="メイリオ" panose="020B0604030504040204" pitchFamily="50" charset="-128"/>
                    <a:ea typeface="メイリオ" panose="020B0604030504040204" pitchFamily="50" charset="-128"/>
                    <a:cs typeface="Arial" panose="020B0604020202020204" pitchFamily="34" charset="0"/>
                  </a:rPr>
                  <a:t>m</a:t>
                </a:r>
                <a:endParaRPr kumimoji="1" lang="ja-JP" altLang="en-US" sz="2400" dirty="0">
                  <a:solidFill>
                    <a:schemeClr val="tx1"/>
                  </a:solidFill>
                  <a:latin typeface="メイリオ" panose="020B0604030504040204" pitchFamily="50" charset="-128"/>
                  <a:ea typeface="メイリオ" panose="020B0604030504040204" pitchFamily="50" charset="-128"/>
                  <a:cs typeface="Arial" panose="020B0604020202020204" pitchFamily="34" charset="0"/>
                </a:endParaRPr>
              </a:p>
            </p:txBody>
          </p:sp>
        </p:grpSp>
        <p:grpSp>
          <p:nvGrpSpPr>
            <p:cNvPr id="162" name="グループ化 161">
              <a:extLst>
                <a:ext uri="{FF2B5EF4-FFF2-40B4-BE49-F238E27FC236}">
                  <a16:creationId xmlns:a16="http://schemas.microsoft.com/office/drawing/2014/main" id="{1C0A8485-6970-91E8-1E35-30411AE6DCAE}"/>
                </a:ext>
              </a:extLst>
            </p:cNvPr>
            <p:cNvGrpSpPr/>
            <p:nvPr/>
          </p:nvGrpSpPr>
          <p:grpSpPr>
            <a:xfrm>
              <a:off x="2618735" y="12829223"/>
              <a:ext cx="7736463" cy="3522307"/>
              <a:chOff x="2733052" y="13131915"/>
              <a:chExt cx="7736463" cy="3522307"/>
            </a:xfrm>
          </p:grpSpPr>
          <p:grpSp>
            <p:nvGrpSpPr>
              <p:cNvPr id="158" name="グループ化 157">
                <a:extLst>
                  <a:ext uri="{FF2B5EF4-FFF2-40B4-BE49-F238E27FC236}">
                    <a16:creationId xmlns:a16="http://schemas.microsoft.com/office/drawing/2014/main" id="{75D62670-16EB-45AF-C870-86CDDE3967F7}"/>
                  </a:ext>
                </a:extLst>
              </p:cNvPr>
              <p:cNvGrpSpPr/>
              <p:nvPr/>
            </p:nvGrpSpPr>
            <p:grpSpPr>
              <a:xfrm>
                <a:off x="7418818" y="13308634"/>
                <a:ext cx="3050697" cy="3345588"/>
                <a:chOff x="5854863" y="15171490"/>
                <a:chExt cx="3050697" cy="3345588"/>
              </a:xfrm>
            </p:grpSpPr>
            <p:pic>
              <p:nvPicPr>
                <p:cNvPr id="129" name="図 128">
                  <a:extLst>
                    <a:ext uri="{FF2B5EF4-FFF2-40B4-BE49-F238E27FC236}">
                      <a16:creationId xmlns:a16="http://schemas.microsoft.com/office/drawing/2014/main" id="{48C69993-6F3B-5824-8606-681D9226D583}"/>
                    </a:ext>
                  </a:extLst>
                </p:cNvPr>
                <p:cNvPicPr>
                  <a:picLocks noChangeAspect="1"/>
                </p:cNvPicPr>
                <p:nvPr/>
              </p:nvPicPr>
              <p:blipFill>
                <a:blip r:embed="rId8"/>
                <a:stretch>
                  <a:fillRect/>
                </a:stretch>
              </p:blipFill>
              <p:spPr>
                <a:xfrm>
                  <a:off x="6402180" y="15882872"/>
                  <a:ext cx="2413245" cy="2634206"/>
                </a:xfrm>
                <a:prstGeom prst="rect">
                  <a:avLst/>
                </a:prstGeom>
              </p:spPr>
            </p:pic>
            <p:sp>
              <p:nvSpPr>
                <p:cNvPr id="167" name="正方形/長方形 166">
                  <a:extLst>
                    <a:ext uri="{FF2B5EF4-FFF2-40B4-BE49-F238E27FC236}">
                      <a16:creationId xmlns:a16="http://schemas.microsoft.com/office/drawing/2014/main" id="{AE904A21-21C2-8146-675D-5E8F3D66439D}"/>
                    </a:ext>
                  </a:extLst>
                </p:cNvPr>
                <p:cNvSpPr/>
                <p:nvPr/>
              </p:nvSpPr>
              <p:spPr>
                <a:xfrm>
                  <a:off x="5854863" y="15171490"/>
                  <a:ext cx="3050697" cy="801693"/>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400" b="1" kern="0" dirty="0">
                      <a:solidFill>
                        <a:prstClr val="black"/>
                      </a:solidFill>
                      <a:latin typeface="Arial" panose="020B0604020202020204" pitchFamily="34" charset="0"/>
                      <a:ea typeface="メイリオ" panose="020B0604030504040204" pitchFamily="50" charset="-128"/>
                      <a:cs typeface="Arial" panose="020B0604020202020204" pitchFamily="34" charset="0"/>
                    </a:rPr>
                    <a:t>Head-model sensor</a:t>
                  </a:r>
                  <a:endParaRPr kumimoji="0" lang="ja-JP" altLang="en-US" sz="2400" b="1" i="0" u="none" strike="noStrike" kern="0" cap="none" spc="0" normalizeH="0" baseline="0" noProof="0" dirty="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grpSp>
          <p:grpSp>
            <p:nvGrpSpPr>
              <p:cNvPr id="156" name="グループ化 155">
                <a:extLst>
                  <a:ext uri="{FF2B5EF4-FFF2-40B4-BE49-F238E27FC236}">
                    <a16:creationId xmlns:a16="http://schemas.microsoft.com/office/drawing/2014/main" id="{51D8E385-FEAD-C157-0D1B-C44EF4A9F57E}"/>
                  </a:ext>
                </a:extLst>
              </p:cNvPr>
              <p:cNvGrpSpPr/>
              <p:nvPr/>
            </p:nvGrpSpPr>
            <p:grpSpPr>
              <a:xfrm>
                <a:off x="2733052" y="13131915"/>
                <a:ext cx="4380264" cy="3504129"/>
                <a:chOff x="246868" y="14987045"/>
                <a:chExt cx="4380264" cy="3504129"/>
              </a:xfrm>
            </p:grpSpPr>
            <p:sp>
              <p:nvSpPr>
                <p:cNvPr id="153" name="吹き出し: 四角形 152">
                  <a:extLst>
                    <a:ext uri="{FF2B5EF4-FFF2-40B4-BE49-F238E27FC236}">
                      <a16:creationId xmlns:a16="http://schemas.microsoft.com/office/drawing/2014/main" id="{1E21ED1C-021E-16BB-1FE9-C1AB11B323A3}"/>
                    </a:ext>
                  </a:extLst>
                </p:cNvPr>
                <p:cNvSpPr/>
                <p:nvPr/>
              </p:nvSpPr>
              <p:spPr>
                <a:xfrm>
                  <a:off x="246868" y="15414353"/>
                  <a:ext cx="4380264" cy="3076821"/>
                </a:xfrm>
                <a:prstGeom prst="wedgeRectCallout">
                  <a:avLst>
                    <a:gd name="adj1" fmla="val 76498"/>
                    <a:gd name="adj2" fmla="val -5160"/>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41" name="図 140">
                  <a:extLst>
                    <a:ext uri="{FF2B5EF4-FFF2-40B4-BE49-F238E27FC236}">
                      <a16:creationId xmlns:a16="http://schemas.microsoft.com/office/drawing/2014/main" id="{1EC68622-CF61-079B-9C9D-BDA4D43CEC68}"/>
                    </a:ext>
                  </a:extLst>
                </p:cNvPr>
                <p:cNvPicPr>
                  <a:picLocks noChangeAspect="1"/>
                </p:cNvPicPr>
                <p:nvPr/>
              </p:nvPicPr>
              <p:blipFill>
                <a:blip r:embed="rId9"/>
                <a:stretch>
                  <a:fillRect/>
                </a:stretch>
              </p:blipFill>
              <p:spPr>
                <a:xfrm>
                  <a:off x="450071" y="15811318"/>
                  <a:ext cx="1826845" cy="1697981"/>
                </a:xfrm>
                <a:prstGeom prst="rect">
                  <a:avLst/>
                </a:prstGeom>
              </p:spPr>
            </p:pic>
            <p:pic>
              <p:nvPicPr>
                <p:cNvPr id="142" name="図 141">
                  <a:extLst>
                    <a:ext uri="{FF2B5EF4-FFF2-40B4-BE49-F238E27FC236}">
                      <a16:creationId xmlns:a16="http://schemas.microsoft.com/office/drawing/2014/main" id="{F5C594BD-ABD4-7F7B-41FD-56FB17BE1C25}"/>
                    </a:ext>
                  </a:extLst>
                </p:cNvPr>
                <p:cNvPicPr>
                  <a:picLocks noChangeAspect="1"/>
                </p:cNvPicPr>
                <p:nvPr/>
              </p:nvPicPr>
              <p:blipFill>
                <a:blip r:embed="rId10"/>
                <a:stretch>
                  <a:fillRect/>
                </a:stretch>
              </p:blipFill>
              <p:spPr>
                <a:xfrm>
                  <a:off x="2472987" y="15651685"/>
                  <a:ext cx="2017494" cy="2087997"/>
                </a:xfrm>
                <a:prstGeom prst="rect">
                  <a:avLst/>
                </a:prstGeom>
              </p:spPr>
            </p:pic>
            <p:sp>
              <p:nvSpPr>
                <p:cNvPr id="143" name="正方形/長方形 142">
                  <a:extLst>
                    <a:ext uri="{FF2B5EF4-FFF2-40B4-BE49-F238E27FC236}">
                      <a16:creationId xmlns:a16="http://schemas.microsoft.com/office/drawing/2014/main" id="{4D7D606B-8C72-A1A1-22AB-01C2931EC744}"/>
                    </a:ext>
                  </a:extLst>
                </p:cNvPr>
                <p:cNvSpPr/>
                <p:nvPr/>
              </p:nvSpPr>
              <p:spPr>
                <a:xfrm>
                  <a:off x="600655" y="17786425"/>
                  <a:ext cx="1740163" cy="464233"/>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400" kern="0" dirty="0">
                      <a:solidFill>
                        <a:prstClr val="black"/>
                      </a:solidFill>
                      <a:latin typeface="Arial" panose="020B0604020202020204" pitchFamily="34" charset="0"/>
                      <a:ea typeface="メイリオ" panose="020B0604030504040204" pitchFamily="50" charset="-128"/>
                      <a:cs typeface="Arial" panose="020B0604020202020204" pitchFamily="34" charset="0"/>
                    </a:rPr>
                    <a:t>Earplug</a:t>
                  </a:r>
                  <a:endParaRPr kumimoji="0" lang="ja-JP" altLang="en-US" sz="2400" i="0" u="none" strike="noStrike" kern="0" cap="none" spc="0" normalizeH="0" baseline="0" noProof="0" dirty="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
              <p:nvSpPr>
                <p:cNvPr id="144" name="正方形/長方形 143">
                  <a:extLst>
                    <a:ext uri="{FF2B5EF4-FFF2-40B4-BE49-F238E27FC236}">
                      <a16:creationId xmlns:a16="http://schemas.microsoft.com/office/drawing/2014/main" id="{9B7E5095-8E66-A40A-8A54-BA904ECA8D49}"/>
                    </a:ext>
                  </a:extLst>
                </p:cNvPr>
                <p:cNvSpPr/>
                <p:nvPr/>
              </p:nvSpPr>
              <p:spPr>
                <a:xfrm>
                  <a:off x="2692415" y="17755040"/>
                  <a:ext cx="1521938" cy="464233"/>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400" i="0" u="none" strike="noStrike" kern="0" cap="none" spc="0" normalizeH="0" baseline="0" noProof="0" dirty="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rPr>
                    <a:t>Earmuff</a:t>
                  </a:r>
                  <a:endParaRPr kumimoji="0" lang="ja-JP" altLang="en-US" sz="2400" i="0" u="none" strike="noStrike" kern="0" cap="none" spc="0" normalizeH="0" baseline="0" noProof="0" dirty="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
              <p:nvSpPr>
                <p:cNvPr id="145" name="正方形/長方形 144">
                  <a:extLst>
                    <a:ext uri="{FF2B5EF4-FFF2-40B4-BE49-F238E27FC236}">
                      <a16:creationId xmlns:a16="http://schemas.microsoft.com/office/drawing/2014/main" id="{B77A8C76-CBDC-9DA7-9CF8-679B273F180B}"/>
                    </a:ext>
                  </a:extLst>
                </p:cNvPr>
                <p:cNvSpPr/>
                <p:nvPr/>
              </p:nvSpPr>
              <p:spPr>
                <a:xfrm>
                  <a:off x="763594" y="14987045"/>
                  <a:ext cx="3400130" cy="768855"/>
                </a:xfrm>
                <a:prstGeom prst="rect">
                  <a:avLst/>
                </a:prstGeom>
                <a:solidFill>
                  <a:schemeClr val="accent6">
                    <a:lumMod val="20000"/>
                    <a:lumOff val="80000"/>
                  </a:schemeClr>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ja-JP" sz="2800" b="1" dirty="0">
                      <a:latin typeface="Arial" panose="020B0604020202020204" pitchFamily="34" charset="0"/>
                      <a:cs typeface="Arial" panose="020B0604020202020204" pitchFamily="34" charset="0"/>
                    </a:rPr>
                    <a:t>Hearing Protection Devices</a:t>
                  </a:r>
                  <a:endParaRPr kumimoji="0" lang="ja-JP" altLang="en-US" sz="28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endParaRPr>
                </a:p>
              </p:txBody>
            </p:sp>
          </p:grpSp>
        </p:grpSp>
        <p:grpSp>
          <p:nvGrpSpPr>
            <p:cNvPr id="161" name="グループ化 160">
              <a:extLst>
                <a:ext uri="{FF2B5EF4-FFF2-40B4-BE49-F238E27FC236}">
                  <a16:creationId xmlns:a16="http://schemas.microsoft.com/office/drawing/2014/main" id="{9B93532E-9DA5-7F3B-89BC-94E19C09B25F}"/>
                </a:ext>
              </a:extLst>
            </p:cNvPr>
            <p:cNvGrpSpPr/>
            <p:nvPr/>
          </p:nvGrpSpPr>
          <p:grpSpPr>
            <a:xfrm>
              <a:off x="2452397" y="17707681"/>
              <a:ext cx="3645682" cy="1755141"/>
              <a:chOff x="5474418" y="17351047"/>
              <a:chExt cx="3645682" cy="1755141"/>
            </a:xfrm>
          </p:grpSpPr>
          <p:pic>
            <p:nvPicPr>
              <p:cNvPr id="139" name="図 138">
                <a:extLst>
                  <a:ext uri="{FF2B5EF4-FFF2-40B4-BE49-F238E27FC236}">
                    <a16:creationId xmlns:a16="http://schemas.microsoft.com/office/drawing/2014/main" id="{E480190E-0FC6-2545-AC4D-E30E7B29359C}"/>
                  </a:ext>
                </a:extLst>
              </p:cNvPr>
              <p:cNvPicPr>
                <a:picLocks noChangeAspect="1"/>
              </p:cNvPicPr>
              <p:nvPr/>
            </p:nvPicPr>
            <p:blipFill>
              <a:blip r:embed="rId11"/>
              <a:srcRect t="36662" b="35759"/>
              <a:stretch/>
            </p:blipFill>
            <p:spPr>
              <a:xfrm rot="10800000">
                <a:off x="5698392" y="17351047"/>
                <a:ext cx="3190749" cy="879968"/>
              </a:xfrm>
              <a:prstGeom prst="rect">
                <a:avLst/>
              </a:prstGeom>
            </p:spPr>
          </p:pic>
          <p:sp>
            <p:nvSpPr>
              <p:cNvPr id="192" name="正方形/長方形 191">
                <a:extLst>
                  <a:ext uri="{FF2B5EF4-FFF2-40B4-BE49-F238E27FC236}">
                    <a16:creationId xmlns:a16="http://schemas.microsoft.com/office/drawing/2014/main" id="{BB4F214B-D1B8-B363-37CE-0BBBD427D53A}"/>
                  </a:ext>
                </a:extLst>
              </p:cNvPr>
              <p:cNvSpPr/>
              <p:nvPr/>
            </p:nvSpPr>
            <p:spPr>
              <a:xfrm>
                <a:off x="5474418" y="18194049"/>
                <a:ext cx="3645682" cy="912139"/>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400" kern="0" dirty="0">
                    <a:solidFill>
                      <a:prstClr val="black"/>
                    </a:solidFill>
                    <a:latin typeface="Arial" panose="020B0604020202020204" pitchFamily="34" charset="0"/>
                    <a:ea typeface="メイリオ" panose="020B0604030504040204" pitchFamily="50" charset="-128"/>
                    <a:cs typeface="Arial" panose="020B0604020202020204" pitchFamily="34" charset="0"/>
                  </a:rPr>
                  <a:t>Pencil-type sound sensor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400" kern="0" dirty="0">
                    <a:solidFill>
                      <a:prstClr val="black"/>
                    </a:solidFill>
                    <a:latin typeface="Arial" panose="020B0604020202020204" pitchFamily="34" charset="0"/>
                    <a:ea typeface="メイリオ" panose="020B0604030504040204" pitchFamily="50" charset="-128"/>
                    <a:cs typeface="Arial" panose="020B0604020202020204" pitchFamily="34" charset="0"/>
                  </a:rPr>
                  <a:t>(used as a monitor</a:t>
                </a:r>
                <a:r>
                  <a:rPr kumimoji="0" lang="ja-JP" altLang="en-US" sz="2400" b="0" i="0" u="none" strike="noStrike" kern="0" cap="none" spc="0" normalizeH="0" baseline="0" noProof="0" dirty="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rPr>
                  <a:t>）</a:t>
                </a:r>
              </a:p>
            </p:txBody>
          </p:sp>
        </p:grpSp>
      </p:grpSp>
      <p:sp>
        <p:nvSpPr>
          <p:cNvPr id="10" name="テキスト ボックス 9">
            <a:extLst>
              <a:ext uri="{FF2B5EF4-FFF2-40B4-BE49-F238E27FC236}">
                <a16:creationId xmlns:a16="http://schemas.microsoft.com/office/drawing/2014/main" id="{A8D0EF02-52E4-C464-6930-8C2C3A40BAB7}"/>
              </a:ext>
            </a:extLst>
          </p:cNvPr>
          <p:cNvSpPr txBox="1"/>
          <p:nvPr/>
        </p:nvSpPr>
        <p:spPr>
          <a:xfrm>
            <a:off x="9373929" y="19602433"/>
            <a:ext cx="6875257" cy="1631216"/>
          </a:xfrm>
          <a:prstGeom prst="rect">
            <a:avLst/>
          </a:prstGeom>
          <a:noFill/>
          <a:ln>
            <a:solidFill>
              <a:schemeClr val="tx1"/>
            </a:solidFill>
          </a:ln>
        </p:spPr>
        <p:txBody>
          <a:bodyPr wrap="square" rtlCol="0">
            <a:spAutoFit/>
          </a:bodyPr>
          <a:lstStyle/>
          <a:p>
            <a:r>
              <a:rPr lang="en-US" altLang="ja-JP" sz="2000" b="1" dirty="0">
                <a:latin typeface="Arial" panose="020B0604020202020204" pitchFamily="34" charset="0"/>
                <a:ea typeface="メイリオ" panose="020B0604030504040204" pitchFamily="50" charset="-128"/>
                <a:cs typeface="Arial" panose="020B0604020202020204" pitchFamily="34" charset="0"/>
              </a:rPr>
              <a:t>Statistic Analysis</a:t>
            </a:r>
          </a:p>
          <a:p>
            <a:r>
              <a:rPr lang="en-US" altLang="ja-JP" sz="2000" dirty="0">
                <a:latin typeface="Arial" panose="020B0604020202020204" pitchFamily="34" charset="0"/>
                <a:ea typeface="メイリオ" panose="020B0604030504040204" pitchFamily="50" charset="-128"/>
                <a:cs typeface="Arial" panose="020B0604020202020204" pitchFamily="34" charset="0"/>
              </a:rPr>
              <a:t>Two-group comparison: Mann-Whitney U test</a:t>
            </a:r>
          </a:p>
          <a:p>
            <a:r>
              <a:rPr lang="en-US" altLang="ja-JP" sz="2000" dirty="0">
                <a:latin typeface="Arial" panose="020B0604020202020204" pitchFamily="34" charset="0"/>
                <a:ea typeface="メイリオ" panose="020B0604030504040204" pitchFamily="50" charset="-128"/>
                <a:cs typeface="Arial" panose="020B0604020202020204" pitchFamily="34" charset="0"/>
              </a:rPr>
              <a:t>Three-group comparison: Tukey’s multiple comparison test</a:t>
            </a:r>
          </a:p>
          <a:p>
            <a:r>
              <a:rPr kumimoji="1" lang="en-US" altLang="ja-JP" sz="2000" b="1" dirty="0">
                <a:latin typeface="Arial" panose="020B0604020202020204" pitchFamily="34" charset="0"/>
                <a:ea typeface="メイリオ" panose="020B0604030504040204" pitchFamily="50" charset="-128"/>
                <a:cs typeface="Arial" panose="020B0604020202020204" pitchFamily="34" charset="0"/>
              </a:rPr>
              <a:t>Moise Exposure Evaluation Criteria</a:t>
            </a:r>
          </a:p>
          <a:p>
            <a:r>
              <a:rPr kumimoji="1" lang="en-US" altLang="ja-JP" sz="2000" dirty="0">
                <a:latin typeface="Arial" panose="020B0604020202020204" pitchFamily="34" charset="0"/>
                <a:ea typeface="メイリオ" panose="020B0604030504040204" pitchFamily="50" charset="-128"/>
                <a:cs typeface="Arial" panose="020B0604020202020204" pitchFamily="34" charset="0"/>
              </a:rPr>
              <a:t>152 dB ( </a:t>
            </a:r>
            <a:r>
              <a:rPr lang="en-US" altLang="ja-JP" sz="2000" dirty="0">
                <a:latin typeface="Arial" panose="020B0604020202020204" pitchFamily="34" charset="0"/>
                <a:ea typeface="メイリオ" panose="020B0604030504040204" pitchFamily="50" charset="-128"/>
                <a:cs typeface="Arial" panose="020B0604020202020204" pitchFamily="34" charset="0"/>
              </a:rPr>
              <a:t>Japanese Occupational Health Society </a:t>
            </a:r>
            <a:r>
              <a:rPr lang="en-US" altLang="ja-JP" sz="2000">
                <a:latin typeface="Arial" panose="020B0604020202020204" pitchFamily="34" charset="0"/>
                <a:ea typeface="メイリオ" panose="020B0604030504040204" pitchFamily="50" charset="-128"/>
                <a:cs typeface="Arial" panose="020B0604020202020204" pitchFamily="34" charset="0"/>
              </a:rPr>
              <a:t>guideline</a:t>
            </a:r>
            <a:r>
              <a:rPr kumimoji="1" lang="en-US" altLang="ja-JP" sz="2000">
                <a:latin typeface="Arial" panose="020B0604020202020204" pitchFamily="34" charset="0"/>
                <a:ea typeface="メイリオ" panose="020B0604030504040204" pitchFamily="50" charset="-128"/>
                <a:cs typeface="Arial" panose="020B0604020202020204" pitchFamily="34" charset="0"/>
              </a:rPr>
              <a:t>)</a:t>
            </a:r>
            <a:endParaRPr kumimoji="1" lang="en-US" altLang="ja-JP" sz="2000" dirty="0">
              <a:latin typeface="Arial" panose="020B0604020202020204" pitchFamily="34" charset="0"/>
              <a:ea typeface="メイリオ" panose="020B0604030504040204" pitchFamily="50" charset="-128"/>
              <a:cs typeface="Arial" panose="020B0604020202020204" pitchFamily="34" charset="0"/>
            </a:endParaRPr>
          </a:p>
        </p:txBody>
      </p:sp>
      <p:graphicFrame>
        <p:nvGraphicFramePr>
          <p:cNvPr id="24" name="表 23">
            <a:extLst>
              <a:ext uri="{FF2B5EF4-FFF2-40B4-BE49-F238E27FC236}">
                <a16:creationId xmlns:a16="http://schemas.microsoft.com/office/drawing/2014/main" id="{71ED6A02-4D9D-6464-B5DD-8DC708F50677}"/>
              </a:ext>
            </a:extLst>
          </p:cNvPr>
          <p:cNvGraphicFramePr>
            <a:graphicFrameLocks noGrp="1"/>
          </p:cNvGraphicFramePr>
          <p:nvPr/>
        </p:nvGraphicFramePr>
        <p:xfrm>
          <a:off x="9317138" y="13905023"/>
          <a:ext cx="6825136" cy="5333045"/>
        </p:xfrm>
        <a:graphic>
          <a:graphicData uri="http://schemas.openxmlformats.org/drawingml/2006/table">
            <a:tbl>
              <a:tblPr firstRow="1" bandRow="1">
                <a:tableStyleId>{5940675A-B579-460E-94D1-54222C63F5DA}</a:tableStyleId>
              </a:tblPr>
              <a:tblGrid>
                <a:gridCol w="1998880">
                  <a:extLst>
                    <a:ext uri="{9D8B030D-6E8A-4147-A177-3AD203B41FA5}">
                      <a16:colId xmlns:a16="http://schemas.microsoft.com/office/drawing/2014/main" val="4182617517"/>
                    </a:ext>
                  </a:extLst>
                </a:gridCol>
                <a:gridCol w="2400556">
                  <a:extLst>
                    <a:ext uri="{9D8B030D-6E8A-4147-A177-3AD203B41FA5}">
                      <a16:colId xmlns:a16="http://schemas.microsoft.com/office/drawing/2014/main" val="519872289"/>
                    </a:ext>
                  </a:extLst>
                </a:gridCol>
                <a:gridCol w="2425700">
                  <a:extLst>
                    <a:ext uri="{9D8B030D-6E8A-4147-A177-3AD203B41FA5}">
                      <a16:colId xmlns:a16="http://schemas.microsoft.com/office/drawing/2014/main" val="1828789291"/>
                    </a:ext>
                  </a:extLst>
                </a:gridCol>
              </a:tblGrid>
              <a:tr h="572429">
                <a:tc gridSpan="3">
                  <a:txBody>
                    <a:bodyPr/>
                    <a:lstStyle/>
                    <a:p>
                      <a:pPr marL="0" marR="0" lvl="0" indent="0" algn="ctr" defTabSz="2926080" rtl="0" eaLnBrk="1" fontAlgn="auto" latinLnBrk="0" hangingPunct="1">
                        <a:lnSpc>
                          <a:spcPct val="100000"/>
                        </a:lnSpc>
                        <a:spcBef>
                          <a:spcPts val="0"/>
                        </a:spcBef>
                        <a:spcAft>
                          <a:spcPts val="0"/>
                        </a:spcAft>
                        <a:buClrTx/>
                        <a:buSzTx/>
                        <a:buFontTx/>
                        <a:buNone/>
                        <a:tabLst/>
                        <a:defRPr/>
                      </a:pPr>
                      <a:r>
                        <a:rPr kumimoji="1" lang="en-US" altLang="ja-JP" sz="2400" b="0" dirty="0">
                          <a:solidFill>
                            <a:schemeClr val="tx1"/>
                          </a:solidFill>
                          <a:latin typeface="Arial" panose="020B0604020202020204" pitchFamily="34" charset="0"/>
                          <a:ea typeface="メイリオ" panose="020B0604030504040204" pitchFamily="50" charset="-128"/>
                          <a:cs typeface="Arial" panose="020B0604020202020204" pitchFamily="34" charset="0"/>
                        </a:rPr>
                        <a:t>Table 1. Comparison of Weapons</a:t>
                      </a:r>
                      <a:endParaRPr kumimoji="1" lang="ja-JP" altLang="en-US" sz="2400" b="0" dirty="0">
                        <a:solidFill>
                          <a:schemeClr val="tx1"/>
                        </a:solidFill>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tcPr>
                </a:tc>
                <a:tc hMerge="1">
                  <a:txBody>
                    <a:bodyPr/>
                    <a:lstStyle/>
                    <a:p>
                      <a:pPr algn="ctr"/>
                      <a:endParaRPr kumimoji="1" lang="ja-JP" altLang="en-US" sz="2400" dirty="0">
                        <a:solidFill>
                          <a:schemeClr val="tx1"/>
                        </a:solidFill>
                        <a:latin typeface="メイリオ" panose="020B0604030504040204" pitchFamily="50" charset="-128"/>
                        <a:ea typeface="メイリオ" panose="020B0604030504040204" pitchFamily="50" charset="-128"/>
                        <a:cs typeface="Arial" panose="020B0604020202020204" pitchFamily="34" charset="0"/>
                      </a:endParaRPr>
                    </a:p>
                  </a:txBody>
                  <a:tcPr marL="68524" marR="68524" marT="34262" marB="34262">
                    <a:lnT w="28575" cap="flat" cmpd="sng" algn="ctr">
                      <a:solidFill>
                        <a:schemeClr val="tx1"/>
                      </a:solidFill>
                      <a:prstDash val="solid"/>
                      <a:round/>
                      <a:headEnd type="none" w="med" len="med"/>
                      <a:tailEnd type="none" w="med" len="med"/>
                    </a:lnT>
                    <a:noFill/>
                  </a:tcPr>
                </a:tc>
                <a:tc hMerge="1">
                  <a:txBody>
                    <a:bodyPr/>
                    <a:lstStyle/>
                    <a:p>
                      <a:endParaRPr kumimoji="1" lang="ja-JP" altLang="en-US"/>
                    </a:p>
                  </a:txBody>
                  <a:tcPr/>
                </a:tc>
                <a:extLst>
                  <a:ext uri="{0D108BD9-81ED-4DB2-BD59-A6C34878D82A}">
                    <a16:rowId xmlns:a16="http://schemas.microsoft.com/office/drawing/2014/main" val="1745152806"/>
                  </a:ext>
                </a:extLst>
              </a:tr>
              <a:tr h="502398">
                <a:tc>
                  <a:txBody>
                    <a:bodyPr/>
                    <a:lstStyle/>
                    <a:p>
                      <a:pPr algn="ctr"/>
                      <a:r>
                        <a:rPr kumimoji="1" lang="en-US" altLang="ja-JP" sz="2400" b="1" dirty="0">
                          <a:latin typeface="Arial" panose="020B0604020202020204" pitchFamily="34" charset="0"/>
                          <a:ea typeface="メイリオ" panose="020B0604030504040204" pitchFamily="50" charset="-128"/>
                          <a:cs typeface="Arial" panose="020B0604020202020204" pitchFamily="34" charset="0"/>
                        </a:rPr>
                        <a:t>Item</a:t>
                      </a:r>
                      <a:endParaRPr kumimoji="1" lang="ja-JP" altLang="en-US" sz="2400" b="1" dirty="0">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lnL w="2857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dirty="0">
                          <a:latin typeface="Arial" panose="020B0604020202020204" pitchFamily="34" charset="0"/>
                          <a:ea typeface="メイリオ" panose="020B0604030504040204" pitchFamily="50" charset="-128"/>
                          <a:cs typeface="Arial" panose="020B0604020202020204" pitchFamily="34" charset="0"/>
                        </a:rPr>
                        <a:t>84RR(B)</a:t>
                      </a:r>
                      <a:endParaRPr kumimoji="1" lang="ja-JP" altLang="en-US" sz="2400" b="1" dirty="0">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dirty="0">
                          <a:latin typeface="Arial" panose="020B0604020202020204" pitchFamily="34" charset="0"/>
                          <a:ea typeface="メイリオ" panose="020B0604030504040204" pitchFamily="50" charset="-128"/>
                          <a:cs typeface="Arial" panose="020B0604020202020204" pitchFamily="34" charset="0"/>
                        </a:rPr>
                        <a:t>84RR(C)</a:t>
                      </a:r>
                      <a:endParaRPr kumimoji="1" lang="ja-JP" altLang="en-US" sz="2400" b="1" dirty="0">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solidFill>
                      <a:schemeClr val="bg1"/>
                    </a:solidFill>
                  </a:tcPr>
                </a:tc>
                <a:extLst>
                  <a:ext uri="{0D108BD9-81ED-4DB2-BD59-A6C34878D82A}">
                    <a16:rowId xmlns:a16="http://schemas.microsoft.com/office/drawing/2014/main" val="1221471677"/>
                  </a:ext>
                </a:extLst>
              </a:tr>
              <a:tr h="1492736">
                <a:tc>
                  <a:txBody>
                    <a:bodyPr/>
                    <a:lstStyle/>
                    <a:p>
                      <a:pPr algn="ctr"/>
                      <a:r>
                        <a:rPr kumimoji="1" lang="en-US" altLang="ja-JP" sz="2400" dirty="0">
                          <a:latin typeface="Arial" panose="020B0604020202020204" pitchFamily="34" charset="0"/>
                          <a:ea typeface="メイリオ" panose="020B0604030504040204" pitchFamily="50" charset="-128"/>
                          <a:cs typeface="Arial" panose="020B0604020202020204" pitchFamily="34" charset="0"/>
                        </a:rPr>
                        <a:t>Image</a:t>
                      </a:r>
                      <a:endParaRPr kumimoji="1" lang="ja-JP" altLang="en-US" sz="2400" dirty="0">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nchor="ctr">
                    <a:lnL w="2857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noFill/>
                  </a:tcPr>
                </a:tc>
                <a:tc>
                  <a:txBody>
                    <a:bodyPr/>
                    <a:lstStyle/>
                    <a:p>
                      <a:pPr algn="ctr"/>
                      <a:endParaRPr kumimoji="1" lang="ja-JP" altLang="en-US" sz="2400" dirty="0">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nchor="ctr">
                    <a:solidFill>
                      <a:schemeClr val="bg1"/>
                    </a:solidFill>
                  </a:tcPr>
                </a:tc>
                <a:tc>
                  <a:txBody>
                    <a:bodyPr/>
                    <a:lstStyle/>
                    <a:p>
                      <a:pPr algn="ctr"/>
                      <a:endParaRPr kumimoji="1" lang="ja-JP" altLang="en-US" sz="2400" dirty="0">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nchor="ctr">
                    <a:solidFill>
                      <a:schemeClr val="bg1"/>
                    </a:solidFill>
                  </a:tcPr>
                </a:tc>
                <a:extLst>
                  <a:ext uri="{0D108BD9-81ED-4DB2-BD59-A6C34878D82A}">
                    <a16:rowId xmlns:a16="http://schemas.microsoft.com/office/drawing/2014/main" val="522054597"/>
                  </a:ext>
                </a:extLst>
              </a:tr>
              <a:tr h="502398">
                <a:tc>
                  <a:txBody>
                    <a:bodyPr/>
                    <a:lstStyle/>
                    <a:p>
                      <a:pPr algn="ctr"/>
                      <a:r>
                        <a:rPr kumimoji="1" lang="en-US" altLang="ja-JP" sz="2400" dirty="0">
                          <a:latin typeface="Arial" panose="020B0604020202020204" pitchFamily="34" charset="0"/>
                          <a:ea typeface="メイリオ" panose="020B0604030504040204" pitchFamily="50" charset="-128"/>
                          <a:cs typeface="Arial" panose="020B0604020202020204" pitchFamily="34" charset="0"/>
                        </a:rPr>
                        <a:t>Weight</a:t>
                      </a:r>
                      <a:endParaRPr kumimoji="1" lang="ja-JP" altLang="en-US" sz="2400" dirty="0">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nchor="ctr">
                    <a:lnL w="28575" cap="flat" cmpd="sng" algn="ctr">
                      <a:solidFill>
                        <a:schemeClr val="tx1"/>
                      </a:solidFill>
                      <a:prstDash val="solid"/>
                      <a:round/>
                      <a:headEnd type="none" w="med" len="med"/>
                      <a:tailEnd type="none" w="med" len="med"/>
                    </a:lnL>
                    <a:noFill/>
                  </a:tcPr>
                </a:tc>
                <a:tc>
                  <a:txBody>
                    <a:bodyPr/>
                    <a:lstStyle/>
                    <a:p>
                      <a:pPr algn="ctr"/>
                      <a:r>
                        <a:rPr kumimoji="1" lang="en-US" altLang="ja-JP" sz="2400" dirty="0">
                          <a:latin typeface="Arial" panose="020B0604020202020204" pitchFamily="34" charset="0"/>
                          <a:ea typeface="メイリオ" panose="020B0604030504040204" pitchFamily="50" charset="-128"/>
                          <a:cs typeface="Arial" panose="020B0604020202020204" pitchFamily="34" charset="0"/>
                        </a:rPr>
                        <a:t>10.4</a:t>
                      </a:r>
                      <a:r>
                        <a:rPr kumimoji="1" lang="ja-JP" altLang="en-US" sz="24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400" dirty="0">
                          <a:latin typeface="Arial" panose="020B0604020202020204" pitchFamily="34" charset="0"/>
                          <a:ea typeface="メイリオ" panose="020B0604030504040204" pitchFamily="50" charset="-128"/>
                          <a:cs typeface="Arial" panose="020B0604020202020204" pitchFamily="34" charset="0"/>
                        </a:rPr>
                        <a:t>kg</a:t>
                      </a:r>
                      <a:endParaRPr kumimoji="1" lang="ja-JP" altLang="en-US" sz="2400" dirty="0">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nchor="ctr">
                    <a:solidFill>
                      <a:schemeClr val="bg1"/>
                    </a:solidFill>
                  </a:tcPr>
                </a:tc>
                <a:tc>
                  <a:txBody>
                    <a:bodyPr/>
                    <a:lstStyle/>
                    <a:p>
                      <a:pPr algn="ctr"/>
                      <a:r>
                        <a:rPr kumimoji="1" lang="en-US" altLang="ja-JP" sz="2400" dirty="0">
                          <a:latin typeface="Arial" panose="020B0604020202020204" pitchFamily="34" charset="0"/>
                          <a:ea typeface="メイリオ" panose="020B0604030504040204" pitchFamily="50" charset="-128"/>
                          <a:cs typeface="Arial" panose="020B0604020202020204" pitchFamily="34" charset="0"/>
                        </a:rPr>
                        <a:t>7.0</a:t>
                      </a:r>
                      <a:r>
                        <a:rPr kumimoji="1" lang="ja-JP" altLang="en-US" sz="24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400" dirty="0">
                          <a:latin typeface="Arial" panose="020B0604020202020204" pitchFamily="34" charset="0"/>
                          <a:ea typeface="メイリオ" panose="020B0604030504040204" pitchFamily="50" charset="-128"/>
                          <a:cs typeface="Arial" panose="020B0604020202020204" pitchFamily="34" charset="0"/>
                        </a:rPr>
                        <a:t>kg</a:t>
                      </a:r>
                      <a:endParaRPr kumimoji="1" lang="ja-JP" altLang="en-US" sz="2400" dirty="0">
                        <a:latin typeface="Arial" panose="020B0604020202020204" pitchFamily="34" charset="0"/>
                        <a:cs typeface="Arial" panose="020B0604020202020204" pitchFamily="34" charset="0"/>
                      </a:endParaRPr>
                    </a:p>
                  </a:txBody>
                  <a:tcPr marL="68524" marR="68524" marT="34262" marB="34262" anchor="ctr">
                    <a:solidFill>
                      <a:schemeClr val="bg1"/>
                    </a:solidFill>
                  </a:tcPr>
                </a:tc>
                <a:extLst>
                  <a:ext uri="{0D108BD9-81ED-4DB2-BD59-A6C34878D82A}">
                    <a16:rowId xmlns:a16="http://schemas.microsoft.com/office/drawing/2014/main" val="1199202462"/>
                  </a:ext>
                </a:extLst>
              </a:tr>
              <a:tr h="925524">
                <a:tc>
                  <a:txBody>
                    <a:bodyPr/>
                    <a:lstStyle/>
                    <a:p>
                      <a:pPr algn="ctr"/>
                      <a:r>
                        <a:rPr kumimoji="1" lang="en-US" altLang="ja-JP" sz="2400" dirty="0">
                          <a:latin typeface="Arial" panose="020B0604020202020204" pitchFamily="34" charset="0"/>
                          <a:ea typeface="メイリオ" panose="020B0604030504040204" pitchFamily="50" charset="-128"/>
                          <a:cs typeface="Arial" panose="020B0604020202020204" pitchFamily="34" charset="0"/>
                        </a:rPr>
                        <a:t>Continuous</a:t>
                      </a:r>
                      <a:r>
                        <a:rPr kumimoji="1" lang="ja-JP" altLang="en-US" sz="24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400" dirty="0">
                          <a:latin typeface="Arial" panose="020B0604020202020204" pitchFamily="34" charset="0"/>
                          <a:ea typeface="メイリオ" panose="020B0604030504040204" pitchFamily="50" charset="-128"/>
                          <a:cs typeface="Arial" panose="020B0604020202020204" pitchFamily="34" charset="0"/>
                        </a:rPr>
                        <a:t>firing</a:t>
                      </a:r>
                      <a:r>
                        <a:rPr kumimoji="1" lang="ja-JP" altLang="en-US" sz="24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400" dirty="0">
                          <a:latin typeface="Arial" panose="020B0604020202020204" pitchFamily="34" charset="0"/>
                          <a:ea typeface="メイリオ" panose="020B0604030504040204" pitchFamily="50" charset="-128"/>
                          <a:cs typeface="Arial" panose="020B0604020202020204" pitchFamily="34" charset="0"/>
                        </a:rPr>
                        <a:t>capacity</a:t>
                      </a:r>
                    </a:p>
                  </a:txBody>
                  <a:tcPr marL="68524" marR="68524" marT="34262" marB="34262" anchor="ctr">
                    <a:lnL w="28575" cap="flat" cmpd="sng" algn="ctr">
                      <a:solidFill>
                        <a:schemeClr val="tx1"/>
                      </a:solidFill>
                      <a:prstDash val="solid"/>
                      <a:round/>
                      <a:headEnd type="none" w="med" len="med"/>
                      <a:tailEnd type="none" w="med" len="med"/>
                    </a:lnL>
                    <a:noFill/>
                  </a:tcPr>
                </a:tc>
                <a:tc>
                  <a:txBody>
                    <a:bodyPr/>
                    <a:lstStyle/>
                    <a:p>
                      <a:pPr algn="ctr"/>
                      <a:endParaRPr kumimoji="1" lang="ja-JP" altLang="en-US" sz="2400" dirty="0">
                        <a:latin typeface="Arial" panose="020B0604020202020204" pitchFamily="34" charset="0"/>
                        <a:ea typeface="メイリオ" panose="020B0604030504040204" pitchFamily="50" charset="-128"/>
                        <a:cs typeface="Arial" panose="020B0604020202020204" pitchFamily="34" charset="0"/>
                      </a:endParaRPr>
                    </a:p>
                  </a:txBody>
                  <a:tcPr marL="68524" marR="68524" marT="34262" marB="34262" anchor="ctr">
                    <a:lnTlToBr w="12700" cap="flat" cmpd="sng" algn="ctr">
                      <a:solidFill>
                        <a:schemeClr val="tx1"/>
                      </a:solidFill>
                      <a:prstDash val="solid"/>
                      <a:round/>
                      <a:headEnd type="none" w="med" len="med"/>
                      <a:tailEnd type="none" w="med" len="med"/>
                    </a:lnTlToBr>
                    <a:solidFill>
                      <a:schemeClr val="bg1"/>
                    </a:solidFill>
                  </a:tcPr>
                </a:tc>
                <a:tc>
                  <a:txBody>
                    <a:bodyPr/>
                    <a:lstStyle/>
                    <a:p>
                      <a:pPr algn="ctr"/>
                      <a:r>
                        <a:rPr kumimoji="1" lang="en-US" altLang="ja-JP" sz="2400" dirty="0">
                          <a:latin typeface="Arial" panose="020B0604020202020204" pitchFamily="34" charset="0"/>
                          <a:ea typeface="メイリオ" panose="020B0604030504040204" pitchFamily="50" charset="-128"/>
                          <a:cs typeface="Arial" panose="020B0604020202020204" pitchFamily="34" charset="0"/>
                        </a:rPr>
                        <a:t>Automatic</a:t>
                      </a:r>
                      <a:r>
                        <a:rPr kumimoji="1" lang="ja-JP" altLang="en-US" sz="24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400" dirty="0">
                          <a:latin typeface="Arial" panose="020B0604020202020204" pitchFamily="34" charset="0"/>
                          <a:ea typeface="メイリオ" panose="020B0604030504040204" pitchFamily="50" charset="-128"/>
                          <a:cs typeface="Arial" panose="020B0604020202020204" pitchFamily="34" charset="0"/>
                        </a:rPr>
                        <a:t>trajectory calculation</a:t>
                      </a:r>
                      <a:r>
                        <a:rPr kumimoji="1" lang="ja-JP" altLang="en-US" sz="24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400" dirty="0">
                          <a:latin typeface="Arial" panose="020B0604020202020204" pitchFamily="34" charset="0"/>
                          <a:ea typeface="メイリオ" panose="020B0604030504040204" pitchFamily="50" charset="-128"/>
                          <a:cs typeface="Arial" panose="020B0604020202020204" pitchFamily="34" charset="0"/>
                        </a:rPr>
                        <a:t>/</a:t>
                      </a:r>
                      <a:r>
                        <a:rPr kumimoji="1" lang="ja-JP" altLang="en-US" sz="24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400" dirty="0">
                          <a:latin typeface="Arial" panose="020B0604020202020204" pitchFamily="34" charset="0"/>
                          <a:ea typeface="メイリオ" panose="020B0604030504040204" pitchFamily="50" charset="-128"/>
                          <a:cs typeface="Arial" panose="020B0604020202020204" pitchFamily="34" charset="0"/>
                        </a:rPr>
                        <a:t>Automatic aiming</a:t>
                      </a:r>
                      <a:r>
                        <a:rPr kumimoji="1" lang="ja-JP" altLang="en-US" sz="24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400" dirty="0">
                          <a:latin typeface="Arial" panose="020B0604020202020204" pitchFamily="34" charset="0"/>
                          <a:ea typeface="メイリオ" panose="020B0604030504040204" pitchFamily="50" charset="-128"/>
                          <a:cs typeface="Arial" panose="020B0604020202020204" pitchFamily="34" charset="0"/>
                        </a:rPr>
                        <a:t>adjustment</a:t>
                      </a:r>
                    </a:p>
                  </a:txBody>
                  <a:tcPr marL="68524" marR="68524" marT="34262" marB="34262" anchor="ctr">
                    <a:solidFill>
                      <a:schemeClr val="bg1"/>
                    </a:solidFill>
                  </a:tcPr>
                </a:tc>
                <a:extLst>
                  <a:ext uri="{0D108BD9-81ED-4DB2-BD59-A6C34878D82A}">
                    <a16:rowId xmlns:a16="http://schemas.microsoft.com/office/drawing/2014/main" val="3954865237"/>
                  </a:ext>
                </a:extLst>
              </a:tr>
            </a:tbl>
          </a:graphicData>
        </a:graphic>
      </p:graphicFrame>
      <p:pic>
        <p:nvPicPr>
          <p:cNvPr id="29" name="図 28">
            <a:extLst>
              <a:ext uri="{FF2B5EF4-FFF2-40B4-BE49-F238E27FC236}">
                <a16:creationId xmlns:a16="http://schemas.microsoft.com/office/drawing/2014/main" id="{2723DA8B-81B4-87E8-9A1C-38A7F82278BE}"/>
              </a:ext>
            </a:extLst>
          </p:cNvPr>
          <p:cNvPicPr>
            <a:picLocks noChangeAspect="1"/>
          </p:cNvPicPr>
          <p:nvPr/>
        </p:nvPicPr>
        <p:blipFill rotWithShape="1">
          <a:blip r:embed="rId12"/>
          <a:srcRect l="59456" t="45537" r="17313" b="38400"/>
          <a:stretch/>
        </p:blipFill>
        <p:spPr>
          <a:xfrm>
            <a:off x="13857800" y="15483012"/>
            <a:ext cx="2147713" cy="824339"/>
          </a:xfrm>
          <a:prstGeom prst="rect">
            <a:avLst/>
          </a:prstGeom>
        </p:spPr>
      </p:pic>
      <p:pic>
        <p:nvPicPr>
          <p:cNvPr id="232" name="図 231">
            <a:extLst>
              <a:ext uri="{FF2B5EF4-FFF2-40B4-BE49-F238E27FC236}">
                <a16:creationId xmlns:a16="http://schemas.microsoft.com/office/drawing/2014/main" id="{0D272886-C211-71E9-D8E4-99D63E947079}"/>
              </a:ext>
            </a:extLst>
          </p:cNvPr>
          <p:cNvPicPr>
            <a:picLocks noChangeAspect="1"/>
          </p:cNvPicPr>
          <p:nvPr/>
        </p:nvPicPr>
        <p:blipFill rotWithShape="1">
          <a:blip r:embed="rId13"/>
          <a:srcRect t="7960"/>
          <a:stretch/>
        </p:blipFill>
        <p:spPr>
          <a:xfrm>
            <a:off x="11452729" y="15432199"/>
            <a:ext cx="2193554" cy="770634"/>
          </a:xfrm>
          <a:prstGeom prst="rect">
            <a:avLst/>
          </a:prstGeom>
        </p:spPr>
      </p:pic>
      <p:sp>
        <p:nvSpPr>
          <p:cNvPr id="205" name="矢印: 右 204">
            <a:extLst>
              <a:ext uri="{FF2B5EF4-FFF2-40B4-BE49-F238E27FC236}">
                <a16:creationId xmlns:a16="http://schemas.microsoft.com/office/drawing/2014/main" id="{9672D98C-F893-DFBB-C85B-D4EE11452F7E}"/>
              </a:ext>
            </a:extLst>
          </p:cNvPr>
          <p:cNvSpPr/>
          <p:nvPr/>
        </p:nvSpPr>
        <p:spPr>
          <a:xfrm rot="7572591">
            <a:off x="5663257" y="17135161"/>
            <a:ext cx="865106" cy="405431"/>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8" name="矢印: 右 287">
            <a:extLst>
              <a:ext uri="{FF2B5EF4-FFF2-40B4-BE49-F238E27FC236}">
                <a16:creationId xmlns:a16="http://schemas.microsoft.com/office/drawing/2014/main" id="{52DD772E-19EE-E927-4892-6315AACC6E09}"/>
              </a:ext>
            </a:extLst>
          </p:cNvPr>
          <p:cNvSpPr/>
          <p:nvPr/>
        </p:nvSpPr>
        <p:spPr>
          <a:xfrm rot="14603839">
            <a:off x="2556732" y="18442094"/>
            <a:ext cx="708638" cy="467582"/>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5916658D-7BE7-8364-06BB-454708FA7311}"/>
              </a:ext>
            </a:extLst>
          </p:cNvPr>
          <p:cNvSpPr txBox="1"/>
          <p:nvPr/>
        </p:nvSpPr>
        <p:spPr>
          <a:xfrm>
            <a:off x="758164" y="5035882"/>
            <a:ext cx="14825279" cy="1384995"/>
          </a:xfrm>
          <a:prstGeom prst="rect">
            <a:avLst/>
          </a:prstGeom>
          <a:noFill/>
        </p:spPr>
        <p:txBody>
          <a:bodyPr wrap="square" rtlCol="0">
            <a:spAutoFit/>
          </a:bodyPr>
          <a:lstStyle/>
          <a:p>
            <a:r>
              <a:rPr lang="ja-JP" altLang="en-US" sz="2800" b="1"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800" b="1" dirty="0">
                <a:latin typeface="Arial" panose="020B0604020202020204" pitchFamily="34" charset="0"/>
                <a:ea typeface="メイリオ" panose="020B0604030504040204" pitchFamily="50" charset="-128"/>
                <a:cs typeface="Arial" panose="020B0604020202020204" pitchFamily="34" charset="0"/>
              </a:rPr>
              <a:t>Noise-induced hearing loss (NIHL)</a:t>
            </a:r>
            <a:r>
              <a:rPr kumimoji="1" lang="en-US" altLang="ja-JP" sz="2800" dirty="0">
                <a:latin typeface="Arial" panose="020B0604020202020204" pitchFamily="34" charset="0"/>
                <a:ea typeface="メイリオ" panose="020B0604030504040204" pitchFamily="50" charset="-128"/>
                <a:cs typeface="Arial" panose="020B0604020202020204" pitchFamily="34" charset="0"/>
              </a:rPr>
              <a:t> is a major health concern among military personnel. To assess the current situation, we measured and analyzed acoustic noise generated </a:t>
            </a:r>
            <a:r>
              <a:rPr lang="en-US" altLang="ja-JP" sz="2800" dirty="0">
                <a:latin typeface="Arial" panose="020B0604020202020204" pitchFamily="34" charset="0"/>
                <a:ea typeface="メイリオ" panose="020B0604030504040204" pitchFamily="50" charset="-128"/>
                <a:cs typeface="Arial" panose="020B0604020202020204" pitchFamily="34" charset="0"/>
              </a:rPr>
              <a:t>d</a:t>
            </a:r>
            <a:r>
              <a:rPr kumimoji="1" lang="en-US" altLang="ja-JP" sz="2800" dirty="0">
                <a:latin typeface="Arial" panose="020B0604020202020204" pitchFamily="34" charset="0"/>
                <a:ea typeface="メイリオ" panose="020B0604030504040204" pitchFamily="50" charset="-128"/>
                <a:cs typeface="Arial" panose="020B0604020202020204" pitchFamily="34" charset="0"/>
              </a:rPr>
              <a:t>uring the use of military equipment.</a:t>
            </a:r>
            <a:endParaRPr kumimoji="1" lang="ja-JP" altLang="en-US" sz="2800" dirty="0">
              <a:latin typeface="Arial" panose="020B0604020202020204" pitchFamily="34" charset="0"/>
              <a:ea typeface="メイリオ" panose="020B0604030504040204" pitchFamily="50" charset="-128"/>
              <a:cs typeface="Arial" panose="020B0604020202020204" pitchFamily="34" charset="0"/>
            </a:endParaRPr>
          </a:p>
        </p:txBody>
      </p:sp>
      <p:sp>
        <p:nvSpPr>
          <p:cNvPr id="235" name="タイトル 1">
            <a:extLst>
              <a:ext uri="{FF2B5EF4-FFF2-40B4-BE49-F238E27FC236}">
                <a16:creationId xmlns:a16="http://schemas.microsoft.com/office/drawing/2014/main" id="{0D318B32-9D75-B4C7-3B9B-70ADBA3C476F}"/>
              </a:ext>
            </a:extLst>
          </p:cNvPr>
          <p:cNvSpPr txBox="1">
            <a:spLocks/>
          </p:cNvSpPr>
          <p:nvPr/>
        </p:nvSpPr>
        <p:spPr>
          <a:xfrm>
            <a:off x="714304" y="6513250"/>
            <a:ext cx="3764694" cy="6793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4000" b="1" u="sng" dirty="0">
                <a:latin typeface="Arial" panose="020B0604020202020204" pitchFamily="34" charset="0"/>
                <a:ea typeface="メイリオ" panose="020B0604030504040204" pitchFamily="50" charset="-128"/>
                <a:cs typeface="Arial" panose="020B0604020202020204" pitchFamily="34" charset="0"/>
              </a:rPr>
              <a:t>Background</a:t>
            </a:r>
          </a:p>
        </p:txBody>
      </p:sp>
      <p:sp>
        <p:nvSpPr>
          <p:cNvPr id="11" name="テキスト ボックス 10">
            <a:extLst>
              <a:ext uri="{FF2B5EF4-FFF2-40B4-BE49-F238E27FC236}">
                <a16:creationId xmlns:a16="http://schemas.microsoft.com/office/drawing/2014/main" id="{AA85DADC-61A5-BF3B-EA72-23AAE7225FB3}"/>
              </a:ext>
            </a:extLst>
          </p:cNvPr>
          <p:cNvSpPr txBox="1"/>
          <p:nvPr/>
        </p:nvSpPr>
        <p:spPr>
          <a:xfrm>
            <a:off x="803825" y="11562653"/>
            <a:ext cx="15381654" cy="2246769"/>
          </a:xfrm>
          <a:prstGeom prst="rect">
            <a:avLst/>
          </a:prstGeom>
          <a:noFill/>
        </p:spPr>
        <p:txBody>
          <a:bodyPr wrap="square" rtlCol="0">
            <a:spAutoFit/>
          </a:bodyPr>
          <a:lstStyle/>
          <a:p>
            <a:r>
              <a:rPr kumimoji="1" lang="en-US" altLang="ja-JP" sz="2800" dirty="0">
                <a:latin typeface="Arial" panose="020B0604020202020204" pitchFamily="34" charset="0"/>
                <a:cs typeface="Arial" panose="020B0604020202020204" pitchFamily="34" charset="0"/>
              </a:rPr>
              <a:t>Weapon Systems: 84mm Recoilless Rifle (84RR), Models B and C</a:t>
            </a:r>
          </a:p>
          <a:p>
            <a:r>
              <a:rPr kumimoji="1" lang="en-US" altLang="ja-JP" sz="2800" dirty="0">
                <a:latin typeface="Arial" panose="020B0604020202020204" pitchFamily="34" charset="0"/>
                <a:cs typeface="Arial" panose="020B0604020202020204" pitchFamily="34" charset="0"/>
              </a:rPr>
              <a:t>Ammunition: Training Projective (TP), High-</a:t>
            </a:r>
            <a:r>
              <a:rPr lang="en-US" altLang="ja-JP" sz="2800" dirty="0">
                <a:latin typeface="Arial" panose="020B0604020202020204" pitchFamily="34" charset="0"/>
                <a:cs typeface="Arial" panose="020B0604020202020204" pitchFamily="34" charset="0"/>
              </a:rPr>
              <a:t>E</a:t>
            </a:r>
            <a:r>
              <a:rPr kumimoji="1" lang="en-US" altLang="ja-JP" sz="2800" dirty="0">
                <a:latin typeface="Arial" panose="020B0604020202020204" pitchFamily="34" charset="0"/>
                <a:cs typeface="Arial" panose="020B0604020202020204" pitchFamily="34" charset="0"/>
              </a:rPr>
              <a:t>xplosive (HE) Round, </a:t>
            </a:r>
          </a:p>
          <a:p>
            <a:r>
              <a:rPr lang="en-US" altLang="ja-JP" sz="2800" dirty="0">
                <a:latin typeface="Arial" panose="020B0604020202020204" pitchFamily="34" charset="0"/>
                <a:cs typeface="Arial" panose="020B0604020202020204" pitchFamily="34" charset="0"/>
              </a:rPr>
              <a:t>Hearing Protection Devices: Earplugs(</a:t>
            </a:r>
            <a:r>
              <a:rPr lang="en-US" altLang="ja-JP" sz="2800" dirty="0">
                <a:latin typeface="Arial" panose="020B0604020202020204" pitchFamily="34" charset="0"/>
                <a:ea typeface="メイリオ" panose="020B0604030504040204" pitchFamily="50" charset="-128"/>
                <a:cs typeface="Arial" panose="020B0604020202020204" pitchFamily="34" charset="0"/>
              </a:rPr>
              <a:t>SUREFIRE</a:t>
            </a:r>
            <a:r>
              <a:rPr lang="en-US" altLang="ja-JP" sz="2400" dirty="0">
                <a:latin typeface="Arial" panose="020B0604020202020204" pitchFamily="34" charset="0"/>
                <a:ea typeface="メイリオ" panose="020B0604030504040204" pitchFamily="50" charset="-128"/>
                <a:cs typeface="Arial" panose="020B0604020202020204" pitchFamily="34" charset="0"/>
              </a:rPr>
              <a:t>®</a:t>
            </a:r>
            <a:r>
              <a:rPr lang="en-US" altLang="ja-JP" sz="2800" dirty="0">
                <a:latin typeface="Arial" panose="020B0604020202020204" pitchFamily="34" charset="0"/>
                <a:cs typeface="Arial" panose="020B0604020202020204" pitchFamily="34" charset="0"/>
              </a:rPr>
              <a:t>), Earmuffs(</a:t>
            </a:r>
            <a:r>
              <a:rPr lang="en-US" altLang="ja-JP" sz="2800" dirty="0">
                <a:latin typeface="Arial" panose="020B0604020202020204" pitchFamily="34" charset="0"/>
                <a:ea typeface="メイリオ" panose="020B0604030504040204" pitchFamily="50" charset="-128"/>
                <a:cs typeface="Arial" panose="020B0604020202020204" pitchFamily="34" charset="0"/>
              </a:rPr>
              <a:t>OPS-CORE</a:t>
            </a:r>
            <a:r>
              <a:rPr lang="en-US" altLang="ja-JP" sz="2400" dirty="0">
                <a:latin typeface="Arial" panose="020B0604020202020204" pitchFamily="34" charset="0"/>
                <a:ea typeface="メイリオ" panose="020B0604030504040204" pitchFamily="50" charset="-128"/>
                <a:cs typeface="Arial" panose="020B0604020202020204" pitchFamily="34" charset="0"/>
              </a:rPr>
              <a:t>®</a:t>
            </a:r>
            <a:r>
              <a:rPr lang="en-US" altLang="ja-JP" sz="2800" dirty="0">
                <a:latin typeface="Arial" panose="020B0604020202020204" pitchFamily="34" charset="0"/>
                <a:cs typeface="Arial" panose="020B0604020202020204" pitchFamily="34" charset="0"/>
              </a:rPr>
              <a:t>)</a:t>
            </a:r>
          </a:p>
          <a:p>
            <a:r>
              <a:rPr kumimoji="1" lang="en-US" altLang="ja-JP" sz="2800" dirty="0">
                <a:latin typeface="Arial" panose="020B0604020202020204" pitchFamily="34" charset="0"/>
                <a:cs typeface="Arial" panose="020B0604020202020204" pitchFamily="34" charset="0"/>
              </a:rPr>
              <a:t>Measurement Instruments: Head Simulator sensor system, P</a:t>
            </a:r>
            <a:r>
              <a:rPr lang="en-US" altLang="ja-JP" sz="2800" dirty="0">
                <a:latin typeface="Arial" panose="020B0604020202020204" pitchFamily="34" charset="0"/>
                <a:cs typeface="Arial" panose="020B0604020202020204" pitchFamily="34" charset="0"/>
              </a:rPr>
              <a:t>encil-type sound sensor(</a:t>
            </a:r>
            <a:r>
              <a:rPr kumimoji="1" lang="en-US" altLang="ja-JP" sz="2800" dirty="0">
                <a:latin typeface="Arial" panose="020B0604020202020204" pitchFamily="34" charset="0"/>
                <a:ea typeface="メイリオ" panose="020B0604030504040204" pitchFamily="50" charset="-128"/>
                <a:cs typeface="Arial" panose="020B0604020202020204" pitchFamily="34" charset="0"/>
              </a:rPr>
              <a:t>GRAS</a:t>
            </a:r>
            <a:r>
              <a:rPr kumimoji="1" lang="en-US" altLang="ja-JP" sz="2400" dirty="0">
                <a:latin typeface="Arial" panose="020B0604020202020204" pitchFamily="34" charset="0"/>
                <a:ea typeface="メイリオ" panose="020B0604030504040204" pitchFamily="50" charset="-128"/>
                <a:cs typeface="Arial" panose="020B0604020202020204" pitchFamily="34" charset="0"/>
              </a:rPr>
              <a:t>®</a:t>
            </a:r>
            <a:r>
              <a:rPr lang="en-US" altLang="ja-JP" sz="2800" dirty="0">
                <a:latin typeface="Arial" panose="020B0604020202020204" pitchFamily="34" charset="0"/>
                <a:cs typeface="Arial" panose="020B0604020202020204" pitchFamily="34" charset="0"/>
              </a:rPr>
              <a:t>)</a:t>
            </a:r>
            <a:endParaRPr kumimoji="1" lang="en-US" altLang="ja-JP" sz="2800" dirty="0">
              <a:latin typeface="Arial" panose="020B0604020202020204" pitchFamily="34" charset="0"/>
              <a:cs typeface="Arial" panose="020B0604020202020204" pitchFamily="34" charset="0"/>
            </a:endParaRPr>
          </a:p>
          <a:p>
            <a:endParaRPr kumimoji="1" lang="ja-JP" altLang="en-US" sz="2800" dirty="0">
              <a:latin typeface="Arial" panose="020B0604020202020204" pitchFamily="34" charset="0"/>
              <a:cs typeface="Arial" panose="020B0604020202020204" pitchFamily="34" charset="0"/>
            </a:endParaRPr>
          </a:p>
        </p:txBody>
      </p:sp>
      <p:sp>
        <p:nvSpPr>
          <p:cNvPr id="21" name="タイトル 1">
            <a:extLst>
              <a:ext uri="{FF2B5EF4-FFF2-40B4-BE49-F238E27FC236}">
                <a16:creationId xmlns:a16="http://schemas.microsoft.com/office/drawing/2014/main" id="{62466890-223A-98CE-C5E6-E1B659F3C2D8}"/>
              </a:ext>
            </a:extLst>
          </p:cNvPr>
          <p:cNvSpPr txBox="1">
            <a:spLocks/>
          </p:cNvSpPr>
          <p:nvPr/>
        </p:nvSpPr>
        <p:spPr>
          <a:xfrm>
            <a:off x="16872080" y="304617"/>
            <a:ext cx="6984882" cy="8238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4000" b="1" u="sng" dirty="0">
                <a:latin typeface="Arial" panose="020B0604020202020204" pitchFamily="34" charset="0"/>
                <a:ea typeface="メイリオ" panose="020B0604030504040204" pitchFamily="50" charset="-128"/>
                <a:cs typeface="Arial" panose="020B0604020202020204" pitchFamily="34" charset="0"/>
              </a:rPr>
              <a:t>Results and Discussions</a:t>
            </a:r>
            <a:endParaRPr lang="ja-JP" altLang="en-US" sz="4000" b="1" u="sng" dirty="0">
              <a:latin typeface="Arial" panose="020B0604020202020204" pitchFamily="34" charset="0"/>
              <a:ea typeface="メイリオ" panose="020B0604030504040204" pitchFamily="50" charset="-128"/>
              <a:cs typeface="Arial" panose="020B0604020202020204" pitchFamily="34" charset="0"/>
            </a:endParaRPr>
          </a:p>
        </p:txBody>
      </p:sp>
      <p:sp>
        <p:nvSpPr>
          <p:cNvPr id="262" name="テキスト ボックス 261">
            <a:extLst>
              <a:ext uri="{FF2B5EF4-FFF2-40B4-BE49-F238E27FC236}">
                <a16:creationId xmlns:a16="http://schemas.microsoft.com/office/drawing/2014/main" id="{A9CADB83-8474-7FB0-0D26-48189AC53A7B}"/>
              </a:ext>
            </a:extLst>
          </p:cNvPr>
          <p:cNvSpPr txBox="1"/>
          <p:nvPr/>
        </p:nvSpPr>
        <p:spPr>
          <a:xfrm>
            <a:off x="16921533" y="6875011"/>
            <a:ext cx="913220" cy="523220"/>
          </a:xfrm>
          <a:prstGeom prst="rect">
            <a:avLst/>
          </a:prstGeom>
          <a:noFill/>
        </p:spPr>
        <p:txBody>
          <a:bodyPr wrap="square" rtlCol="0">
            <a:spAutoFit/>
          </a:bodyPr>
          <a:lstStyle/>
          <a:p>
            <a:r>
              <a:rPr kumimoji="1" lang="en-US" altLang="ja-JP" sz="2800" dirty="0">
                <a:latin typeface="メイリオ" panose="020B0604030504040204" pitchFamily="50" charset="-128"/>
                <a:ea typeface="メイリオ" panose="020B0604030504040204" pitchFamily="50" charset="-128"/>
                <a:cs typeface="Arial" panose="020B0604020202020204" pitchFamily="34" charset="0"/>
              </a:rPr>
              <a:t>dB</a:t>
            </a:r>
            <a:endParaRPr kumimoji="1" lang="ja-JP" altLang="en-US" sz="2800" dirty="0">
              <a:latin typeface="メイリオ" panose="020B0604030504040204" pitchFamily="50" charset="-128"/>
              <a:ea typeface="メイリオ" panose="020B0604030504040204" pitchFamily="50" charset="-128"/>
              <a:cs typeface="Arial" panose="020B0604020202020204" pitchFamily="34" charset="0"/>
            </a:endParaRPr>
          </a:p>
        </p:txBody>
      </p:sp>
      <p:sp>
        <p:nvSpPr>
          <p:cNvPr id="263" name="正方形/長方形 262">
            <a:extLst>
              <a:ext uri="{FF2B5EF4-FFF2-40B4-BE49-F238E27FC236}">
                <a16:creationId xmlns:a16="http://schemas.microsoft.com/office/drawing/2014/main" id="{A922F1C6-C2BC-BF49-BC6D-98F998BF346F}"/>
              </a:ext>
            </a:extLst>
          </p:cNvPr>
          <p:cNvSpPr/>
          <p:nvPr/>
        </p:nvSpPr>
        <p:spPr>
          <a:xfrm>
            <a:off x="17077494" y="7470947"/>
            <a:ext cx="15090538" cy="110071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ü"/>
            </a:pPr>
            <a:r>
              <a:rPr lang="en-US" altLang="ja-JP" sz="3200" dirty="0">
                <a:solidFill>
                  <a:schemeClr val="tx1"/>
                </a:solidFill>
                <a:latin typeface="Arial" panose="020B0604020202020204" pitchFamily="34" charset="0"/>
                <a:ea typeface="メイリオ" panose="020B0604030504040204" pitchFamily="50" charset="-128"/>
                <a:cs typeface="Arial" panose="020B0604020202020204" pitchFamily="34" charset="0"/>
              </a:rPr>
              <a:t>Double protection provided significantly greater attenuation than earplugs alone.</a:t>
            </a:r>
          </a:p>
        </p:txBody>
      </p:sp>
      <p:sp>
        <p:nvSpPr>
          <p:cNvPr id="264" name="正方形/長方形 263">
            <a:extLst>
              <a:ext uri="{FF2B5EF4-FFF2-40B4-BE49-F238E27FC236}">
                <a16:creationId xmlns:a16="http://schemas.microsoft.com/office/drawing/2014/main" id="{6FDD2782-E833-12DD-41CB-40146D8EC658}"/>
              </a:ext>
            </a:extLst>
          </p:cNvPr>
          <p:cNvSpPr/>
          <p:nvPr/>
        </p:nvSpPr>
        <p:spPr>
          <a:xfrm>
            <a:off x="17059440" y="15281807"/>
            <a:ext cx="14876160" cy="156593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ü"/>
            </a:pPr>
            <a:endParaRPr lang="en-US" altLang="ja-JP" sz="3200" dirty="0">
              <a:solidFill>
                <a:schemeClr val="tx1"/>
              </a:solidFill>
              <a:latin typeface="Arial" panose="020B0604020202020204" pitchFamily="34" charset="0"/>
              <a:ea typeface="メイリオ" panose="020B0604030504040204" pitchFamily="50" charset="-128"/>
              <a:cs typeface="Arial" panose="020B0604020202020204" pitchFamily="34" charset="0"/>
            </a:endParaRPr>
          </a:p>
          <a:p>
            <a:pPr marL="457200" indent="-457200">
              <a:buFont typeface="Wingdings" panose="05000000000000000000" pitchFamily="2" charset="2"/>
              <a:buChar char="ü"/>
            </a:pPr>
            <a:r>
              <a:rPr lang="en-US" altLang="ja-JP" sz="3200" dirty="0">
                <a:solidFill>
                  <a:schemeClr val="tx1"/>
                </a:solidFill>
                <a:latin typeface="Arial" panose="020B0604020202020204" pitchFamily="34" charset="0"/>
                <a:ea typeface="メイリオ" panose="020B0604030504040204" pitchFamily="50" charset="-128"/>
                <a:cs typeface="Arial" panose="020B0604020202020204" pitchFamily="34" charset="0"/>
              </a:rPr>
              <a:t>Peak noise levels were similar between the B and C models.</a:t>
            </a:r>
          </a:p>
          <a:p>
            <a:pPr marL="457200" indent="-457200">
              <a:buFont typeface="Wingdings" panose="05000000000000000000" pitchFamily="2" charset="2"/>
              <a:buChar char="ü"/>
            </a:pPr>
            <a:r>
              <a:rPr lang="en-US" altLang="ja-JP" sz="3200" dirty="0">
                <a:solidFill>
                  <a:schemeClr val="tx1"/>
                </a:solidFill>
                <a:latin typeface="Arial" panose="020B0604020202020204" pitchFamily="34" charset="0"/>
                <a:ea typeface="メイリオ" panose="020B0604030504040204" pitchFamily="50" charset="-128"/>
                <a:cs typeface="Arial" panose="020B0604020202020204" pitchFamily="34" charset="0"/>
              </a:rPr>
              <a:t>Increasing distance reduced exposure.</a:t>
            </a:r>
          </a:p>
          <a:p>
            <a:pPr marL="457200" indent="-457200">
              <a:buFont typeface="Wingdings" panose="05000000000000000000" pitchFamily="2" charset="2"/>
              <a:buChar char="ü"/>
            </a:pPr>
            <a:endParaRPr lang="en-US" altLang="ja-JP" sz="3200" dirty="0">
              <a:solidFill>
                <a:schemeClr val="tx1"/>
              </a:solidFill>
              <a:latin typeface="Arial" panose="020B0604020202020204" pitchFamily="34" charset="0"/>
              <a:ea typeface="メイリオ" panose="020B0604030504040204" pitchFamily="50" charset="-128"/>
              <a:cs typeface="Arial" panose="020B0604020202020204" pitchFamily="34" charset="0"/>
            </a:endParaRPr>
          </a:p>
        </p:txBody>
      </p:sp>
      <p:sp>
        <p:nvSpPr>
          <p:cNvPr id="266" name="テキスト ボックス 265">
            <a:extLst>
              <a:ext uri="{FF2B5EF4-FFF2-40B4-BE49-F238E27FC236}">
                <a16:creationId xmlns:a16="http://schemas.microsoft.com/office/drawing/2014/main" id="{83365D02-1F3F-3526-F8D8-BC49AB1FDBFC}"/>
              </a:ext>
            </a:extLst>
          </p:cNvPr>
          <p:cNvSpPr txBox="1"/>
          <p:nvPr/>
        </p:nvSpPr>
        <p:spPr>
          <a:xfrm>
            <a:off x="17132912" y="14758343"/>
            <a:ext cx="812128" cy="523220"/>
          </a:xfrm>
          <a:prstGeom prst="rect">
            <a:avLst/>
          </a:prstGeom>
          <a:noFill/>
        </p:spPr>
        <p:txBody>
          <a:bodyPr wrap="square" rtlCol="0">
            <a:spAutoFit/>
          </a:bodyPr>
          <a:lstStyle/>
          <a:p>
            <a:r>
              <a:rPr kumimoji="1" lang="en-US" altLang="ja-JP" sz="2800" dirty="0">
                <a:latin typeface="メイリオ" panose="020B0604030504040204" pitchFamily="50" charset="-128"/>
                <a:ea typeface="メイリオ" panose="020B0604030504040204" pitchFamily="50" charset="-128"/>
                <a:cs typeface="Arial" panose="020B0604020202020204" pitchFamily="34" charset="0"/>
              </a:rPr>
              <a:t>dB</a:t>
            </a:r>
            <a:endParaRPr kumimoji="1" lang="ja-JP" altLang="en-US" sz="2800" dirty="0">
              <a:latin typeface="メイリオ" panose="020B0604030504040204" pitchFamily="50" charset="-128"/>
              <a:ea typeface="メイリオ" panose="020B0604030504040204" pitchFamily="50" charset="-128"/>
              <a:cs typeface="Arial" panose="020B0604020202020204" pitchFamily="34" charset="0"/>
            </a:endParaRPr>
          </a:p>
        </p:txBody>
      </p:sp>
      <p:sp>
        <p:nvSpPr>
          <p:cNvPr id="268" name="テキスト ボックス 267">
            <a:extLst>
              <a:ext uri="{FF2B5EF4-FFF2-40B4-BE49-F238E27FC236}">
                <a16:creationId xmlns:a16="http://schemas.microsoft.com/office/drawing/2014/main" id="{D67068CE-62EA-DD1E-3691-DA2641B67047}"/>
              </a:ext>
            </a:extLst>
          </p:cNvPr>
          <p:cNvSpPr txBox="1"/>
          <p:nvPr/>
        </p:nvSpPr>
        <p:spPr>
          <a:xfrm>
            <a:off x="17038270" y="1100874"/>
            <a:ext cx="15090538" cy="523220"/>
          </a:xfrm>
          <a:prstGeom prst="rect">
            <a:avLst/>
          </a:prstGeom>
          <a:noFill/>
        </p:spPr>
        <p:txBody>
          <a:bodyPr wrap="square">
            <a:spAutoFit/>
          </a:bodyPr>
          <a:lstStyle/>
          <a:p>
            <a:r>
              <a:rPr lang="en-US" altLang="ja-JP" sz="2800" b="1" dirty="0">
                <a:latin typeface="Arial" panose="020B0604020202020204" pitchFamily="34" charset="0"/>
                <a:ea typeface="メイリオ" panose="020B0604030504040204" pitchFamily="50" charset="-128"/>
                <a:cs typeface="Arial" panose="020B0604020202020204" pitchFamily="34" charset="0"/>
              </a:rPr>
              <a:t>1.</a:t>
            </a:r>
            <a:r>
              <a:rPr lang="ja-JP" altLang="en-US" sz="2800" b="1" dirty="0">
                <a:latin typeface="Arial" panose="020B0604020202020204" pitchFamily="34" charset="0"/>
                <a:ea typeface="メイリオ" panose="020B0604030504040204" pitchFamily="50" charset="-128"/>
                <a:cs typeface="Arial" panose="020B0604020202020204" pitchFamily="34" charset="0"/>
              </a:rPr>
              <a:t> </a:t>
            </a:r>
            <a:r>
              <a:rPr lang="en-US" altLang="ja-JP" sz="2800" b="1" dirty="0">
                <a:latin typeface="Arial" panose="020B0604020202020204" pitchFamily="34" charset="0"/>
                <a:ea typeface="メイリオ" panose="020B0604030504040204" pitchFamily="50" charset="-128"/>
                <a:cs typeface="Arial" panose="020B0604020202020204" pitchFamily="34" charset="0"/>
              </a:rPr>
              <a:t>Evaluation of Noise Attenuation: Comparison of Hearing Protection Devices</a:t>
            </a:r>
            <a:endParaRPr lang="ja-JP" altLang="en-US" sz="2800" dirty="0">
              <a:latin typeface="Arial" panose="020B0604020202020204" pitchFamily="34" charset="0"/>
              <a:cs typeface="Arial" panose="020B0604020202020204" pitchFamily="34" charset="0"/>
            </a:endParaRPr>
          </a:p>
        </p:txBody>
      </p:sp>
      <p:sp>
        <p:nvSpPr>
          <p:cNvPr id="269" name="テキスト ボックス 268">
            <a:extLst>
              <a:ext uri="{FF2B5EF4-FFF2-40B4-BE49-F238E27FC236}">
                <a16:creationId xmlns:a16="http://schemas.microsoft.com/office/drawing/2014/main" id="{04A40A38-40ED-C60B-5F1C-5BA7CFE9069C}"/>
              </a:ext>
            </a:extLst>
          </p:cNvPr>
          <p:cNvSpPr txBox="1"/>
          <p:nvPr/>
        </p:nvSpPr>
        <p:spPr>
          <a:xfrm>
            <a:off x="17986895" y="6875011"/>
            <a:ext cx="5884205" cy="523220"/>
          </a:xfrm>
          <a:prstGeom prst="rect">
            <a:avLst/>
          </a:prstGeom>
          <a:noFill/>
        </p:spPr>
        <p:txBody>
          <a:bodyPr wrap="square">
            <a:spAutoFit/>
          </a:bodyPr>
          <a:lstStyle/>
          <a:p>
            <a:r>
              <a:rPr lang="en-US" altLang="ja-JP" sz="2800" b="1" dirty="0">
                <a:latin typeface="メイリオ" panose="020B0604030504040204" pitchFamily="50" charset="-128"/>
                <a:ea typeface="メイリオ" panose="020B0604030504040204" pitchFamily="50" charset="-128"/>
                <a:cs typeface="Arial" panose="020B0604020202020204" pitchFamily="34" charset="0"/>
              </a:rPr>
              <a:t>a     </a:t>
            </a:r>
            <a:r>
              <a:rPr lang="ja-JP" altLang="en-US" sz="2800" b="1" dirty="0">
                <a:latin typeface="メイリオ" panose="020B0604030504040204" pitchFamily="50" charset="-128"/>
                <a:ea typeface="メイリオ" panose="020B0604030504040204" pitchFamily="50" charset="-128"/>
                <a:cs typeface="Arial" panose="020B0604020202020204" pitchFamily="34" charset="0"/>
              </a:rPr>
              <a:t> </a:t>
            </a:r>
            <a:r>
              <a:rPr lang="en-US" altLang="ja-JP" sz="2800" b="1" dirty="0">
                <a:latin typeface="メイリオ" panose="020B0604030504040204" pitchFamily="50" charset="-128"/>
                <a:ea typeface="メイリオ" panose="020B0604030504040204" pitchFamily="50" charset="-128"/>
                <a:cs typeface="Arial" panose="020B0604020202020204" pitchFamily="34" charset="0"/>
              </a:rPr>
              <a:t>b     c      d     </a:t>
            </a:r>
            <a:r>
              <a:rPr lang="ja-JP" altLang="en-US" sz="2800" b="1" dirty="0">
                <a:latin typeface="メイリオ" panose="020B0604030504040204" pitchFamily="50" charset="-128"/>
                <a:ea typeface="メイリオ" panose="020B0604030504040204" pitchFamily="50" charset="-128"/>
                <a:cs typeface="Arial" panose="020B0604020202020204" pitchFamily="34" charset="0"/>
              </a:rPr>
              <a:t> </a:t>
            </a:r>
            <a:r>
              <a:rPr lang="en-US" altLang="ja-JP" sz="2800" b="1" dirty="0">
                <a:latin typeface="メイリオ" panose="020B0604030504040204" pitchFamily="50" charset="-128"/>
                <a:ea typeface="メイリオ" panose="020B0604030504040204" pitchFamily="50" charset="-128"/>
                <a:cs typeface="Arial" panose="020B0604020202020204" pitchFamily="34" charset="0"/>
              </a:rPr>
              <a:t>e</a:t>
            </a:r>
            <a:r>
              <a:rPr lang="ja-JP" altLang="en-US" sz="2800" b="1" dirty="0">
                <a:latin typeface="メイリオ" panose="020B0604030504040204" pitchFamily="50" charset="-128"/>
                <a:ea typeface="メイリオ" panose="020B0604030504040204" pitchFamily="50" charset="-128"/>
                <a:cs typeface="Arial" panose="020B0604020202020204" pitchFamily="34" charset="0"/>
              </a:rPr>
              <a:t> </a:t>
            </a:r>
            <a:endParaRPr lang="ja-JP" altLang="en-US" sz="2800" dirty="0"/>
          </a:p>
        </p:txBody>
      </p:sp>
      <p:sp>
        <p:nvSpPr>
          <p:cNvPr id="271" name="テキスト ボックス 270">
            <a:extLst>
              <a:ext uri="{FF2B5EF4-FFF2-40B4-BE49-F238E27FC236}">
                <a16:creationId xmlns:a16="http://schemas.microsoft.com/office/drawing/2014/main" id="{BD096816-687D-541E-CC49-1FBD20A16A95}"/>
              </a:ext>
            </a:extLst>
          </p:cNvPr>
          <p:cNvSpPr txBox="1"/>
          <p:nvPr/>
        </p:nvSpPr>
        <p:spPr>
          <a:xfrm>
            <a:off x="17827925" y="14701010"/>
            <a:ext cx="4858478" cy="523220"/>
          </a:xfrm>
          <a:prstGeom prst="rect">
            <a:avLst/>
          </a:prstGeom>
          <a:noFill/>
        </p:spPr>
        <p:txBody>
          <a:bodyPr wrap="square">
            <a:spAutoFit/>
          </a:bodyPr>
          <a:lstStyle/>
          <a:p>
            <a:r>
              <a:rPr kumimoji="1" lang="en-US" altLang="ja-JP" sz="2800" b="1" dirty="0">
                <a:latin typeface="メイリオ" panose="020B0604030504040204" pitchFamily="50" charset="-128"/>
                <a:ea typeface="メイリオ" panose="020B0604030504040204" pitchFamily="50" charset="-128"/>
                <a:cs typeface="Arial" panose="020B0604020202020204" pitchFamily="34" charset="0"/>
              </a:rPr>
              <a:t>0 m     5 m   0 m   </a:t>
            </a:r>
            <a:r>
              <a:rPr lang="ja-JP" altLang="en-US" sz="2800" b="1" dirty="0">
                <a:latin typeface="メイリオ" panose="020B0604030504040204" pitchFamily="50" charset="-128"/>
                <a:ea typeface="メイリオ" panose="020B0604030504040204" pitchFamily="50" charset="-128"/>
                <a:cs typeface="Arial" panose="020B0604020202020204" pitchFamily="34" charset="0"/>
              </a:rPr>
              <a:t> </a:t>
            </a:r>
            <a:r>
              <a:rPr kumimoji="1" lang="en-US" altLang="ja-JP" sz="2800" b="1" dirty="0">
                <a:latin typeface="メイリオ" panose="020B0604030504040204" pitchFamily="50" charset="-128"/>
                <a:ea typeface="メイリオ" panose="020B0604030504040204" pitchFamily="50" charset="-128"/>
                <a:cs typeface="Arial" panose="020B0604020202020204" pitchFamily="34" charset="0"/>
              </a:rPr>
              <a:t>5 m </a:t>
            </a:r>
            <a:endParaRPr lang="ja-JP" altLang="en-US" sz="2800" dirty="0"/>
          </a:p>
        </p:txBody>
      </p:sp>
      <p:cxnSp>
        <p:nvCxnSpPr>
          <p:cNvPr id="275" name="直線コネクタ 274">
            <a:extLst>
              <a:ext uri="{FF2B5EF4-FFF2-40B4-BE49-F238E27FC236}">
                <a16:creationId xmlns:a16="http://schemas.microsoft.com/office/drawing/2014/main" id="{CC718288-1251-741A-B0AE-E41F55BAA4A3}"/>
              </a:ext>
            </a:extLst>
          </p:cNvPr>
          <p:cNvCxnSpPr>
            <a:cxnSpLocks/>
          </p:cNvCxnSpPr>
          <p:nvPr/>
        </p:nvCxnSpPr>
        <p:spPr>
          <a:xfrm flipV="1">
            <a:off x="17481968" y="11439653"/>
            <a:ext cx="4322597" cy="10381"/>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76" name="直線コネクタ 275">
            <a:extLst>
              <a:ext uri="{FF2B5EF4-FFF2-40B4-BE49-F238E27FC236}">
                <a16:creationId xmlns:a16="http://schemas.microsoft.com/office/drawing/2014/main" id="{F008F41E-E938-3F39-A7F2-2F945FA8613E}"/>
              </a:ext>
            </a:extLst>
          </p:cNvPr>
          <p:cNvCxnSpPr>
            <a:cxnSpLocks/>
          </p:cNvCxnSpPr>
          <p:nvPr/>
        </p:nvCxnSpPr>
        <p:spPr>
          <a:xfrm>
            <a:off x="17481968" y="3987690"/>
            <a:ext cx="5294905"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289" name="テキスト ボックス 288">
            <a:extLst>
              <a:ext uri="{FF2B5EF4-FFF2-40B4-BE49-F238E27FC236}">
                <a16:creationId xmlns:a16="http://schemas.microsoft.com/office/drawing/2014/main" id="{39B77AE3-91C1-E321-B85D-29B2E11CEA85}"/>
              </a:ext>
            </a:extLst>
          </p:cNvPr>
          <p:cNvSpPr txBox="1"/>
          <p:nvPr/>
        </p:nvSpPr>
        <p:spPr>
          <a:xfrm>
            <a:off x="17038270" y="9030470"/>
            <a:ext cx="15090538" cy="523220"/>
          </a:xfrm>
          <a:prstGeom prst="rect">
            <a:avLst/>
          </a:prstGeom>
          <a:noFill/>
        </p:spPr>
        <p:txBody>
          <a:bodyPr wrap="square">
            <a:spAutoFit/>
          </a:bodyPr>
          <a:lstStyle/>
          <a:p>
            <a:r>
              <a:rPr lang="en-US" altLang="ja-JP" sz="2800" b="1" dirty="0">
                <a:latin typeface="Arial" panose="020B0604020202020204" pitchFamily="34" charset="0"/>
                <a:cs typeface="Arial" panose="020B0604020202020204" pitchFamily="34" charset="0"/>
              </a:rPr>
              <a:t>2. Noise Attenuation with Distance: Comparison Between Weapon Systems</a:t>
            </a:r>
            <a:endParaRPr lang="ja-JP" altLang="en-US" sz="2800" b="1" dirty="0">
              <a:latin typeface="Arial" panose="020B0604020202020204" pitchFamily="34" charset="0"/>
              <a:cs typeface="Arial" panose="020B0604020202020204" pitchFamily="34" charset="0"/>
            </a:endParaRPr>
          </a:p>
        </p:txBody>
      </p:sp>
      <p:sp>
        <p:nvSpPr>
          <p:cNvPr id="3" name="タイトル 1">
            <a:extLst>
              <a:ext uri="{FF2B5EF4-FFF2-40B4-BE49-F238E27FC236}">
                <a16:creationId xmlns:a16="http://schemas.microsoft.com/office/drawing/2014/main" id="{BC71774D-280E-354B-454F-D128EF5C3060}"/>
              </a:ext>
            </a:extLst>
          </p:cNvPr>
          <p:cNvSpPr txBox="1">
            <a:spLocks/>
          </p:cNvSpPr>
          <p:nvPr/>
        </p:nvSpPr>
        <p:spPr>
          <a:xfrm>
            <a:off x="17036951" y="17055950"/>
            <a:ext cx="3460917" cy="8238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4000" b="1" u="sng" dirty="0">
                <a:latin typeface="Arial" panose="020B0604020202020204" pitchFamily="34" charset="0"/>
                <a:ea typeface="メイリオ" panose="020B0604030504040204" pitchFamily="50" charset="-128"/>
                <a:cs typeface="Arial" panose="020B0604020202020204" pitchFamily="34" charset="0"/>
              </a:rPr>
              <a:t>Conclusions</a:t>
            </a:r>
          </a:p>
        </p:txBody>
      </p:sp>
      <p:sp>
        <p:nvSpPr>
          <p:cNvPr id="5" name="テキスト ボックス 4">
            <a:extLst>
              <a:ext uri="{FF2B5EF4-FFF2-40B4-BE49-F238E27FC236}">
                <a16:creationId xmlns:a16="http://schemas.microsoft.com/office/drawing/2014/main" id="{68C6C1BF-93E5-F7A5-4B2D-50D5397415D6}"/>
              </a:ext>
            </a:extLst>
          </p:cNvPr>
          <p:cNvSpPr txBox="1"/>
          <p:nvPr/>
        </p:nvSpPr>
        <p:spPr>
          <a:xfrm>
            <a:off x="16872080" y="17991420"/>
            <a:ext cx="15731754" cy="3539430"/>
          </a:xfrm>
          <a:prstGeom prst="rect">
            <a:avLst/>
          </a:prstGeom>
          <a:noFill/>
        </p:spPr>
        <p:txBody>
          <a:bodyPr wrap="square" rtlCol="0">
            <a:spAutoFit/>
          </a:bodyPr>
          <a:lstStyle/>
          <a:p>
            <a:pPr marL="457200" indent="-457200">
              <a:buFont typeface="Wingdings" panose="05000000000000000000" pitchFamily="2" charset="2"/>
              <a:buChar char="ü"/>
            </a:pPr>
            <a:r>
              <a:rPr kumimoji="1" lang="en-US" altLang="ja-JP" sz="2800" dirty="0">
                <a:latin typeface="Arial" panose="020B0604020202020204" pitchFamily="34" charset="0"/>
                <a:ea typeface="メイリオ" panose="020B0604030504040204" pitchFamily="50" charset="-128"/>
                <a:cs typeface="Arial" panose="020B0604020202020204" pitchFamily="34" charset="0"/>
              </a:rPr>
              <a:t>Hearing protection and increased distance effectively reduced sound </a:t>
            </a:r>
            <a:r>
              <a:rPr lang="en-US" altLang="ja-JP" sz="2800" dirty="0">
                <a:latin typeface="Arial" panose="020B0604020202020204" pitchFamily="34" charset="0"/>
                <a:ea typeface="メイリオ" panose="020B0604030504040204" pitchFamily="50" charset="-128"/>
                <a:cs typeface="Arial" panose="020B0604020202020204" pitchFamily="34" charset="0"/>
              </a:rPr>
              <a:t>p</a:t>
            </a:r>
            <a:r>
              <a:rPr kumimoji="1" lang="en-US" altLang="ja-JP" sz="2800" dirty="0">
                <a:latin typeface="Arial" panose="020B0604020202020204" pitchFamily="34" charset="0"/>
                <a:ea typeface="メイリオ" panose="020B0604030504040204" pitchFamily="50" charset="-128"/>
                <a:cs typeface="Arial" panose="020B0604020202020204" pitchFamily="34" charset="0"/>
              </a:rPr>
              <a:t>ressure exposure.</a:t>
            </a:r>
          </a:p>
          <a:p>
            <a:pPr marL="457200" indent="-457200">
              <a:buFont typeface="Wingdings" panose="05000000000000000000" pitchFamily="2" charset="2"/>
              <a:buChar char="ü"/>
            </a:pPr>
            <a:endParaRPr kumimoji="1" lang="en-US" altLang="ja-JP" sz="2800" dirty="0">
              <a:latin typeface="Arial" panose="020B0604020202020204" pitchFamily="34" charset="0"/>
              <a:ea typeface="メイリオ" panose="020B0604030504040204" pitchFamily="50" charset="-128"/>
              <a:cs typeface="Arial" panose="020B0604020202020204" pitchFamily="34" charset="0"/>
            </a:endParaRPr>
          </a:p>
          <a:p>
            <a:pPr marL="457200" indent="-457200">
              <a:buFont typeface="Wingdings" panose="05000000000000000000" pitchFamily="2" charset="2"/>
              <a:buChar char="ü"/>
            </a:pPr>
            <a:r>
              <a:rPr lang="en-US" altLang="ja-JP" sz="2800" dirty="0">
                <a:latin typeface="Arial" panose="020B0604020202020204" pitchFamily="34" charset="0"/>
                <a:ea typeface="メイリオ" panose="020B0604030504040204" pitchFamily="50" charset="-128"/>
                <a:cs typeface="Arial" panose="020B0604020202020204" pitchFamily="34" charset="0"/>
              </a:rPr>
              <a:t>Noise levels may differ by ammunition type, highlighting the need for measurements across multiple ammunition types.</a:t>
            </a:r>
          </a:p>
          <a:p>
            <a:pPr marL="457200" indent="-457200">
              <a:buFont typeface="Wingdings" panose="05000000000000000000" pitchFamily="2" charset="2"/>
              <a:buChar char="ü"/>
            </a:pPr>
            <a:endParaRPr lang="en-US" altLang="ja-JP" sz="2800" dirty="0">
              <a:latin typeface="Arial" panose="020B0604020202020204" pitchFamily="34" charset="0"/>
              <a:ea typeface="メイリオ" panose="020B0604030504040204" pitchFamily="50" charset="-128"/>
              <a:cs typeface="Arial" panose="020B0604020202020204" pitchFamily="34" charset="0"/>
            </a:endParaRPr>
          </a:p>
          <a:p>
            <a:pPr marL="457200" indent="-457200">
              <a:buFont typeface="Wingdings" panose="05000000000000000000" pitchFamily="2" charset="2"/>
              <a:buChar char="ü"/>
            </a:pPr>
            <a:r>
              <a:rPr kumimoji="1" lang="en-US" altLang="ja-JP" sz="2800" dirty="0">
                <a:latin typeface="Arial" panose="020B0604020202020204" pitchFamily="34" charset="0"/>
                <a:ea typeface="メイリオ" panose="020B0604030504040204" pitchFamily="50" charset="-128"/>
                <a:cs typeface="Arial" panose="020B0604020202020204" pitchFamily="34" charset="0"/>
              </a:rPr>
              <a:t>Further studies are needed to optimize hearing protection, establish limits on the number of shots fired, and define safe exposure durations and cumulative </a:t>
            </a:r>
            <a:r>
              <a:rPr kumimoji="1" lang="en-US" altLang="ja-JP" sz="2800">
                <a:latin typeface="Arial" panose="020B0604020202020204" pitchFamily="34" charset="0"/>
                <a:ea typeface="メイリオ" panose="020B0604030504040204" pitchFamily="50" charset="-128"/>
                <a:cs typeface="Arial" panose="020B0604020202020204" pitchFamily="34" charset="0"/>
              </a:rPr>
              <a:t>exposure.</a:t>
            </a:r>
            <a:endParaRPr kumimoji="1" lang="en-US" altLang="ja-JP" sz="2800" dirty="0">
              <a:latin typeface="Arial" panose="020B0604020202020204" pitchFamily="34" charset="0"/>
              <a:ea typeface="メイリオ" panose="020B0604030504040204" pitchFamily="50" charset="-128"/>
              <a:cs typeface="Arial" panose="020B0604020202020204" pitchFamily="34" charset="0"/>
            </a:endParaRPr>
          </a:p>
          <a:p>
            <a:endParaRPr kumimoji="1" lang="ja-JP" altLang="en-US" sz="2800" dirty="0">
              <a:latin typeface="Arial" panose="020B0604020202020204" pitchFamily="34" charset="0"/>
              <a:ea typeface="メイリオ" panose="020B0604030504040204" pitchFamily="50" charset="-128"/>
              <a:cs typeface="Arial" panose="020B0604020202020204" pitchFamily="34" charset="0"/>
            </a:endParaRPr>
          </a:p>
        </p:txBody>
      </p:sp>
      <p:sp>
        <p:nvSpPr>
          <p:cNvPr id="6" name="テキスト ボックス 5">
            <a:extLst>
              <a:ext uri="{FF2B5EF4-FFF2-40B4-BE49-F238E27FC236}">
                <a16:creationId xmlns:a16="http://schemas.microsoft.com/office/drawing/2014/main" id="{BF81F6B1-88BA-D79F-7EFC-936F4C880220}"/>
              </a:ext>
            </a:extLst>
          </p:cNvPr>
          <p:cNvSpPr txBox="1"/>
          <p:nvPr/>
        </p:nvSpPr>
        <p:spPr>
          <a:xfrm>
            <a:off x="22991653" y="1803210"/>
            <a:ext cx="6598261" cy="3970318"/>
          </a:xfrm>
          <a:prstGeom prst="rect">
            <a:avLst/>
          </a:prstGeom>
          <a:solidFill>
            <a:schemeClr val="accent4">
              <a:lumMod val="20000"/>
              <a:lumOff val="80000"/>
            </a:schemeClr>
          </a:solidFill>
        </p:spPr>
        <p:txBody>
          <a:bodyPr wrap="square" rtlCol="0">
            <a:spAutoFit/>
          </a:bodyPr>
          <a:lstStyle/>
          <a:p>
            <a:r>
              <a:rPr kumimoji="1" lang="ja-JP" altLang="en-US" sz="2800" dirty="0">
                <a:latin typeface="Arial" panose="020B0604020202020204" pitchFamily="34" charset="0"/>
                <a:ea typeface="メイリオ" panose="020B0604030504040204" pitchFamily="50" charset="-128"/>
                <a:cs typeface="Arial" panose="020B0604020202020204" pitchFamily="34" charset="0"/>
              </a:rPr>
              <a:t>ａ：</a:t>
            </a:r>
            <a:r>
              <a:rPr lang="en-US" altLang="ja-JP" sz="2800" dirty="0">
                <a:solidFill>
                  <a:schemeClr val="tx1"/>
                </a:solidFill>
                <a:latin typeface="Arial" panose="020B0604020202020204" pitchFamily="34" charset="0"/>
                <a:cs typeface="Arial" panose="020B0604020202020204" pitchFamily="34" charset="0"/>
              </a:rPr>
              <a:t> Pencil type sensor </a:t>
            </a:r>
            <a:r>
              <a:rPr kumimoji="1" lang="ja-JP" altLang="en-US" sz="2800" dirty="0">
                <a:latin typeface="Arial" panose="020B0604020202020204" pitchFamily="34" charset="0"/>
                <a:ea typeface="メイリオ" panose="020B0604030504040204" pitchFamily="50" charset="-128"/>
                <a:cs typeface="Arial" panose="020B0604020202020204" pitchFamily="34" charset="0"/>
              </a:rPr>
              <a:t>：</a:t>
            </a:r>
            <a:r>
              <a:rPr lang="en-US" altLang="ja-JP" sz="2800" dirty="0">
                <a:solidFill>
                  <a:prstClr val="black"/>
                </a:solidFill>
                <a:latin typeface="Arial" panose="020B0604020202020204" pitchFamily="34" charset="0"/>
                <a:ea typeface="游ゴシック" panose="020B0400000000000000" pitchFamily="50" charset="-128"/>
                <a:cs typeface="Arial" panose="020B0604020202020204" pitchFamily="34" charset="0"/>
              </a:rPr>
              <a:t> Raw noise</a:t>
            </a:r>
            <a:endParaRPr lang="en-US" altLang="ja-JP" sz="2800" dirty="0">
              <a:solidFill>
                <a:schemeClr val="tx1"/>
              </a:solidFill>
              <a:latin typeface="Arial" panose="020B0604020202020204" pitchFamily="34" charset="0"/>
              <a:ea typeface="メイリオ" panose="020B0604030504040204" pitchFamily="50" charset="-128"/>
              <a:cs typeface="Arial" panose="020B0604020202020204" pitchFamily="34" charset="0"/>
            </a:endParaRPr>
          </a:p>
          <a:p>
            <a:r>
              <a:rPr lang="ja-JP" altLang="en-US" sz="2800" dirty="0">
                <a:latin typeface="Arial" panose="020B0604020202020204" pitchFamily="34" charset="0"/>
                <a:ea typeface="メイリオ" panose="020B0604030504040204" pitchFamily="50" charset="-128"/>
                <a:cs typeface="Arial" panose="020B0604020202020204" pitchFamily="34" charset="0"/>
              </a:rPr>
              <a:t>ｂ～ｄ：</a:t>
            </a:r>
            <a:r>
              <a:rPr lang="en-US" altLang="ja-JP" sz="2800" dirty="0">
                <a:latin typeface="Arial" panose="020B0604020202020204" pitchFamily="34" charset="0"/>
                <a:ea typeface="メイリオ" panose="020B0604030504040204" pitchFamily="50" charset="-128"/>
                <a:cs typeface="Arial" panose="020B0604020202020204" pitchFamily="34" charset="0"/>
              </a:rPr>
              <a:t>single</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protection</a:t>
            </a:r>
          </a:p>
          <a:p>
            <a:r>
              <a:rPr lang="ja-JP" altLang="en-US" sz="2800" dirty="0">
                <a:latin typeface="Arial" panose="020B0604020202020204" pitchFamily="34" charset="0"/>
                <a:ea typeface="メイリオ" panose="020B0604030504040204" pitchFamily="50" charset="-128"/>
                <a:cs typeface="Arial" panose="020B0604020202020204" pitchFamily="34" charset="0"/>
              </a:rPr>
              <a:t>ｂ：</a:t>
            </a:r>
            <a:r>
              <a:rPr lang="en-US" altLang="ja-JP" sz="2800" dirty="0">
                <a:solidFill>
                  <a:schemeClr val="tx1"/>
                </a:solidFill>
                <a:latin typeface="Arial" panose="020B0604020202020204" pitchFamily="34" charset="0"/>
                <a:cs typeface="Arial" panose="020B0604020202020204" pitchFamily="34" charset="0"/>
              </a:rPr>
              <a:t>E</a:t>
            </a:r>
            <a:r>
              <a:rPr kumimoji="1" lang="en-US" altLang="ja-JP" sz="2800" dirty="0">
                <a:solidFill>
                  <a:schemeClr val="tx1"/>
                </a:solidFill>
                <a:latin typeface="Arial" panose="020B0604020202020204" pitchFamily="34" charset="0"/>
                <a:cs typeface="Arial" panose="020B0604020202020204" pitchFamily="34" charset="0"/>
              </a:rPr>
              <a:t>arplug ( Right )</a:t>
            </a:r>
            <a:endParaRPr kumimoji="1" lang="ja-JP" altLang="en-US" sz="2800" dirty="0">
              <a:solidFill>
                <a:schemeClr val="tx1"/>
              </a:solidFill>
              <a:latin typeface="Arial" panose="020B0604020202020204" pitchFamily="34" charset="0"/>
              <a:ea typeface="メイリオ" panose="020B0604030504040204" pitchFamily="50" charset="-128"/>
              <a:cs typeface="Arial" panose="020B0604020202020204" pitchFamily="34" charset="0"/>
            </a:endParaRPr>
          </a:p>
          <a:p>
            <a:r>
              <a:rPr lang="ja-JP" altLang="en-US" sz="2800" dirty="0">
                <a:latin typeface="Arial" panose="020B0604020202020204" pitchFamily="34" charset="0"/>
                <a:ea typeface="メイリオ" panose="020B0604030504040204" pitchFamily="50" charset="-128"/>
                <a:cs typeface="Arial" panose="020B0604020202020204" pitchFamily="34" charset="0"/>
              </a:rPr>
              <a:t>ｃ：</a:t>
            </a:r>
            <a:r>
              <a:rPr lang="en-US" altLang="ja-JP" sz="2800" dirty="0">
                <a:solidFill>
                  <a:schemeClr val="tx1"/>
                </a:solidFill>
                <a:latin typeface="Arial" panose="020B0604020202020204" pitchFamily="34" charset="0"/>
                <a:cs typeface="Arial" panose="020B0604020202020204" pitchFamily="34" charset="0"/>
              </a:rPr>
              <a:t>E</a:t>
            </a:r>
            <a:r>
              <a:rPr kumimoji="1" lang="en-US" altLang="ja-JP" sz="2800" dirty="0">
                <a:solidFill>
                  <a:schemeClr val="tx1"/>
                </a:solidFill>
                <a:latin typeface="Arial" panose="020B0604020202020204" pitchFamily="34" charset="0"/>
                <a:cs typeface="Arial" panose="020B0604020202020204" pitchFamily="34" charset="0"/>
              </a:rPr>
              <a:t>arplug ( Left )</a:t>
            </a:r>
            <a:r>
              <a:rPr kumimoji="1" lang="ja-JP" altLang="en-US" sz="2800" dirty="0">
                <a:solidFill>
                  <a:schemeClr val="tx1"/>
                </a:solidFill>
                <a:latin typeface="Arial" panose="020B0604020202020204" pitchFamily="34" charset="0"/>
                <a:ea typeface="メイリオ" panose="020B0604030504040204" pitchFamily="50" charset="-128"/>
                <a:cs typeface="Arial" panose="020B0604020202020204" pitchFamily="34" charset="0"/>
              </a:rPr>
              <a:t>　　</a:t>
            </a:r>
          </a:p>
          <a:p>
            <a:r>
              <a:rPr lang="ja-JP" altLang="en-US" sz="2800" dirty="0">
                <a:latin typeface="Arial" panose="020B0604020202020204" pitchFamily="34" charset="0"/>
                <a:ea typeface="メイリオ" panose="020B0604030504040204" pitchFamily="50" charset="-128"/>
                <a:cs typeface="Arial" panose="020B0604020202020204" pitchFamily="34" charset="0"/>
              </a:rPr>
              <a:t>ｄ：</a:t>
            </a:r>
            <a:r>
              <a:rPr lang="en-US" altLang="ja-JP" sz="2800" dirty="0">
                <a:solidFill>
                  <a:schemeClr val="tx1"/>
                </a:solidFill>
                <a:latin typeface="Arial" panose="020B0604020202020204" pitchFamily="34" charset="0"/>
                <a:cs typeface="Arial" panose="020B0604020202020204" pitchFamily="34" charset="0"/>
              </a:rPr>
              <a:t>E</a:t>
            </a:r>
            <a:r>
              <a:rPr kumimoji="1" lang="en-US" altLang="ja-JP" sz="2800" dirty="0">
                <a:solidFill>
                  <a:schemeClr val="tx1"/>
                </a:solidFill>
                <a:latin typeface="Arial" panose="020B0604020202020204" pitchFamily="34" charset="0"/>
                <a:cs typeface="Arial" panose="020B0604020202020204" pitchFamily="34" charset="0"/>
              </a:rPr>
              <a:t>arplugs</a:t>
            </a:r>
            <a:endParaRPr kumimoji="1" lang="ja-JP" altLang="en-US" sz="2800" dirty="0">
              <a:solidFill>
                <a:schemeClr val="tx1"/>
              </a:solidFill>
              <a:latin typeface="Arial" panose="020B0604020202020204" pitchFamily="34" charset="0"/>
              <a:ea typeface="メイリオ" panose="020B0604030504040204" pitchFamily="50" charset="-128"/>
              <a:cs typeface="Arial" panose="020B0604020202020204" pitchFamily="34" charset="0"/>
            </a:endParaRPr>
          </a:p>
          <a:p>
            <a:r>
              <a:rPr lang="ja-JP" altLang="en-US" sz="2800" dirty="0">
                <a:latin typeface="Arial" panose="020B0604020202020204" pitchFamily="34" charset="0"/>
                <a:ea typeface="メイリオ" panose="020B0604030504040204" pitchFamily="50" charset="-128"/>
                <a:cs typeface="Arial" panose="020B0604020202020204" pitchFamily="34" charset="0"/>
              </a:rPr>
              <a:t>ｅ：</a:t>
            </a:r>
            <a:r>
              <a:rPr lang="en-US" altLang="ja-JP" sz="2800" dirty="0">
                <a:latin typeface="Arial" panose="020B0604020202020204" pitchFamily="34" charset="0"/>
                <a:ea typeface="メイリオ" panose="020B0604030504040204" pitchFamily="50" charset="-128"/>
                <a:cs typeface="Arial" panose="020B0604020202020204" pitchFamily="34" charset="0"/>
              </a:rPr>
              <a:t>Double</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protections</a:t>
            </a:r>
          </a:p>
          <a:p>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solidFill>
                  <a:schemeClr val="tx1"/>
                </a:solidFill>
                <a:latin typeface="Arial" panose="020B0604020202020204" pitchFamily="34" charset="0"/>
                <a:cs typeface="Arial" panose="020B0604020202020204" pitchFamily="34" charset="0"/>
              </a:rPr>
              <a:t> E</a:t>
            </a:r>
            <a:r>
              <a:rPr kumimoji="1" lang="en-US" altLang="ja-JP" sz="2800" dirty="0">
                <a:solidFill>
                  <a:schemeClr val="tx1"/>
                </a:solidFill>
                <a:latin typeface="Arial" panose="020B0604020202020204" pitchFamily="34" charset="0"/>
                <a:cs typeface="Arial" panose="020B0604020202020204" pitchFamily="34" charset="0"/>
              </a:rPr>
              <a:t>arplugs and </a:t>
            </a:r>
            <a:r>
              <a:rPr lang="en-US" altLang="ja-JP" sz="2800" dirty="0">
                <a:solidFill>
                  <a:schemeClr val="tx1"/>
                </a:solidFill>
                <a:latin typeface="Arial" panose="020B0604020202020204" pitchFamily="34" charset="0"/>
                <a:cs typeface="Arial" panose="020B0604020202020204" pitchFamily="34" charset="0"/>
              </a:rPr>
              <a:t>E</a:t>
            </a:r>
            <a:r>
              <a:rPr kumimoji="1" lang="en-US" altLang="ja-JP" sz="2800" dirty="0">
                <a:solidFill>
                  <a:schemeClr val="tx1"/>
                </a:solidFill>
                <a:latin typeface="Arial" panose="020B0604020202020204" pitchFamily="34" charset="0"/>
                <a:cs typeface="Arial" panose="020B0604020202020204" pitchFamily="34" charset="0"/>
              </a:rPr>
              <a:t>armuffs</a:t>
            </a:r>
            <a:r>
              <a:rPr lang="en-US" altLang="ja-JP" sz="2800" dirty="0">
                <a:solidFill>
                  <a:schemeClr val="tx1"/>
                </a:solidFill>
                <a:latin typeface="Arial" panose="020B0604020202020204" pitchFamily="34" charset="0"/>
                <a:cs typeface="Arial" panose="020B0604020202020204" pitchFamily="34" charset="0"/>
              </a:rPr>
              <a:t> </a:t>
            </a:r>
            <a:endParaRPr lang="en-US" altLang="ja-JP" sz="2800" dirty="0">
              <a:latin typeface="Arial" panose="020B0604020202020204" pitchFamily="34" charset="0"/>
              <a:ea typeface="メイリオ" panose="020B0604030504040204" pitchFamily="50" charset="-128"/>
              <a:cs typeface="Arial" panose="020B0604020202020204" pitchFamily="34" charset="0"/>
            </a:endParaRPr>
          </a:p>
          <a:p>
            <a:r>
              <a:rPr lang="en-US" altLang="ja-JP" sz="2800" dirty="0">
                <a:latin typeface="Arial" panose="020B0604020202020204" pitchFamily="34" charset="0"/>
                <a:ea typeface="メイリオ" panose="020B0604030504040204" pitchFamily="50" charset="-128"/>
                <a:cs typeface="Arial" panose="020B0604020202020204" pitchFamily="34" charset="0"/>
              </a:rPr>
              <a:t>Mounted</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on</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the head</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model</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sensor</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under</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conditions</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b</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to</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e.</a:t>
            </a:r>
          </a:p>
        </p:txBody>
      </p:sp>
      <p:sp>
        <p:nvSpPr>
          <p:cNvPr id="13" name="テキスト ボックス 12">
            <a:extLst>
              <a:ext uri="{FF2B5EF4-FFF2-40B4-BE49-F238E27FC236}">
                <a16:creationId xmlns:a16="http://schemas.microsoft.com/office/drawing/2014/main" id="{3FA3236F-5829-D7B8-5CC9-2FF62B64DB58}"/>
              </a:ext>
            </a:extLst>
          </p:cNvPr>
          <p:cNvSpPr txBox="1"/>
          <p:nvPr/>
        </p:nvSpPr>
        <p:spPr>
          <a:xfrm>
            <a:off x="22991653" y="5812181"/>
            <a:ext cx="4579989" cy="1384995"/>
          </a:xfrm>
          <a:prstGeom prst="rect">
            <a:avLst/>
          </a:prstGeom>
          <a:solidFill>
            <a:schemeClr val="accent3">
              <a:lumMod val="20000"/>
              <a:lumOff val="80000"/>
            </a:schemeClr>
          </a:solidFill>
        </p:spPr>
        <p:txBody>
          <a:bodyPr wrap="square" rtlCol="0">
            <a:spAutoFit/>
          </a:bodyPr>
          <a:lstStyle/>
          <a:p>
            <a:r>
              <a:rPr lang="en-US" altLang="ja-JP" sz="2800" dirty="0">
                <a:latin typeface="Arial" panose="020B0604020202020204" pitchFamily="34" charset="0"/>
                <a:ea typeface="メイリオ" panose="020B0604030504040204" pitchFamily="50" charset="-128"/>
                <a:cs typeface="Arial" panose="020B0604020202020204" pitchFamily="34" charset="0"/>
              </a:rPr>
              <a:t>firearm</a:t>
            </a:r>
            <a:r>
              <a:rPr lang="ja-JP" altLang="en-US" sz="2800" dirty="0">
                <a:latin typeface="Arial" panose="020B0604020202020204" pitchFamily="34" charset="0"/>
                <a:ea typeface="メイリオ" panose="020B0604030504040204" pitchFamily="50" charset="-128"/>
                <a:cs typeface="Arial" panose="020B0604020202020204" pitchFamily="34" charset="0"/>
              </a:rPr>
              <a:t>：</a:t>
            </a:r>
            <a:r>
              <a:rPr lang="en-US" altLang="ja-JP" sz="2800" dirty="0">
                <a:latin typeface="Arial" panose="020B0604020202020204" pitchFamily="34" charset="0"/>
                <a:ea typeface="メイリオ" panose="020B0604030504040204" pitchFamily="50" charset="-128"/>
                <a:cs typeface="Arial" panose="020B0604020202020204" pitchFamily="34" charset="0"/>
              </a:rPr>
              <a:t>84RR ( B )</a:t>
            </a:r>
            <a:endParaRPr kumimoji="1" lang="en-US" altLang="ja-JP" sz="2800" dirty="0">
              <a:latin typeface="Arial" panose="020B0604020202020204" pitchFamily="34" charset="0"/>
              <a:ea typeface="メイリオ" panose="020B0604030504040204" pitchFamily="50" charset="-128"/>
              <a:cs typeface="Arial" panose="020B0604020202020204" pitchFamily="34" charset="0"/>
            </a:endParaRPr>
          </a:p>
          <a:p>
            <a:r>
              <a:rPr kumimoji="1" lang="en-US" altLang="ja-JP" sz="2800" dirty="0">
                <a:latin typeface="Arial" panose="020B0604020202020204" pitchFamily="34" charset="0"/>
                <a:cs typeface="Arial" panose="020B0604020202020204" pitchFamily="34" charset="0"/>
              </a:rPr>
              <a:t>Ammunition</a:t>
            </a:r>
            <a:r>
              <a:rPr kumimoji="1" lang="ja-JP" altLang="en-US" sz="2800" dirty="0">
                <a:latin typeface="Arial" panose="020B0604020202020204" pitchFamily="34" charset="0"/>
                <a:ea typeface="メイリオ" panose="020B0604030504040204" pitchFamily="50" charset="-128"/>
                <a:cs typeface="Arial" panose="020B0604020202020204" pitchFamily="34" charset="0"/>
              </a:rPr>
              <a:t>：</a:t>
            </a:r>
            <a:r>
              <a:rPr kumimoji="1" lang="en-US" altLang="ja-JP" sz="2800" dirty="0">
                <a:latin typeface="Arial" panose="020B0604020202020204" pitchFamily="34" charset="0"/>
                <a:ea typeface="メイリオ" panose="020B0604030504040204" pitchFamily="50" charset="-128"/>
                <a:cs typeface="Arial" panose="020B0604020202020204" pitchFamily="34" charset="0"/>
              </a:rPr>
              <a:t>TP</a:t>
            </a:r>
            <a:endParaRPr lang="en-US" altLang="ja-JP" sz="2800" dirty="0">
              <a:latin typeface="Arial" panose="020B0604020202020204" pitchFamily="34" charset="0"/>
              <a:ea typeface="メイリオ" panose="020B0604030504040204" pitchFamily="50" charset="-128"/>
              <a:cs typeface="Arial" panose="020B0604020202020204" pitchFamily="34" charset="0"/>
            </a:endParaRPr>
          </a:p>
          <a:p>
            <a:r>
              <a:rPr lang="en-US" altLang="ja-JP" sz="2800" dirty="0">
                <a:latin typeface="Arial" panose="020B0604020202020204" pitchFamily="34" charset="0"/>
                <a:ea typeface="メイリオ" panose="020B0604030504040204" pitchFamily="50" charset="-128"/>
                <a:cs typeface="Arial" panose="020B0604020202020204" pitchFamily="34" charset="0"/>
              </a:rPr>
              <a:t>Measurement</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point</a:t>
            </a:r>
            <a:r>
              <a:rPr lang="ja-JP" altLang="en-US" sz="2800" dirty="0">
                <a:latin typeface="Arial" panose="020B0604020202020204" pitchFamily="34" charset="0"/>
                <a:ea typeface="メイリオ" panose="020B0604030504040204" pitchFamily="50" charset="-128"/>
                <a:cs typeface="Arial" panose="020B0604020202020204" pitchFamily="34" charset="0"/>
              </a:rPr>
              <a:t>：</a:t>
            </a:r>
            <a:r>
              <a:rPr lang="en-US" altLang="ja-JP" sz="2800" dirty="0">
                <a:latin typeface="Arial" panose="020B0604020202020204" pitchFamily="34" charset="0"/>
                <a:ea typeface="メイリオ" panose="020B0604030504040204" pitchFamily="50" charset="-128"/>
                <a:cs typeface="Arial" panose="020B0604020202020204" pitchFamily="34" charset="0"/>
              </a:rPr>
              <a:t>10 m</a:t>
            </a:r>
            <a:endParaRPr kumimoji="1" lang="ja-JP" altLang="en-US" sz="2800" dirty="0">
              <a:latin typeface="Arial" panose="020B0604020202020204" pitchFamily="34" charset="0"/>
              <a:ea typeface="メイリオ" panose="020B0604030504040204" pitchFamily="50" charset="-128"/>
              <a:cs typeface="Arial" panose="020B0604020202020204" pitchFamily="34" charset="0"/>
            </a:endParaRPr>
          </a:p>
        </p:txBody>
      </p:sp>
      <p:sp>
        <p:nvSpPr>
          <p:cNvPr id="18" name="テキスト ボックス 17">
            <a:extLst>
              <a:ext uri="{FF2B5EF4-FFF2-40B4-BE49-F238E27FC236}">
                <a16:creationId xmlns:a16="http://schemas.microsoft.com/office/drawing/2014/main" id="{49A29F9B-B93D-9EF3-3266-62EAF589348D}"/>
              </a:ext>
            </a:extLst>
          </p:cNvPr>
          <p:cNvSpPr txBox="1"/>
          <p:nvPr/>
        </p:nvSpPr>
        <p:spPr>
          <a:xfrm>
            <a:off x="22991653" y="10167513"/>
            <a:ext cx="7682311" cy="523220"/>
          </a:xfrm>
          <a:prstGeom prst="rect">
            <a:avLst/>
          </a:prstGeom>
          <a:solidFill>
            <a:schemeClr val="accent4">
              <a:lumMod val="20000"/>
              <a:lumOff val="80000"/>
            </a:schemeClr>
          </a:solidFill>
        </p:spPr>
        <p:txBody>
          <a:bodyPr wrap="square">
            <a:spAutoFit/>
          </a:bodyPr>
          <a:lstStyle/>
          <a:p>
            <a:pPr algn="ctr"/>
            <a:r>
              <a:rPr lang="en-US" altLang="ja-JP" sz="2800" dirty="0">
                <a:latin typeface="Arial" panose="020B0604020202020204" pitchFamily="34" charset="0"/>
                <a:ea typeface="メイリオ" panose="020B0604030504040204" pitchFamily="50" charset="-128"/>
                <a:cs typeface="Arial" panose="020B0604020202020204" pitchFamily="34" charset="0"/>
              </a:rPr>
              <a:t>Double protections on the head model sensor.</a:t>
            </a:r>
          </a:p>
        </p:txBody>
      </p:sp>
      <p:grpSp>
        <p:nvGrpSpPr>
          <p:cNvPr id="244" name="グループ化 243">
            <a:extLst>
              <a:ext uri="{FF2B5EF4-FFF2-40B4-BE49-F238E27FC236}">
                <a16:creationId xmlns:a16="http://schemas.microsoft.com/office/drawing/2014/main" id="{C39B7CE5-D507-D4A4-4299-AC544413FBD5}"/>
              </a:ext>
            </a:extLst>
          </p:cNvPr>
          <p:cNvGrpSpPr/>
          <p:nvPr/>
        </p:nvGrpSpPr>
        <p:grpSpPr>
          <a:xfrm>
            <a:off x="23030569" y="10936288"/>
            <a:ext cx="5366371" cy="2246769"/>
            <a:chOff x="23038929" y="7832295"/>
            <a:chExt cx="4422663" cy="2246769"/>
          </a:xfrm>
        </p:grpSpPr>
        <p:sp>
          <p:nvSpPr>
            <p:cNvPr id="245" name="テキスト ボックス 244">
              <a:extLst>
                <a:ext uri="{FF2B5EF4-FFF2-40B4-BE49-F238E27FC236}">
                  <a16:creationId xmlns:a16="http://schemas.microsoft.com/office/drawing/2014/main" id="{88B50AAB-71BF-A2C6-66C4-F2D878C0A0A9}"/>
                </a:ext>
              </a:extLst>
            </p:cNvPr>
            <p:cNvSpPr txBox="1"/>
            <p:nvPr/>
          </p:nvSpPr>
          <p:spPr>
            <a:xfrm>
              <a:off x="23038929" y="7832295"/>
              <a:ext cx="4422663" cy="2246769"/>
            </a:xfrm>
            <a:prstGeom prst="rect">
              <a:avLst/>
            </a:prstGeom>
            <a:solidFill>
              <a:schemeClr val="accent3">
                <a:lumMod val="20000"/>
                <a:lumOff val="80000"/>
              </a:schemeClr>
            </a:solidFill>
          </p:spPr>
          <p:txBody>
            <a:bodyPr wrap="square">
              <a:spAutoFit/>
            </a:bodyPr>
            <a:lstStyle/>
            <a:p>
              <a:r>
                <a:rPr lang="en-US" altLang="ja-JP" sz="2800" dirty="0">
                  <a:latin typeface="Arial" panose="020B0604020202020204" pitchFamily="34" charset="0"/>
                  <a:ea typeface="メイリオ" panose="020B0604030504040204" pitchFamily="50" charset="-128"/>
                  <a:cs typeface="Arial" panose="020B0604020202020204" pitchFamily="34" charset="0"/>
                </a:rPr>
                <a:t>firearm</a:t>
              </a:r>
              <a:r>
                <a:rPr lang="ja-JP" altLang="en-US" sz="2800" dirty="0">
                  <a:latin typeface="Arial" panose="020B0604020202020204" pitchFamily="34" charset="0"/>
                  <a:ea typeface="メイリオ" panose="020B0604030504040204" pitchFamily="50" charset="-128"/>
                  <a:cs typeface="Arial" panose="020B0604020202020204" pitchFamily="34" charset="0"/>
                </a:rPr>
                <a:t>：</a:t>
              </a:r>
              <a:r>
                <a:rPr lang="en-US" altLang="ja-JP" sz="2800" dirty="0">
                  <a:latin typeface="Arial" panose="020B0604020202020204" pitchFamily="34" charset="0"/>
                  <a:ea typeface="メイリオ" panose="020B0604030504040204" pitchFamily="50" charset="-128"/>
                  <a:cs typeface="Arial" panose="020B0604020202020204" pitchFamily="34" charset="0"/>
                </a:rPr>
                <a:t>84RR ( B )</a:t>
              </a:r>
            </a:p>
            <a:p>
              <a:r>
                <a:rPr kumimoji="1" lang="ja-JP" altLang="en-US" sz="28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800" dirty="0">
                  <a:latin typeface="Arial" panose="020B0604020202020204" pitchFamily="34" charset="0"/>
                  <a:ea typeface="メイリオ" panose="020B0604030504040204" pitchFamily="50" charset="-128"/>
                  <a:cs typeface="Arial" panose="020B0604020202020204" pitchFamily="34" charset="0"/>
                </a:rPr>
                <a:t>84RR </a:t>
              </a:r>
              <a:r>
                <a:rPr lang="en-US" altLang="ja-JP" sz="2800" dirty="0">
                  <a:latin typeface="Arial" panose="020B0604020202020204" pitchFamily="34" charset="0"/>
                  <a:ea typeface="メイリオ" panose="020B0604030504040204" pitchFamily="50" charset="-128"/>
                  <a:cs typeface="Arial" panose="020B0604020202020204" pitchFamily="34" charset="0"/>
                </a:rPr>
                <a:t>(</a:t>
              </a:r>
              <a:r>
                <a:rPr kumimoji="1" lang="ja-JP" altLang="en-US" sz="28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800" dirty="0">
                  <a:latin typeface="Arial" panose="020B0604020202020204" pitchFamily="34" charset="0"/>
                  <a:ea typeface="メイリオ" panose="020B0604030504040204" pitchFamily="50" charset="-128"/>
                  <a:cs typeface="Arial" panose="020B0604020202020204" pitchFamily="34" charset="0"/>
                </a:rPr>
                <a:t>C</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kumimoji="1" lang="en-US" altLang="ja-JP" sz="2800" dirty="0">
                  <a:latin typeface="Arial" panose="020B0604020202020204" pitchFamily="34" charset="0"/>
                  <a:ea typeface="メイリオ" panose="020B0604030504040204" pitchFamily="50" charset="-128"/>
                  <a:cs typeface="Arial" panose="020B0604020202020204" pitchFamily="34" charset="0"/>
                </a:rPr>
                <a:t>)</a:t>
              </a:r>
            </a:p>
            <a:p>
              <a:r>
                <a:rPr kumimoji="1" lang="en-US" altLang="ja-JP" sz="2800" dirty="0">
                  <a:latin typeface="Arial" panose="020B0604020202020204" pitchFamily="34" charset="0"/>
                  <a:cs typeface="Arial" panose="020B0604020202020204" pitchFamily="34" charset="0"/>
                </a:rPr>
                <a:t>Ammunition</a:t>
              </a:r>
              <a:r>
                <a:rPr kumimoji="1" lang="ja-JP" altLang="en-US" sz="2800" dirty="0">
                  <a:latin typeface="Arial" panose="020B0604020202020204" pitchFamily="34" charset="0"/>
                  <a:ea typeface="メイリオ" panose="020B0604030504040204" pitchFamily="50" charset="-128"/>
                  <a:cs typeface="Arial" panose="020B0604020202020204" pitchFamily="34" charset="0"/>
                </a:rPr>
                <a:t>：</a:t>
              </a:r>
              <a:r>
                <a:rPr kumimoji="1" lang="en-US" altLang="ja-JP" sz="2800" dirty="0">
                  <a:latin typeface="Arial" panose="020B0604020202020204" pitchFamily="34" charset="0"/>
                  <a:ea typeface="メイリオ" panose="020B0604030504040204" pitchFamily="50" charset="-128"/>
                  <a:cs typeface="Arial" panose="020B0604020202020204" pitchFamily="34" charset="0"/>
                </a:rPr>
                <a:t>HE</a:t>
              </a:r>
            </a:p>
            <a:p>
              <a:r>
                <a:rPr lang="en-US" altLang="ja-JP" sz="2800" dirty="0">
                  <a:latin typeface="Arial" panose="020B0604020202020204" pitchFamily="34" charset="0"/>
                  <a:ea typeface="メイリオ" panose="020B0604030504040204" pitchFamily="50" charset="-128"/>
                  <a:cs typeface="Arial" panose="020B0604020202020204" pitchFamily="34" charset="0"/>
                </a:rPr>
                <a:t>Measurement</a:t>
              </a:r>
              <a:r>
                <a:rPr lang="ja-JP" altLang="en-US" sz="2800" dirty="0">
                  <a:latin typeface="Arial" panose="020B0604020202020204" pitchFamily="34" charset="0"/>
                  <a:ea typeface="メイリオ" panose="020B0604030504040204" pitchFamily="50" charset="-128"/>
                  <a:cs typeface="Arial" panose="020B0604020202020204" pitchFamily="34" charset="0"/>
                </a:rPr>
                <a:t> </a:t>
              </a:r>
              <a:r>
                <a:rPr lang="en-US" altLang="ja-JP" sz="2800" dirty="0">
                  <a:latin typeface="Arial" panose="020B0604020202020204" pitchFamily="34" charset="0"/>
                  <a:ea typeface="メイリオ" panose="020B0604030504040204" pitchFamily="50" charset="-128"/>
                  <a:cs typeface="Arial" panose="020B0604020202020204" pitchFamily="34" charset="0"/>
                </a:rPr>
                <a:t>point</a:t>
              </a:r>
              <a:r>
                <a:rPr lang="ja-JP" altLang="en-US" sz="2800" dirty="0">
                  <a:solidFill>
                    <a:schemeClr val="tx1"/>
                  </a:solidFill>
                  <a:latin typeface="Arial" panose="020B0604020202020204" pitchFamily="34" charset="0"/>
                  <a:ea typeface="メイリオ" panose="020B0604030504040204" pitchFamily="50" charset="-128"/>
                  <a:cs typeface="Arial" panose="020B0604020202020204" pitchFamily="34" charset="0"/>
                </a:rPr>
                <a:t>：</a:t>
              </a:r>
              <a:r>
                <a:rPr lang="en-US" altLang="ja-JP" sz="2800" dirty="0">
                  <a:solidFill>
                    <a:schemeClr val="tx1"/>
                  </a:solidFill>
                  <a:latin typeface="Arial" panose="020B0604020202020204" pitchFamily="34" charset="0"/>
                  <a:ea typeface="メイリオ" panose="020B0604030504040204" pitchFamily="50" charset="-128"/>
                  <a:cs typeface="Arial" panose="020B0604020202020204" pitchFamily="34" charset="0"/>
                </a:rPr>
                <a:t>0 m</a:t>
              </a:r>
              <a:r>
                <a:rPr lang="ja-JP" altLang="en-US" sz="2800" dirty="0">
                  <a:solidFill>
                    <a:schemeClr val="tx1"/>
                  </a:solidFill>
                  <a:latin typeface="Arial" panose="020B0604020202020204" pitchFamily="34" charset="0"/>
                  <a:ea typeface="メイリオ" panose="020B0604030504040204" pitchFamily="50" charset="-128"/>
                  <a:cs typeface="Arial" panose="020B0604020202020204" pitchFamily="34" charset="0"/>
                </a:rPr>
                <a:t>、</a:t>
              </a:r>
              <a:r>
                <a:rPr lang="en-US" altLang="ja-JP" sz="2800" dirty="0">
                  <a:latin typeface="Arial" panose="020B0604020202020204" pitchFamily="34" charset="0"/>
                  <a:ea typeface="メイリオ" panose="020B0604030504040204" pitchFamily="50" charset="-128"/>
                  <a:cs typeface="Arial" panose="020B0604020202020204" pitchFamily="34" charset="0"/>
                </a:rPr>
                <a:t>5 m</a:t>
              </a:r>
              <a:endParaRPr lang="en-US" altLang="ja-JP" sz="2800" dirty="0">
                <a:solidFill>
                  <a:schemeClr val="tx1"/>
                </a:solidFill>
                <a:latin typeface="Arial" panose="020B0604020202020204" pitchFamily="34" charset="0"/>
                <a:ea typeface="メイリオ" panose="020B0604030504040204" pitchFamily="50" charset="-128"/>
                <a:cs typeface="Arial" panose="020B0604020202020204" pitchFamily="34" charset="0"/>
              </a:endParaRPr>
            </a:p>
          </p:txBody>
        </p:sp>
        <p:sp>
          <p:nvSpPr>
            <p:cNvPr id="250" name="正方形/長方形 249">
              <a:extLst>
                <a:ext uri="{FF2B5EF4-FFF2-40B4-BE49-F238E27FC236}">
                  <a16:creationId xmlns:a16="http://schemas.microsoft.com/office/drawing/2014/main" id="{F3F98A02-8D8C-A282-2C6A-1DC325A693FC}"/>
                </a:ext>
              </a:extLst>
            </p:cNvPr>
            <p:cNvSpPr/>
            <p:nvPr/>
          </p:nvSpPr>
          <p:spPr>
            <a:xfrm>
              <a:off x="25902254" y="7877492"/>
              <a:ext cx="337478" cy="341531"/>
            </a:xfrm>
            <a:prstGeom prst="rect">
              <a:avLst/>
            </a:prstGeom>
            <a:solidFill>
              <a:srgbClr val="FAC6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1" name="正方形/長方形 250">
              <a:extLst>
                <a:ext uri="{FF2B5EF4-FFF2-40B4-BE49-F238E27FC236}">
                  <a16:creationId xmlns:a16="http://schemas.microsoft.com/office/drawing/2014/main" id="{F9AC03CF-829D-42EA-718E-BA849DC94F54}"/>
                </a:ext>
              </a:extLst>
            </p:cNvPr>
            <p:cNvSpPr/>
            <p:nvPr/>
          </p:nvSpPr>
          <p:spPr>
            <a:xfrm>
              <a:off x="25917373" y="8290491"/>
              <a:ext cx="337478" cy="341531"/>
            </a:xfrm>
            <a:prstGeom prst="rect">
              <a:avLst/>
            </a:prstGeom>
            <a:solidFill>
              <a:srgbClr val="FFFF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74018891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めいりおSegoe">
      <a:majorFont>
        <a:latin typeface="Segoe UI Semibold"/>
        <a:ea typeface="メイリオ"/>
        <a:cs typeface=""/>
      </a:majorFont>
      <a:minorFont>
        <a:latin typeface="Segoe UI"/>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情報共有" ma:contentTypeID="0x01010082D6C25FCFD9824AA6370E78A18CCBC7" ma:contentTypeVersion="3" ma:contentTypeDescription="" ma:contentTypeScope="" ma:versionID="6030199313053799516fef03ff97f748">
  <xsd:schema xmlns:xsd="http://www.w3.org/2001/XMLSchema" xmlns:xs="http://www.w3.org/2001/XMLSchema" xmlns:p="http://schemas.microsoft.com/office/2006/metadata/properties" xmlns:ns2="299aeb16-c071-4423-bca1-8e8a8184dfef" xmlns:ns3="0edc3ca2-434a-40ec-85b4-7dd7fdced713" targetNamespace="http://schemas.microsoft.com/office/2006/metadata/properties" ma:root="true" ma:fieldsID="5a73140e0fd9fa86ab2030d70c452c7e" ns2:_="" ns3:_="">
    <xsd:import namespace="299aeb16-c071-4423-bca1-8e8a8184dfef"/>
    <xsd:import namespace="0edc3ca2-434a-40ec-85b4-7dd7fdced713"/>
    <xsd:element name="properties">
      <xsd:complexType>
        <xsd:sequence>
          <xsd:element name="documentManagement">
            <xsd:complexType>
              <xsd:all>
                <xsd:element ref="ns2:_x5099__x8003_"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9aeb16-c071-4423-bca1-8e8a8184dfef" elementFormDefault="qualified">
    <xsd:import namespace="http://schemas.microsoft.com/office/2006/documentManagement/types"/>
    <xsd:import namespace="http://schemas.microsoft.com/office/infopath/2007/PartnerControls"/>
    <xsd:element name="_x5099__x8003_" ma:index="8" nillable="true" ma:displayName="備考" ma:internalName="_x5099__x8003_">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dc3ca2-434a-40ec-85b4-7dd7fdced713" elementFormDefault="qualified">
    <xsd:import namespace="http://schemas.microsoft.com/office/2006/documentManagement/types"/>
    <xsd:import namespace="http://schemas.microsoft.com/office/infopath/2007/PartnerControls"/>
    <xsd:element name="_dlc_DocId" ma:index="9" nillable="true" ma:displayName="ドキュメント ID 値" ma:description="このアイテムに割り当てられているドキュメント ID の値です。" ma:internalName="_dlc_DocId" ma:readOnly="true">
      <xsd:simpleType>
        <xsd:restriction base="dms:Text"/>
      </xsd:simpleType>
    </xsd:element>
    <xsd:element name="_dlc_DocIdUrl" ma:index="10" nillable="true" ma:displayName="ドキュメントID:" ma:description="このドキュメントへの常時接続リンクです。"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ID を保持" ma:description="追加時に ID を保持します。"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0edc3ca2-434a-40ec-85b4-7dd7fdced713">EUZEQS6T2FYA-1174772864-6212</_dlc_DocId>
    <_dlc_DocIdUrl xmlns="0edc3ca2-434a-40ec-85b4-7dd7fdced713">
      <Url>https://ea-n.gbase.gsdf.mod.go.jp/ea/GRD_TECOM/MedE/_layouts/15/DocIdRedir.aspx?ID=EUZEQS6T2FYA-1174772864-6212</Url>
      <Description>EUZEQS6T2FYA-1174772864-6212</Description>
    </_dlc_DocIdUrl>
    <_x5099__x8003_ xmlns="299aeb16-c071-4423-bca1-8e8a8184dfef" xsi:nil="true"/>
  </documentManagement>
</p:properties>
</file>

<file path=customXml/itemProps1.xml><?xml version="1.0" encoding="utf-8"?>
<ds:datastoreItem xmlns:ds="http://schemas.openxmlformats.org/officeDocument/2006/customXml" ds:itemID="{5A7AA385-3E76-4F57-9B78-D464427B8B55}">
  <ds:schemaRefs>
    <ds:schemaRef ds:uri="http://schemas.microsoft.com/sharepoint/v3/contenttype/forms"/>
  </ds:schemaRefs>
</ds:datastoreItem>
</file>

<file path=customXml/itemProps2.xml><?xml version="1.0" encoding="utf-8"?>
<ds:datastoreItem xmlns:ds="http://schemas.openxmlformats.org/officeDocument/2006/customXml" ds:itemID="{808CEA8E-5FD2-4727-8955-73F7AEABA28E}">
  <ds:schemaRefs>
    <ds:schemaRef ds:uri="http://schemas.microsoft.com/sharepoint/events"/>
  </ds:schemaRefs>
</ds:datastoreItem>
</file>

<file path=customXml/itemProps3.xml><?xml version="1.0" encoding="utf-8"?>
<ds:datastoreItem xmlns:ds="http://schemas.openxmlformats.org/officeDocument/2006/customXml" ds:itemID="{5BBF9E1D-7200-44F5-9F61-900D361DA5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9aeb16-c071-4423-bca1-8e8a8184dfef"/>
    <ds:schemaRef ds:uri="0edc3ca2-434a-40ec-85b4-7dd7fdced7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0448626-FCFF-4DE3-9A2C-C6DD1E9C3F03}">
  <ds:schemaRefs>
    <ds:schemaRef ds:uri="http://schemas.microsoft.com/office/infopath/2007/PartnerControls"/>
    <ds:schemaRef ds:uri="http://schemas.microsoft.com/office/2006/documentManagement/types"/>
    <ds:schemaRef ds:uri="299aeb16-c071-4423-bca1-8e8a8184dfef"/>
    <ds:schemaRef ds:uri="http://purl.org/dc/elements/1.1/"/>
    <ds:schemaRef ds:uri="http://schemas.microsoft.com/office/2006/metadata/properties"/>
    <ds:schemaRef ds:uri="0edc3ca2-434a-40ec-85b4-7dd7fdced713"/>
    <ds:schemaRef ds:uri="http://schemas.openxmlformats.org/package/2006/metadata/core-properties"/>
    <ds:schemaRef ds:uri="http://purl.org/dc/term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8371</TotalTime>
  <Words>563</Words>
  <Application>Microsoft Office PowerPoint</Application>
  <PresentationFormat>ユーザー設定</PresentationFormat>
  <Paragraphs>88</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ＭＳ 明朝</vt:lpstr>
      <vt:lpstr>メイリオ</vt:lpstr>
      <vt:lpstr>游ゴシック</vt:lpstr>
      <vt:lpstr>Arial</vt:lpstr>
      <vt:lpstr>Segoe UI</vt:lpstr>
      <vt:lpstr>Segoe UI Semibold</vt:lpstr>
      <vt:lpstr>Wingdings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永田　亘</dc:creator>
  <cp:lastModifiedBy>医学実験隊 部隊</cp:lastModifiedBy>
  <cp:revision>99</cp:revision>
  <cp:lastPrinted>2026-07-06T07:20:18Z</cp:lastPrinted>
  <dcterms:created xsi:type="dcterms:W3CDTF">2025-05-28T06:55:28Z</dcterms:created>
  <dcterms:modified xsi:type="dcterms:W3CDTF">2026-07-27T23:58:47Z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0x01010082D6C25FCFD9824AA6370E78A18CCBC7</vt:lpwstr>
  </property>
  <property fmtid="{D5CDD505-2E9C-101B-9397-08002B2CF9AE}" pid="3" name="_dlc_DocIdItemGuid">
    <vt:lpwstr>6c59545f-3908-4677-88ff-12ad0ecb165a</vt:lpwstr>
  </property>
</Properties>
</file>