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sldIdLst>
    <p:sldId id="256" r:id="rId2"/>
  </p:sldIdLst>
  <p:sldSz cx="51206400" cy="2880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72" userDrawn="1">
          <p15:clr>
            <a:srgbClr val="A4A3A4"/>
          </p15:clr>
        </p15:guide>
        <p15:guide id="2" pos="1612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5A5A0A-0788-FD6F-B14C-BCBFF26762D3}" name="Dombach, Jamie L CPT USARMY DHA TRIPLER AMC (USA)" initials="DJLCUDTA(" userId="S-1-5-21-3923692831-1208425469-611280938-95893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3180"/>
    <a:srgbClr val="F8CA00"/>
    <a:srgbClr val="891734"/>
    <a:srgbClr val="EF9C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7DE9E-C50E-497D-8432-DBB7AA48F6E0}" v="59" dt="2026-06-29T19:27:04.9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5" d="100"/>
          <a:sy n="25" d="100"/>
        </p:scale>
        <p:origin x="42" y="90"/>
      </p:cViewPr>
      <p:guideLst>
        <p:guide orient="horz" pos="9072"/>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microsoft.com/office/2018/10/relationships/authors" Target="author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okop, Rachel L MAJ USARMY DHA TRIPLER AMC (USA)" userId="f45ce4e4-b84d-4569-adf2-02602944bd86" providerId="ADAL" clId="{7EE3B6AE-614B-4353-A0C3-D088CF3EEFB5}"/>
    <pc:docChg chg="undo custSel modSld">
      <pc:chgData name="Prokop, Rachel L MAJ USARMY DHA TRIPLER AMC (USA)" userId="f45ce4e4-b84d-4569-adf2-02602944bd86" providerId="ADAL" clId="{7EE3B6AE-614B-4353-A0C3-D088CF3EEFB5}" dt="2026-06-29T19:32:50.762" v="2280" actId="5793"/>
      <pc:docMkLst>
        <pc:docMk/>
      </pc:docMkLst>
      <pc:sldChg chg="addSp delSp modSp mod">
        <pc:chgData name="Prokop, Rachel L MAJ USARMY DHA TRIPLER AMC (USA)" userId="f45ce4e4-b84d-4569-adf2-02602944bd86" providerId="ADAL" clId="{7EE3B6AE-614B-4353-A0C3-D088CF3EEFB5}" dt="2026-06-29T19:32:50.762" v="2280" actId="5793"/>
        <pc:sldMkLst>
          <pc:docMk/>
          <pc:sldMk cId="2806061031" sldId="256"/>
        </pc:sldMkLst>
        <pc:spChg chg="mod">
          <ac:chgData name="Prokop, Rachel L MAJ USARMY DHA TRIPLER AMC (USA)" userId="f45ce4e4-b84d-4569-adf2-02602944bd86" providerId="ADAL" clId="{7EE3B6AE-614B-4353-A0C3-D088CF3EEFB5}" dt="2026-06-29T19:17:59.983" v="2201" actId="1076"/>
          <ac:spMkLst>
            <pc:docMk/>
            <pc:sldMk cId="2806061031" sldId="256"/>
            <ac:spMk id="2" creationId="{B96D908A-988D-BF15-6BFC-43E31049D53F}"/>
          </ac:spMkLst>
        </pc:spChg>
        <pc:spChg chg="mod">
          <ac:chgData name="Prokop, Rachel L MAJ USARMY DHA TRIPLER AMC (USA)" userId="f45ce4e4-b84d-4569-adf2-02602944bd86" providerId="ADAL" clId="{7EE3B6AE-614B-4353-A0C3-D088CF3EEFB5}" dt="2026-06-29T19:32:21.955" v="2279" actId="403"/>
          <ac:spMkLst>
            <pc:docMk/>
            <pc:sldMk cId="2806061031" sldId="256"/>
            <ac:spMk id="3" creationId="{D04E3E40-B90A-43F4-13F8-F926E1F8254C}"/>
          </ac:spMkLst>
        </pc:spChg>
        <pc:spChg chg="mod">
          <ac:chgData name="Prokop, Rachel L MAJ USARMY DHA TRIPLER AMC (USA)" userId="f45ce4e4-b84d-4569-adf2-02602944bd86" providerId="ADAL" clId="{7EE3B6AE-614B-4353-A0C3-D088CF3EEFB5}" dt="2026-06-29T19:23:20.952" v="2214" actId="1076"/>
          <ac:spMkLst>
            <pc:docMk/>
            <pc:sldMk cId="2806061031" sldId="256"/>
            <ac:spMk id="4" creationId="{F9602BF5-132C-7A72-B518-1D146582C9F0}"/>
          </ac:spMkLst>
        </pc:spChg>
        <pc:spChg chg="mod">
          <ac:chgData name="Prokop, Rachel L MAJ USARMY DHA TRIPLER AMC (USA)" userId="f45ce4e4-b84d-4569-adf2-02602944bd86" providerId="ADAL" clId="{7EE3B6AE-614B-4353-A0C3-D088CF3EEFB5}" dt="2026-06-29T19:32:07.803" v="2278" actId="14100"/>
          <ac:spMkLst>
            <pc:docMk/>
            <pc:sldMk cId="2806061031" sldId="256"/>
            <ac:spMk id="6" creationId="{A0765DE6-9E86-C9C4-2A04-158ED4320A42}"/>
          </ac:spMkLst>
        </pc:spChg>
        <pc:spChg chg="mod">
          <ac:chgData name="Prokop, Rachel L MAJ USARMY DHA TRIPLER AMC (USA)" userId="f45ce4e4-b84d-4569-adf2-02602944bd86" providerId="ADAL" clId="{7EE3B6AE-614B-4353-A0C3-D088CF3EEFB5}" dt="2026-06-29T19:19:05.996" v="2210" actId="14100"/>
          <ac:spMkLst>
            <pc:docMk/>
            <pc:sldMk cId="2806061031" sldId="256"/>
            <ac:spMk id="10" creationId="{0CF7E5C2-F34F-994A-3B44-E541AD02F4D6}"/>
          </ac:spMkLst>
        </pc:spChg>
        <pc:spChg chg="mod">
          <ac:chgData name="Prokop, Rachel L MAJ USARMY DHA TRIPLER AMC (USA)" userId="f45ce4e4-b84d-4569-adf2-02602944bd86" providerId="ADAL" clId="{7EE3B6AE-614B-4353-A0C3-D088CF3EEFB5}" dt="2026-06-29T18:46:30.006" v="1012" actId="1076"/>
          <ac:spMkLst>
            <pc:docMk/>
            <pc:sldMk cId="2806061031" sldId="256"/>
            <ac:spMk id="12" creationId="{F8413B24-2631-4ABE-0FF9-DDE2644364A6}"/>
          </ac:spMkLst>
        </pc:spChg>
        <pc:spChg chg="mod">
          <ac:chgData name="Prokop, Rachel L MAJ USARMY DHA TRIPLER AMC (USA)" userId="f45ce4e4-b84d-4569-adf2-02602944bd86" providerId="ADAL" clId="{7EE3B6AE-614B-4353-A0C3-D088CF3EEFB5}" dt="2026-06-29T19:31:52.640" v="2273" actId="403"/>
          <ac:spMkLst>
            <pc:docMk/>
            <pc:sldMk cId="2806061031" sldId="256"/>
            <ac:spMk id="14" creationId="{A3603B73-0019-215E-8FC0-5CF8CDFC44D2}"/>
          </ac:spMkLst>
        </pc:spChg>
        <pc:spChg chg="mod">
          <ac:chgData name="Prokop, Rachel L MAJ USARMY DHA TRIPLER AMC (USA)" userId="f45ce4e4-b84d-4569-adf2-02602944bd86" providerId="ADAL" clId="{7EE3B6AE-614B-4353-A0C3-D088CF3EEFB5}" dt="2026-06-29T18:37:07.917" v="940" actId="403"/>
          <ac:spMkLst>
            <pc:docMk/>
            <pc:sldMk cId="2806061031" sldId="256"/>
            <ac:spMk id="17" creationId="{1A268BDA-414A-251D-64FB-344B6E768A7A}"/>
          </ac:spMkLst>
        </pc:spChg>
        <pc:spChg chg="mod">
          <ac:chgData name="Prokop, Rachel L MAJ USARMY DHA TRIPLER AMC (USA)" userId="f45ce4e4-b84d-4569-adf2-02602944bd86" providerId="ADAL" clId="{7EE3B6AE-614B-4353-A0C3-D088CF3EEFB5}" dt="2026-06-29T19:32:50.762" v="2280" actId="5793"/>
          <ac:spMkLst>
            <pc:docMk/>
            <pc:sldMk cId="2806061031" sldId="256"/>
            <ac:spMk id="18" creationId="{631A37C0-93DC-E245-DB68-FDB0DA92F8A6}"/>
          </ac:spMkLst>
        </pc:spChg>
        <pc:spChg chg="mod">
          <ac:chgData name="Prokop, Rachel L MAJ USARMY DHA TRIPLER AMC (USA)" userId="f45ce4e4-b84d-4569-adf2-02602944bd86" providerId="ADAL" clId="{7EE3B6AE-614B-4353-A0C3-D088CF3EEFB5}" dt="2026-06-29T18:36:58.604" v="938" actId="403"/>
          <ac:spMkLst>
            <pc:docMk/>
            <pc:sldMk cId="2806061031" sldId="256"/>
            <ac:spMk id="22" creationId="{6AB528E5-580D-0E7D-4322-5AEA4112FC17}"/>
          </ac:spMkLst>
        </pc:spChg>
        <pc:spChg chg="mod">
          <ac:chgData name="Prokop, Rachel L MAJ USARMY DHA TRIPLER AMC (USA)" userId="f45ce4e4-b84d-4569-adf2-02602944bd86" providerId="ADAL" clId="{7EE3B6AE-614B-4353-A0C3-D088CF3EEFB5}" dt="2026-06-29T19:04:00.776" v="2046" actId="14100"/>
          <ac:spMkLst>
            <pc:docMk/>
            <pc:sldMk cId="2806061031" sldId="256"/>
            <ac:spMk id="23" creationId="{5C6AAA0F-790A-303D-5A31-4629B119EE5B}"/>
          </ac:spMkLst>
        </pc:spChg>
        <pc:spChg chg="del mod">
          <ac:chgData name="Prokop, Rachel L MAJ USARMY DHA TRIPLER AMC (USA)" userId="f45ce4e4-b84d-4569-adf2-02602944bd86" providerId="ADAL" clId="{7EE3B6AE-614B-4353-A0C3-D088CF3EEFB5}" dt="2026-06-29T18:56:12.521" v="1603" actId="478"/>
          <ac:spMkLst>
            <pc:docMk/>
            <pc:sldMk cId="2806061031" sldId="256"/>
            <ac:spMk id="24" creationId="{106012C6-5D87-7746-DE3A-79BEA6A3EA21}"/>
          </ac:spMkLst>
        </pc:spChg>
        <pc:spChg chg="del">
          <ac:chgData name="Prokop, Rachel L MAJ USARMY DHA TRIPLER AMC (USA)" userId="f45ce4e4-b84d-4569-adf2-02602944bd86" providerId="ADAL" clId="{7EE3B6AE-614B-4353-A0C3-D088CF3EEFB5}" dt="2026-06-29T18:56:14.146" v="1604" actId="478"/>
          <ac:spMkLst>
            <pc:docMk/>
            <pc:sldMk cId="2806061031" sldId="256"/>
            <ac:spMk id="25" creationId="{4FB3E63E-DC19-B8C9-11E1-DC9CBE72A069}"/>
          </ac:spMkLst>
        </pc:spChg>
        <pc:spChg chg="mod">
          <ac:chgData name="Prokop, Rachel L MAJ USARMY DHA TRIPLER AMC (USA)" userId="f45ce4e4-b84d-4569-adf2-02602944bd86" providerId="ADAL" clId="{7EE3B6AE-614B-4353-A0C3-D088CF3EEFB5}" dt="2026-06-29T19:00:31.911" v="2026" actId="14100"/>
          <ac:spMkLst>
            <pc:docMk/>
            <pc:sldMk cId="2806061031" sldId="256"/>
            <ac:spMk id="26" creationId="{BCFC97AD-7541-5DFD-B7C9-9847F41B55DF}"/>
          </ac:spMkLst>
        </pc:spChg>
        <pc:spChg chg="del">
          <ac:chgData name="Prokop, Rachel L MAJ USARMY DHA TRIPLER AMC (USA)" userId="f45ce4e4-b84d-4569-adf2-02602944bd86" providerId="ADAL" clId="{7EE3B6AE-614B-4353-A0C3-D088CF3EEFB5}" dt="2026-06-29T18:43:29.261" v="961" actId="478"/>
          <ac:spMkLst>
            <pc:docMk/>
            <pc:sldMk cId="2806061031" sldId="256"/>
            <ac:spMk id="28" creationId="{3B268D68-F95A-75D6-26AA-750A4A58DB89}"/>
          </ac:spMkLst>
        </pc:spChg>
        <pc:spChg chg="add mod">
          <ac:chgData name="Prokop, Rachel L MAJ USARMY DHA TRIPLER AMC (USA)" userId="f45ce4e4-b84d-4569-adf2-02602944bd86" providerId="ADAL" clId="{7EE3B6AE-614B-4353-A0C3-D088CF3EEFB5}" dt="2026-06-29T19:18:27.759" v="2205" actId="1076"/>
          <ac:spMkLst>
            <pc:docMk/>
            <pc:sldMk cId="2806061031" sldId="256"/>
            <ac:spMk id="29" creationId="{41B55A45-8CDC-0E4E-AE54-66C80650E3E4}"/>
          </ac:spMkLst>
        </pc:spChg>
        <pc:spChg chg="add mod">
          <ac:chgData name="Prokop, Rachel L MAJ USARMY DHA TRIPLER AMC (USA)" userId="f45ce4e4-b84d-4569-adf2-02602944bd86" providerId="ADAL" clId="{7EE3B6AE-614B-4353-A0C3-D088CF3EEFB5}" dt="2026-06-29T19:18:32.969" v="2206" actId="1076"/>
          <ac:spMkLst>
            <pc:docMk/>
            <pc:sldMk cId="2806061031" sldId="256"/>
            <ac:spMk id="30" creationId="{1F4275E3-7BD4-8B2E-1735-39F87107EE6C}"/>
          </ac:spMkLst>
        </pc:spChg>
        <pc:spChg chg="mod">
          <ac:chgData name="Prokop, Rachel L MAJ USARMY DHA TRIPLER AMC (USA)" userId="f45ce4e4-b84d-4569-adf2-02602944bd86" providerId="ADAL" clId="{7EE3B6AE-614B-4353-A0C3-D088CF3EEFB5}" dt="2026-06-29T19:31:57.754" v="2274" actId="403"/>
          <ac:spMkLst>
            <pc:docMk/>
            <pc:sldMk cId="2806061031" sldId="256"/>
            <ac:spMk id="34" creationId="{BE93719E-EAED-8445-52DF-1BE511243658}"/>
          </ac:spMkLst>
        </pc:spChg>
        <pc:spChg chg="add mod">
          <ac:chgData name="Prokop, Rachel L MAJ USARMY DHA TRIPLER AMC (USA)" userId="f45ce4e4-b84d-4569-adf2-02602944bd86" providerId="ADAL" clId="{7EE3B6AE-614B-4353-A0C3-D088CF3EEFB5}" dt="2026-06-29T19:23:15.207" v="2212"/>
          <ac:spMkLst>
            <pc:docMk/>
            <pc:sldMk cId="2806061031" sldId="256"/>
            <ac:spMk id="36" creationId="{B92387BE-D7F7-19A1-3A5D-23E2C29387FA}"/>
          </ac:spMkLst>
        </pc:spChg>
        <pc:spChg chg="mod">
          <ac:chgData name="Prokop, Rachel L MAJ USARMY DHA TRIPLER AMC (USA)" userId="f45ce4e4-b84d-4569-adf2-02602944bd86" providerId="ADAL" clId="{7EE3B6AE-614B-4353-A0C3-D088CF3EEFB5}" dt="2026-06-29T18:46:32.920" v="1013" actId="14100"/>
          <ac:spMkLst>
            <pc:docMk/>
            <pc:sldMk cId="2806061031" sldId="256"/>
            <ac:spMk id="38" creationId="{F6C3EE73-CDE9-C6E2-D28A-7C0864D4EB15}"/>
          </ac:spMkLst>
        </pc:spChg>
        <pc:spChg chg="mod">
          <ac:chgData name="Prokop, Rachel L MAJ USARMY DHA TRIPLER AMC (USA)" userId="f45ce4e4-b84d-4569-adf2-02602944bd86" providerId="ADAL" clId="{7EE3B6AE-614B-4353-A0C3-D088CF3EEFB5}" dt="2026-06-29T18:59:21.180" v="1993" actId="1076"/>
          <ac:spMkLst>
            <pc:docMk/>
            <pc:sldMk cId="2806061031" sldId="256"/>
            <ac:spMk id="39" creationId="{ED8D1DB1-158C-344F-BB1F-978B4BD1233A}"/>
          </ac:spMkLst>
        </pc:spChg>
        <pc:spChg chg="add mod">
          <ac:chgData name="Prokop, Rachel L MAJ USARMY DHA TRIPLER AMC (USA)" userId="f45ce4e4-b84d-4569-adf2-02602944bd86" providerId="ADAL" clId="{7EE3B6AE-614B-4353-A0C3-D088CF3EEFB5}" dt="2026-06-29T19:23:15.207" v="2212"/>
          <ac:spMkLst>
            <pc:docMk/>
            <pc:sldMk cId="2806061031" sldId="256"/>
            <ac:spMk id="40" creationId="{07408C13-28D2-E4A0-4F1B-25149D0DB620}"/>
          </ac:spMkLst>
        </pc:spChg>
        <pc:spChg chg="mod">
          <ac:chgData name="Prokop, Rachel L MAJ USARMY DHA TRIPLER AMC (USA)" userId="f45ce4e4-b84d-4569-adf2-02602944bd86" providerId="ADAL" clId="{7EE3B6AE-614B-4353-A0C3-D088CF3EEFB5}" dt="2026-06-29T19:31:45.045" v="2272" actId="403"/>
          <ac:spMkLst>
            <pc:docMk/>
            <pc:sldMk cId="2806061031" sldId="256"/>
            <ac:spMk id="41" creationId="{CB88DDF4-ECBF-F8A5-D245-090B5A785706}"/>
          </ac:spMkLst>
        </pc:spChg>
        <pc:spChg chg="add mod">
          <ac:chgData name="Prokop, Rachel L MAJ USARMY DHA TRIPLER AMC (USA)" userId="f45ce4e4-b84d-4569-adf2-02602944bd86" providerId="ADAL" clId="{7EE3B6AE-614B-4353-A0C3-D088CF3EEFB5}" dt="2026-06-29T19:23:15.207" v="2212"/>
          <ac:spMkLst>
            <pc:docMk/>
            <pc:sldMk cId="2806061031" sldId="256"/>
            <ac:spMk id="42" creationId="{5EA9FB4C-CD67-3697-163D-30AD07B71351}"/>
          </ac:spMkLst>
        </pc:spChg>
        <pc:spChg chg="add mod">
          <ac:chgData name="Prokop, Rachel L MAJ USARMY DHA TRIPLER AMC (USA)" userId="f45ce4e4-b84d-4569-adf2-02602944bd86" providerId="ADAL" clId="{7EE3B6AE-614B-4353-A0C3-D088CF3EEFB5}" dt="2026-06-29T19:23:15.207" v="2212"/>
          <ac:spMkLst>
            <pc:docMk/>
            <pc:sldMk cId="2806061031" sldId="256"/>
            <ac:spMk id="44" creationId="{597A52F1-CB3F-5985-1547-5E5C8B110C11}"/>
          </ac:spMkLst>
        </pc:spChg>
        <pc:spChg chg="add mod">
          <ac:chgData name="Prokop, Rachel L MAJ USARMY DHA TRIPLER AMC (USA)" userId="f45ce4e4-b84d-4569-adf2-02602944bd86" providerId="ADAL" clId="{7EE3B6AE-614B-4353-A0C3-D088CF3EEFB5}" dt="2026-06-29T19:23:15.207" v="2212"/>
          <ac:spMkLst>
            <pc:docMk/>
            <pc:sldMk cId="2806061031" sldId="256"/>
            <ac:spMk id="46" creationId="{99FF09B0-0FBF-E655-1E8B-407D5BBF28FD}"/>
          </ac:spMkLst>
        </pc:spChg>
        <pc:spChg chg="add mod">
          <ac:chgData name="Prokop, Rachel L MAJ USARMY DHA TRIPLER AMC (USA)" userId="f45ce4e4-b84d-4569-adf2-02602944bd86" providerId="ADAL" clId="{7EE3B6AE-614B-4353-A0C3-D088CF3EEFB5}" dt="2026-06-29T19:23:15.207" v="2212"/>
          <ac:spMkLst>
            <pc:docMk/>
            <pc:sldMk cId="2806061031" sldId="256"/>
            <ac:spMk id="48" creationId="{21E01A04-4FC8-6B04-920A-1DB189FB8081}"/>
          </ac:spMkLst>
        </pc:spChg>
        <pc:spChg chg="add mod">
          <ac:chgData name="Prokop, Rachel L MAJ USARMY DHA TRIPLER AMC (USA)" userId="f45ce4e4-b84d-4569-adf2-02602944bd86" providerId="ADAL" clId="{7EE3B6AE-614B-4353-A0C3-D088CF3EEFB5}" dt="2026-06-29T19:23:15.207" v="2212"/>
          <ac:spMkLst>
            <pc:docMk/>
            <pc:sldMk cId="2806061031" sldId="256"/>
            <ac:spMk id="51" creationId="{DDD409B7-2E12-FB3A-6C22-80195DFCCB99}"/>
          </ac:spMkLst>
        </pc:spChg>
        <pc:spChg chg="mod">
          <ac:chgData name="Prokop, Rachel L MAJ USARMY DHA TRIPLER AMC (USA)" userId="f45ce4e4-b84d-4569-adf2-02602944bd86" providerId="ADAL" clId="{7EE3B6AE-614B-4353-A0C3-D088CF3EEFB5}" dt="2026-06-29T19:30:14.373" v="2264" actId="1076"/>
          <ac:spMkLst>
            <pc:docMk/>
            <pc:sldMk cId="2806061031" sldId="256"/>
            <ac:spMk id="55" creationId="{4602B6F9-6B26-BAB4-66A0-529D5E4D78F8}"/>
          </ac:spMkLst>
        </pc:spChg>
        <pc:spChg chg="mod">
          <ac:chgData name="Prokop, Rachel L MAJ USARMY DHA TRIPLER AMC (USA)" userId="f45ce4e4-b84d-4569-adf2-02602944bd86" providerId="ADAL" clId="{7EE3B6AE-614B-4353-A0C3-D088CF3EEFB5}" dt="2026-06-29T19:28:32.461" v="2243" actId="14100"/>
          <ac:spMkLst>
            <pc:docMk/>
            <pc:sldMk cId="2806061031" sldId="256"/>
            <ac:spMk id="57" creationId="{EB5E3F9A-5126-1D45-2FD1-31D6BF1BF7E6}"/>
          </ac:spMkLst>
        </pc:spChg>
        <pc:spChg chg="mod">
          <ac:chgData name="Prokop, Rachel L MAJ USARMY DHA TRIPLER AMC (USA)" userId="f45ce4e4-b84d-4569-adf2-02602944bd86" providerId="ADAL" clId="{7EE3B6AE-614B-4353-A0C3-D088CF3EEFB5}" dt="2026-06-29T19:28:52.089" v="2246" actId="14100"/>
          <ac:spMkLst>
            <pc:docMk/>
            <pc:sldMk cId="2806061031" sldId="256"/>
            <ac:spMk id="58" creationId="{C25B8CC3-E0E4-1BE0-7AAF-C53AC37A8B19}"/>
          </ac:spMkLst>
        </pc:spChg>
        <pc:spChg chg="mod">
          <ac:chgData name="Prokop, Rachel L MAJ USARMY DHA TRIPLER AMC (USA)" userId="f45ce4e4-b84d-4569-adf2-02602944bd86" providerId="ADAL" clId="{7EE3B6AE-614B-4353-A0C3-D088CF3EEFB5}" dt="2026-06-29T19:29:25.239" v="2256" actId="1076"/>
          <ac:spMkLst>
            <pc:docMk/>
            <pc:sldMk cId="2806061031" sldId="256"/>
            <ac:spMk id="60" creationId="{67E9C8DC-DC7F-DD79-8D96-4085128DB1DD}"/>
          </ac:spMkLst>
        </pc:spChg>
        <pc:spChg chg="mod">
          <ac:chgData name="Prokop, Rachel L MAJ USARMY DHA TRIPLER AMC (USA)" userId="f45ce4e4-b84d-4569-adf2-02602944bd86" providerId="ADAL" clId="{7EE3B6AE-614B-4353-A0C3-D088CF3EEFB5}" dt="2026-06-29T19:31:03.502" v="2271" actId="1076"/>
          <ac:spMkLst>
            <pc:docMk/>
            <pc:sldMk cId="2806061031" sldId="256"/>
            <ac:spMk id="62" creationId="{CD9812A8-57CF-1A4B-0CB4-7CBF81028AEC}"/>
          </ac:spMkLst>
        </pc:spChg>
        <pc:spChg chg="mod">
          <ac:chgData name="Prokop, Rachel L MAJ USARMY DHA TRIPLER AMC (USA)" userId="f45ce4e4-b84d-4569-adf2-02602944bd86" providerId="ADAL" clId="{7EE3B6AE-614B-4353-A0C3-D088CF3EEFB5}" dt="2026-06-29T19:30:35.608" v="2267" actId="14100"/>
          <ac:spMkLst>
            <pc:docMk/>
            <pc:sldMk cId="2806061031" sldId="256"/>
            <ac:spMk id="128" creationId="{698CE6EB-1C37-9F24-2EA2-A63612BE778F}"/>
          </ac:spMkLst>
        </pc:spChg>
        <pc:spChg chg="mod">
          <ac:chgData name="Prokop, Rachel L MAJ USARMY DHA TRIPLER AMC (USA)" userId="f45ce4e4-b84d-4569-adf2-02602944bd86" providerId="ADAL" clId="{7EE3B6AE-614B-4353-A0C3-D088CF3EEFB5}" dt="2026-06-29T19:28:10.733" v="2240" actId="122"/>
          <ac:spMkLst>
            <pc:docMk/>
            <pc:sldMk cId="2806061031" sldId="256"/>
            <ac:spMk id="131" creationId="{4FA2319E-0AE9-DF8A-D9EA-91386471872E}"/>
          </ac:spMkLst>
        </pc:spChg>
        <pc:spChg chg="del">
          <ac:chgData name="Prokop, Rachel L MAJ USARMY DHA TRIPLER AMC (USA)" userId="f45ce4e4-b84d-4569-adf2-02602944bd86" providerId="ADAL" clId="{7EE3B6AE-614B-4353-A0C3-D088CF3EEFB5}" dt="2026-06-29T18:43:28.293" v="960" actId="478"/>
          <ac:spMkLst>
            <pc:docMk/>
            <pc:sldMk cId="2806061031" sldId="256"/>
            <ac:spMk id="162" creationId="{2F8F9254-C27E-5643-F05D-95D21A87A4DC}"/>
          </ac:spMkLst>
        </pc:spChg>
        <pc:grpChg chg="add mod">
          <ac:chgData name="Prokop, Rachel L MAJ USARMY DHA TRIPLER AMC (USA)" userId="f45ce4e4-b84d-4569-adf2-02602944bd86" providerId="ADAL" clId="{7EE3B6AE-614B-4353-A0C3-D088CF3EEFB5}" dt="2026-06-29T19:27:31.475" v="2227" actId="14100"/>
          <ac:grpSpMkLst>
            <pc:docMk/>
            <pc:sldMk cId="2806061031" sldId="256"/>
            <ac:grpSpMk id="54" creationId="{7D2A50E8-EECA-D9BC-99F3-B7B3C108932F}"/>
          </ac:grpSpMkLst>
        </pc:grpChg>
        <pc:graphicFrameChg chg="del">
          <ac:chgData name="Prokop, Rachel L MAJ USARMY DHA TRIPLER AMC (USA)" userId="f45ce4e4-b84d-4569-adf2-02602944bd86" providerId="ADAL" clId="{7EE3B6AE-614B-4353-A0C3-D088CF3EEFB5}" dt="2026-06-29T18:43:32.434" v="962" actId="478"/>
          <ac:graphicFrameMkLst>
            <pc:docMk/>
            <pc:sldMk cId="2806061031" sldId="256"/>
            <ac:graphicFrameMk id="13" creationId="{713F0709-3266-8711-6604-5E771F03EC99}"/>
          </ac:graphicFrameMkLst>
        </pc:graphicFrameChg>
        <pc:graphicFrameChg chg="del">
          <ac:chgData name="Prokop, Rachel L MAJ USARMY DHA TRIPLER AMC (USA)" userId="f45ce4e4-b84d-4569-adf2-02602944bd86" providerId="ADAL" clId="{7EE3B6AE-614B-4353-A0C3-D088CF3EEFB5}" dt="2026-06-29T18:50:58.864" v="1024" actId="478"/>
          <ac:graphicFrameMkLst>
            <pc:docMk/>
            <pc:sldMk cId="2806061031" sldId="256"/>
            <ac:graphicFrameMk id="19" creationId="{3AFD34BF-C112-EBF2-9B8D-6C71785E2CBB}"/>
          </ac:graphicFrameMkLst>
        </pc:graphicFrameChg>
        <pc:graphicFrameChg chg="del">
          <ac:chgData name="Prokop, Rachel L MAJ USARMY DHA TRIPLER AMC (USA)" userId="f45ce4e4-b84d-4569-adf2-02602944bd86" providerId="ADAL" clId="{7EE3B6AE-614B-4353-A0C3-D088CF3EEFB5}" dt="2026-06-29T18:22:21.145" v="715" actId="478"/>
          <ac:graphicFrameMkLst>
            <pc:docMk/>
            <pc:sldMk cId="2806061031" sldId="256"/>
            <ac:graphicFrameMk id="20" creationId="{3D1A49F7-C67D-352A-9579-40E791222BE8}"/>
          </ac:graphicFrameMkLst>
        </pc:graphicFrameChg>
        <pc:graphicFrameChg chg="del">
          <ac:chgData name="Prokop, Rachel L MAJ USARMY DHA TRIPLER AMC (USA)" userId="f45ce4e4-b84d-4569-adf2-02602944bd86" providerId="ADAL" clId="{7EE3B6AE-614B-4353-A0C3-D088CF3EEFB5}" dt="2026-06-29T18:43:11.206" v="956" actId="478"/>
          <ac:graphicFrameMkLst>
            <pc:docMk/>
            <pc:sldMk cId="2806061031" sldId="256"/>
            <ac:graphicFrameMk id="21" creationId="{CF7A2A3A-21BB-8537-A952-B6B0A2373290}"/>
          </ac:graphicFrameMkLst>
        </pc:graphicFrameChg>
        <pc:graphicFrameChg chg="add mod modGraphic">
          <ac:chgData name="Prokop, Rachel L MAJ USARMY DHA TRIPLER AMC (USA)" userId="f45ce4e4-b84d-4569-adf2-02602944bd86" providerId="ADAL" clId="{7EE3B6AE-614B-4353-A0C3-D088CF3EEFB5}" dt="2026-06-29T19:19:09.342" v="2211" actId="14100"/>
          <ac:graphicFrameMkLst>
            <pc:docMk/>
            <pc:sldMk cId="2806061031" sldId="256"/>
            <ac:graphicFrameMk id="27" creationId="{50F2BFFE-8CCE-C943-E432-09E3BE5B8717}"/>
          </ac:graphicFrameMkLst>
        </pc:graphicFrameChg>
        <pc:graphicFrameChg chg="add mod modGraphic">
          <ac:chgData name="Prokop, Rachel L MAJ USARMY DHA TRIPLER AMC (USA)" userId="f45ce4e4-b84d-4569-adf2-02602944bd86" providerId="ADAL" clId="{7EE3B6AE-614B-4353-A0C3-D088CF3EEFB5}" dt="2026-06-29T19:17:54.470" v="2200" actId="14100"/>
          <ac:graphicFrameMkLst>
            <pc:docMk/>
            <pc:sldMk cId="2806061031" sldId="256"/>
            <ac:graphicFrameMk id="31" creationId="{6D4AD61A-5D96-DFB6-3723-753F88413217}"/>
          </ac:graphicFrameMkLst>
        </pc:graphicFrameChg>
        <pc:graphicFrameChg chg="add mod modGraphic">
          <ac:chgData name="Prokop, Rachel L MAJ USARMY DHA TRIPLER AMC (USA)" userId="f45ce4e4-b84d-4569-adf2-02602944bd86" providerId="ADAL" clId="{7EE3B6AE-614B-4353-A0C3-D088CF3EEFB5}" dt="2026-06-29T19:23:34.122" v="2216"/>
          <ac:graphicFrameMkLst>
            <pc:docMk/>
            <pc:sldMk cId="2806061031" sldId="256"/>
            <ac:graphicFrameMk id="32" creationId="{D6AC6336-8F46-EFC6-7AF0-D8B5ABAB10B5}"/>
          </ac:graphicFrameMkLst>
        </pc:graphicFrameChg>
        <pc:graphicFrameChg chg="del">
          <ac:chgData name="Prokop, Rachel L MAJ USARMY DHA TRIPLER AMC (USA)" userId="f45ce4e4-b84d-4569-adf2-02602944bd86" providerId="ADAL" clId="{7EE3B6AE-614B-4353-A0C3-D088CF3EEFB5}" dt="2026-06-29T18:14:22.249" v="544" actId="478"/>
          <ac:graphicFrameMkLst>
            <pc:docMk/>
            <pc:sldMk cId="2806061031" sldId="256"/>
            <ac:graphicFrameMk id="33" creationId="{941180F5-316D-2DF5-3279-8E83CD850742}"/>
          </ac:graphicFrameMkLst>
        </pc:graphicFrameChg>
        <pc:graphicFrameChg chg="add mod">
          <ac:chgData name="Prokop, Rachel L MAJ USARMY DHA TRIPLER AMC (USA)" userId="f45ce4e4-b84d-4569-adf2-02602944bd86" providerId="ADAL" clId="{7EE3B6AE-614B-4353-A0C3-D088CF3EEFB5}" dt="2026-06-29T18:53:02.733" v="1043" actId="255"/>
          <ac:graphicFrameMkLst>
            <pc:docMk/>
            <pc:sldMk cId="2806061031" sldId="256"/>
            <ac:graphicFrameMk id="35" creationId="{62A1FFD5-F8CE-7325-556A-3E9FAFC6EE6F}"/>
          </ac:graphicFrameMkLst>
        </pc:graphicFrameChg>
        <pc:picChg chg="del">
          <ac:chgData name="Prokop, Rachel L MAJ USARMY DHA TRIPLER AMC (USA)" userId="f45ce4e4-b84d-4569-adf2-02602944bd86" providerId="ADAL" clId="{7EE3B6AE-614B-4353-A0C3-D088CF3EEFB5}" dt="2026-06-29T18:56:15.402" v="1605" actId="478"/>
          <ac:picMkLst>
            <pc:docMk/>
            <pc:sldMk cId="2806061031" sldId="256"/>
            <ac:picMk id="11" creationId="{7C57290B-159C-6AFA-AFE9-17549A9C672F}"/>
          </ac:picMkLst>
        </pc:picChg>
        <pc:picChg chg="add del mod">
          <ac:chgData name="Prokop, Rachel L MAJ USARMY DHA TRIPLER AMC (USA)" userId="f45ce4e4-b84d-4569-adf2-02602944bd86" providerId="ADAL" clId="{7EE3B6AE-614B-4353-A0C3-D088CF3EEFB5}" dt="2026-06-29T19:23:58.689" v="2220" actId="478"/>
          <ac:picMkLst>
            <pc:docMk/>
            <pc:sldMk cId="2806061031" sldId="256"/>
            <ac:picMk id="53" creationId="{53159834-B0DE-42F6-81FA-D27454838CFA}"/>
          </ac:picMkLst>
        </pc:picChg>
        <pc:picChg chg="mod">
          <ac:chgData name="Prokop, Rachel L MAJ USARMY DHA TRIPLER AMC (USA)" userId="f45ce4e4-b84d-4569-adf2-02602944bd86" providerId="ADAL" clId="{7EE3B6AE-614B-4353-A0C3-D088CF3EEFB5}" dt="2026-06-29T19:00:38.330" v="2028" actId="1076"/>
          <ac:picMkLst>
            <pc:docMk/>
            <pc:sldMk cId="2806061031" sldId="256"/>
            <ac:picMk id="1026" creationId="{3D323B8E-C6F8-4834-63F5-4ADA65E7F75A}"/>
          </ac:picMkLst>
        </pc:picChg>
        <pc:cxnChg chg="add mod">
          <ac:chgData name="Prokop, Rachel L MAJ USARMY DHA TRIPLER AMC (USA)" userId="f45ce4e4-b84d-4569-adf2-02602944bd86" providerId="ADAL" clId="{7EE3B6AE-614B-4353-A0C3-D088CF3EEFB5}" dt="2026-06-29T19:23:15.207" v="2212"/>
          <ac:cxnSpMkLst>
            <pc:docMk/>
            <pc:sldMk cId="2806061031" sldId="256"/>
            <ac:cxnSpMk id="37" creationId="{8DABC37D-3FCB-EBA0-1AFB-CB842884658B}"/>
          </ac:cxnSpMkLst>
        </pc:cxnChg>
        <pc:cxnChg chg="add mod">
          <ac:chgData name="Prokop, Rachel L MAJ USARMY DHA TRIPLER AMC (USA)" userId="f45ce4e4-b84d-4569-adf2-02602944bd86" providerId="ADAL" clId="{7EE3B6AE-614B-4353-A0C3-D088CF3EEFB5}" dt="2026-06-29T19:23:15.207" v="2212"/>
          <ac:cxnSpMkLst>
            <pc:docMk/>
            <pc:sldMk cId="2806061031" sldId="256"/>
            <ac:cxnSpMk id="45" creationId="{F87B4161-5A02-6C4F-E401-376CA17E6441}"/>
          </ac:cxnSpMkLst>
        </pc:cxnChg>
        <pc:cxnChg chg="add mod">
          <ac:chgData name="Prokop, Rachel L MAJ USARMY DHA TRIPLER AMC (USA)" userId="f45ce4e4-b84d-4569-adf2-02602944bd86" providerId="ADAL" clId="{7EE3B6AE-614B-4353-A0C3-D088CF3EEFB5}" dt="2026-06-29T19:23:15.207" v="2212"/>
          <ac:cxnSpMkLst>
            <pc:docMk/>
            <pc:sldMk cId="2806061031" sldId="256"/>
            <ac:cxnSpMk id="50" creationId="{FE748CF9-3B74-9E9A-05BE-DC508B0BF338}"/>
          </ac:cxnSpMkLst>
        </pc:cxnChg>
        <pc:cxnChg chg="mod">
          <ac:chgData name="Prokop, Rachel L MAJ USARMY DHA TRIPLER AMC (USA)" userId="f45ce4e4-b84d-4569-adf2-02602944bd86" providerId="ADAL" clId="{7EE3B6AE-614B-4353-A0C3-D088CF3EEFB5}" dt="2026-06-29T19:27:04.980" v="2221"/>
          <ac:cxnSpMkLst>
            <pc:docMk/>
            <pc:sldMk cId="2806061031" sldId="256"/>
            <ac:cxnSpMk id="56" creationId="{0BBA2AA9-E352-F092-1FE2-17BA1C95CF6A}"/>
          </ac:cxnSpMkLst>
        </pc:cxnChg>
        <pc:cxnChg chg="mod">
          <ac:chgData name="Prokop, Rachel L MAJ USARMY DHA TRIPLER AMC (USA)" userId="f45ce4e4-b84d-4569-adf2-02602944bd86" providerId="ADAL" clId="{7EE3B6AE-614B-4353-A0C3-D088CF3EEFB5}" dt="2026-06-29T19:27:04.980" v="2221"/>
          <ac:cxnSpMkLst>
            <pc:docMk/>
            <pc:sldMk cId="2806061031" sldId="256"/>
            <ac:cxnSpMk id="59" creationId="{574F5D75-0700-13CE-DCCB-43C5DA608D97}"/>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314992-278D-48F4-9732-67DD000260BE}" type="doc">
      <dgm:prSet loTypeId="urn:microsoft.com/office/officeart/2005/8/layout/hList1" loCatId="list" qsTypeId="urn:microsoft.com/office/officeart/2005/8/quickstyle/simple1" qsCatId="simple" csTypeId="urn:microsoft.com/office/officeart/2005/8/colors/colorful2" csCatId="colorful"/>
      <dgm:spPr/>
      <dgm:t>
        <a:bodyPr/>
        <a:lstStyle/>
        <a:p>
          <a:endParaRPr lang="en-US"/>
        </a:p>
      </dgm:t>
    </dgm:pt>
    <dgm:pt modelId="{3116D72F-9637-4284-AB0E-892EF85FFF24}">
      <dgm:prSet custT="1"/>
      <dgm:spPr/>
      <dgm:t>
        <a:bodyPr/>
        <a:lstStyle/>
        <a:p>
          <a:r>
            <a:rPr lang="en-US" sz="4400" dirty="0">
              <a:latin typeface="Aptos" panose="020B0004020202020204" pitchFamily="34" charset="0"/>
              <a:cs typeface="Arial" panose="020B0604020202020204" pitchFamily="34" charset="0"/>
            </a:rPr>
            <a:t>Prevention &amp; Health Promotion </a:t>
          </a:r>
        </a:p>
      </dgm:t>
    </dgm:pt>
    <dgm:pt modelId="{65FCA87E-8721-468A-A993-93362FDD2E9D}" type="parTrans" cxnId="{409F65FE-2CB2-41B0-974F-81D2596A926C}">
      <dgm:prSet/>
      <dgm:spPr/>
      <dgm:t>
        <a:bodyPr/>
        <a:lstStyle/>
        <a:p>
          <a:endParaRPr lang="en-US"/>
        </a:p>
      </dgm:t>
    </dgm:pt>
    <dgm:pt modelId="{2E6A0407-406C-4297-8340-B2C581AA4EAC}" type="sibTrans" cxnId="{409F65FE-2CB2-41B0-974F-81D2596A926C}">
      <dgm:prSet/>
      <dgm:spPr/>
      <dgm:t>
        <a:bodyPr/>
        <a:lstStyle/>
        <a:p>
          <a:endParaRPr lang="en-US"/>
        </a:p>
      </dgm:t>
    </dgm:pt>
    <dgm:pt modelId="{423F1FA2-168B-48E9-A484-229E95B8CA0E}">
      <dgm:prSet custT="1"/>
      <dgm:spPr/>
      <dgm:t>
        <a:bodyPr/>
        <a:lstStyle/>
        <a:p>
          <a:r>
            <a:rPr lang="en-US" sz="3400" dirty="0">
              <a:latin typeface="Aptos" panose="020B0004020202020204" pitchFamily="34" charset="0"/>
              <a:cs typeface="Arial" panose="020B0604020202020204" pitchFamily="34" charset="0"/>
            </a:rPr>
            <a:t>Weight management </a:t>
          </a:r>
        </a:p>
      </dgm:t>
    </dgm:pt>
    <dgm:pt modelId="{2F30CDEB-1B28-4FD4-AAFC-384E735E7445}" type="parTrans" cxnId="{F84292C2-FAE0-4620-BF4E-9EC4F09B3793}">
      <dgm:prSet/>
      <dgm:spPr/>
      <dgm:t>
        <a:bodyPr/>
        <a:lstStyle/>
        <a:p>
          <a:endParaRPr lang="en-US"/>
        </a:p>
      </dgm:t>
    </dgm:pt>
    <dgm:pt modelId="{24352838-9B59-4972-B438-32DEA40B2686}" type="sibTrans" cxnId="{F84292C2-FAE0-4620-BF4E-9EC4F09B3793}">
      <dgm:prSet/>
      <dgm:spPr/>
      <dgm:t>
        <a:bodyPr/>
        <a:lstStyle/>
        <a:p>
          <a:endParaRPr lang="en-US"/>
        </a:p>
      </dgm:t>
    </dgm:pt>
    <dgm:pt modelId="{28A2B34C-2184-48C1-B34A-6CB3DAE13360}">
      <dgm:prSet custT="1"/>
      <dgm:spPr/>
      <dgm:t>
        <a:bodyPr/>
        <a:lstStyle/>
        <a:p>
          <a:r>
            <a:rPr lang="en-US" sz="3400" dirty="0">
              <a:latin typeface="Aptos" panose="020B0004020202020204" pitchFamily="34" charset="0"/>
              <a:cs typeface="Arial" panose="020B0604020202020204" pitchFamily="34" charset="0"/>
            </a:rPr>
            <a:t>Physical activity promotion </a:t>
          </a:r>
        </a:p>
      </dgm:t>
    </dgm:pt>
    <dgm:pt modelId="{DE0589C1-8C9C-4F5A-8F8E-BEF8274390D9}" type="parTrans" cxnId="{FA8FA6EC-E094-4B7E-BAC7-1460C1405E4A}">
      <dgm:prSet/>
      <dgm:spPr/>
      <dgm:t>
        <a:bodyPr/>
        <a:lstStyle/>
        <a:p>
          <a:endParaRPr lang="en-US"/>
        </a:p>
      </dgm:t>
    </dgm:pt>
    <dgm:pt modelId="{2DD9ACE2-8A1F-404B-8AF8-C96D81634CFB}" type="sibTrans" cxnId="{FA8FA6EC-E094-4B7E-BAC7-1460C1405E4A}">
      <dgm:prSet/>
      <dgm:spPr/>
      <dgm:t>
        <a:bodyPr/>
        <a:lstStyle/>
        <a:p>
          <a:endParaRPr lang="en-US"/>
        </a:p>
      </dgm:t>
    </dgm:pt>
    <dgm:pt modelId="{BB62A6A0-B3FC-4EDA-85F9-973B6D6BED9F}">
      <dgm:prSet custT="1"/>
      <dgm:spPr/>
      <dgm:t>
        <a:bodyPr/>
        <a:lstStyle/>
        <a:p>
          <a:r>
            <a:rPr lang="en-US" sz="3400" dirty="0">
              <a:latin typeface="Aptos" panose="020B0004020202020204" pitchFamily="34" charset="0"/>
              <a:cs typeface="Arial" panose="020B0604020202020204" pitchFamily="34" charset="0"/>
            </a:rPr>
            <a:t>Tobacco cessation </a:t>
          </a:r>
        </a:p>
      </dgm:t>
    </dgm:pt>
    <dgm:pt modelId="{7ED51D7B-0635-4071-A3D5-438FE28F8630}" type="parTrans" cxnId="{584DB065-C1C7-4A97-82AB-D0F8B42CB95E}">
      <dgm:prSet/>
      <dgm:spPr/>
      <dgm:t>
        <a:bodyPr/>
        <a:lstStyle/>
        <a:p>
          <a:endParaRPr lang="en-US"/>
        </a:p>
      </dgm:t>
    </dgm:pt>
    <dgm:pt modelId="{9F201BAA-92D7-40D8-B09E-6409744A3C25}" type="sibTrans" cxnId="{584DB065-C1C7-4A97-82AB-D0F8B42CB95E}">
      <dgm:prSet/>
      <dgm:spPr/>
      <dgm:t>
        <a:bodyPr/>
        <a:lstStyle/>
        <a:p>
          <a:endParaRPr lang="en-US"/>
        </a:p>
      </dgm:t>
    </dgm:pt>
    <dgm:pt modelId="{C7A805FB-CF32-4B7E-B328-AA14DEE778D9}">
      <dgm:prSet custT="1"/>
      <dgm:spPr/>
      <dgm:t>
        <a:bodyPr/>
        <a:lstStyle/>
        <a:p>
          <a:r>
            <a:rPr lang="en-US" sz="3400" dirty="0">
              <a:latin typeface="Aptos" panose="020B0004020202020204" pitchFamily="34" charset="0"/>
              <a:cs typeface="Arial" panose="020B0604020202020204" pitchFamily="34" charset="0"/>
            </a:rPr>
            <a:t>Nutrition counseling </a:t>
          </a:r>
        </a:p>
      </dgm:t>
    </dgm:pt>
    <dgm:pt modelId="{BE0FB336-2AB2-4E0A-BC04-2FE7894C3546}" type="parTrans" cxnId="{0C71439F-DF1C-4FF7-9F63-EB431CADDC35}">
      <dgm:prSet/>
      <dgm:spPr/>
      <dgm:t>
        <a:bodyPr/>
        <a:lstStyle/>
        <a:p>
          <a:endParaRPr lang="en-US"/>
        </a:p>
      </dgm:t>
    </dgm:pt>
    <dgm:pt modelId="{D1038FC4-39CC-4F5E-ACF8-6FD3E4876D9A}" type="sibTrans" cxnId="{0C71439F-DF1C-4FF7-9F63-EB431CADDC35}">
      <dgm:prSet/>
      <dgm:spPr/>
      <dgm:t>
        <a:bodyPr/>
        <a:lstStyle/>
        <a:p>
          <a:endParaRPr lang="en-US"/>
        </a:p>
      </dgm:t>
    </dgm:pt>
    <dgm:pt modelId="{D0CAF972-3229-4AA2-AA09-2E6B322B8090}">
      <dgm:prSet custT="1"/>
      <dgm:spPr/>
      <dgm:t>
        <a:bodyPr/>
        <a:lstStyle/>
        <a:p>
          <a:r>
            <a:rPr lang="en-US" sz="3400" dirty="0">
              <a:latin typeface="Aptos" panose="020B0004020202020204" pitchFamily="34" charset="0"/>
              <a:cs typeface="Arial" panose="020B0604020202020204" pitchFamily="34" charset="0"/>
            </a:rPr>
            <a:t>Sleep optimization </a:t>
          </a:r>
        </a:p>
      </dgm:t>
    </dgm:pt>
    <dgm:pt modelId="{E973CBF0-B54C-4804-B629-0488E161AE25}" type="parTrans" cxnId="{A879BB76-7FA8-4272-8898-06A99FF8375C}">
      <dgm:prSet/>
      <dgm:spPr/>
      <dgm:t>
        <a:bodyPr/>
        <a:lstStyle/>
        <a:p>
          <a:endParaRPr lang="en-US"/>
        </a:p>
      </dgm:t>
    </dgm:pt>
    <dgm:pt modelId="{76332D7D-2066-4B3E-9F3F-DEF2F35E7349}" type="sibTrans" cxnId="{A879BB76-7FA8-4272-8898-06A99FF8375C}">
      <dgm:prSet/>
      <dgm:spPr/>
      <dgm:t>
        <a:bodyPr/>
        <a:lstStyle/>
        <a:p>
          <a:endParaRPr lang="en-US"/>
        </a:p>
      </dgm:t>
    </dgm:pt>
    <dgm:pt modelId="{22733DE3-85AC-4229-8F0D-9CAB9DF56E24}">
      <dgm:prSet custT="1"/>
      <dgm:spPr/>
      <dgm:t>
        <a:bodyPr/>
        <a:lstStyle/>
        <a:p>
          <a:r>
            <a:rPr lang="en-US" sz="3400" dirty="0">
              <a:latin typeface="Aptos" panose="020B0004020202020204" pitchFamily="34" charset="0"/>
              <a:cs typeface="Arial" panose="020B0604020202020204" pitchFamily="34" charset="0"/>
            </a:rPr>
            <a:t>Chronic disease prevention </a:t>
          </a:r>
        </a:p>
      </dgm:t>
    </dgm:pt>
    <dgm:pt modelId="{EED19C05-F6B4-4928-9B79-8F5E0BB8F7ED}" type="parTrans" cxnId="{F31F7ED0-FA62-4E2A-AF84-F3C7321D96C6}">
      <dgm:prSet/>
      <dgm:spPr/>
      <dgm:t>
        <a:bodyPr/>
        <a:lstStyle/>
        <a:p>
          <a:endParaRPr lang="en-US"/>
        </a:p>
      </dgm:t>
    </dgm:pt>
    <dgm:pt modelId="{8663DD8D-CA88-4814-864C-E5BB34F43B05}" type="sibTrans" cxnId="{F31F7ED0-FA62-4E2A-AF84-F3C7321D96C6}">
      <dgm:prSet/>
      <dgm:spPr/>
      <dgm:t>
        <a:bodyPr/>
        <a:lstStyle/>
        <a:p>
          <a:endParaRPr lang="en-US"/>
        </a:p>
      </dgm:t>
    </dgm:pt>
    <dgm:pt modelId="{E2BC5643-3F49-4ABE-8CAF-FC628BFDBC41}">
      <dgm:prSet custT="1"/>
      <dgm:spPr/>
      <dgm:t>
        <a:bodyPr/>
        <a:lstStyle/>
        <a:p>
          <a:r>
            <a:rPr lang="en-US" sz="4400" dirty="0">
              <a:latin typeface="Aptos" panose="020B0004020202020204" pitchFamily="34" charset="0"/>
              <a:cs typeface="Arial" panose="020B0604020202020204" pitchFamily="34" charset="0"/>
            </a:rPr>
            <a:t>Clinical Care </a:t>
          </a:r>
        </a:p>
      </dgm:t>
    </dgm:pt>
    <dgm:pt modelId="{83E3402B-4B2F-4A8A-A276-E72FB9D764AB}" type="parTrans" cxnId="{CFCFAF66-CD92-4067-B97F-0DEA5A3FFCC8}">
      <dgm:prSet/>
      <dgm:spPr/>
      <dgm:t>
        <a:bodyPr/>
        <a:lstStyle/>
        <a:p>
          <a:endParaRPr lang="en-US"/>
        </a:p>
      </dgm:t>
    </dgm:pt>
    <dgm:pt modelId="{D185C09C-FAEB-4E09-863C-B13AA5F0D0EB}" type="sibTrans" cxnId="{CFCFAF66-CD92-4067-B97F-0DEA5A3FFCC8}">
      <dgm:prSet/>
      <dgm:spPr/>
      <dgm:t>
        <a:bodyPr/>
        <a:lstStyle/>
        <a:p>
          <a:endParaRPr lang="en-US"/>
        </a:p>
      </dgm:t>
    </dgm:pt>
    <dgm:pt modelId="{49B300AB-E1C5-49E7-A24B-6F02778857D9}">
      <dgm:prSet custT="1"/>
      <dgm:spPr/>
      <dgm:t>
        <a:bodyPr/>
        <a:lstStyle/>
        <a:p>
          <a:r>
            <a:rPr lang="en-US" sz="3400" dirty="0">
              <a:latin typeface="Aptos" panose="020B0004020202020204" pitchFamily="34" charset="0"/>
              <a:cs typeface="Arial" panose="020B0604020202020204" pitchFamily="34" charset="0"/>
            </a:rPr>
            <a:t>Adjustment to medical diagnoses </a:t>
          </a:r>
        </a:p>
      </dgm:t>
    </dgm:pt>
    <dgm:pt modelId="{D9DC8966-F172-44CA-B1A6-AD8ABDE30065}" type="parTrans" cxnId="{B7C87D2C-63E7-449B-82A5-04F5E0E69A07}">
      <dgm:prSet/>
      <dgm:spPr/>
      <dgm:t>
        <a:bodyPr/>
        <a:lstStyle/>
        <a:p>
          <a:endParaRPr lang="en-US"/>
        </a:p>
      </dgm:t>
    </dgm:pt>
    <dgm:pt modelId="{12B36A05-9F61-4D07-A25E-3D5648334132}" type="sibTrans" cxnId="{B7C87D2C-63E7-449B-82A5-04F5E0E69A07}">
      <dgm:prSet/>
      <dgm:spPr/>
      <dgm:t>
        <a:bodyPr/>
        <a:lstStyle/>
        <a:p>
          <a:endParaRPr lang="en-US"/>
        </a:p>
      </dgm:t>
    </dgm:pt>
    <dgm:pt modelId="{BBDA423E-A797-4E05-8640-12A685FFFAC7}">
      <dgm:prSet custT="1"/>
      <dgm:spPr/>
      <dgm:t>
        <a:bodyPr/>
        <a:lstStyle/>
        <a:p>
          <a:r>
            <a:rPr lang="en-US" sz="3400" dirty="0">
              <a:latin typeface="Aptos" panose="020B0004020202020204" pitchFamily="34" charset="0"/>
              <a:cs typeface="Arial" panose="020B0604020202020204" pitchFamily="34" charset="0"/>
            </a:rPr>
            <a:t>Chronic pain management </a:t>
          </a:r>
        </a:p>
      </dgm:t>
    </dgm:pt>
    <dgm:pt modelId="{FA45005A-377D-49C6-A3B4-301829A4C774}" type="parTrans" cxnId="{0A611207-B9BD-4D8D-8055-CA4A4B0490C5}">
      <dgm:prSet/>
      <dgm:spPr/>
      <dgm:t>
        <a:bodyPr/>
        <a:lstStyle/>
        <a:p>
          <a:endParaRPr lang="en-US"/>
        </a:p>
      </dgm:t>
    </dgm:pt>
    <dgm:pt modelId="{B02387E4-8005-4B02-A8DA-52F77D4BAA95}" type="sibTrans" cxnId="{0A611207-B9BD-4D8D-8055-CA4A4B0490C5}">
      <dgm:prSet/>
      <dgm:spPr/>
      <dgm:t>
        <a:bodyPr/>
        <a:lstStyle/>
        <a:p>
          <a:endParaRPr lang="en-US"/>
        </a:p>
      </dgm:t>
    </dgm:pt>
    <dgm:pt modelId="{E755D52E-E5FD-4E5D-9F97-58A4166DE567}">
      <dgm:prSet custT="1"/>
      <dgm:spPr/>
      <dgm:t>
        <a:bodyPr/>
        <a:lstStyle/>
        <a:p>
          <a:r>
            <a:rPr lang="en-US" sz="3400" dirty="0">
              <a:latin typeface="Aptos" panose="020B0004020202020204" pitchFamily="34" charset="0"/>
              <a:cs typeface="Arial" panose="020B0604020202020204" pitchFamily="34" charset="0"/>
            </a:rPr>
            <a:t>Insomnia treatment </a:t>
          </a:r>
        </a:p>
      </dgm:t>
    </dgm:pt>
    <dgm:pt modelId="{91791732-4598-4D44-B175-E90E68FD1C58}" type="parTrans" cxnId="{98EA8B15-F24B-4DB2-956F-F8E6690C91ED}">
      <dgm:prSet/>
      <dgm:spPr/>
      <dgm:t>
        <a:bodyPr/>
        <a:lstStyle/>
        <a:p>
          <a:endParaRPr lang="en-US"/>
        </a:p>
      </dgm:t>
    </dgm:pt>
    <dgm:pt modelId="{54801414-B0F8-434C-BA3E-337EF936E8EA}" type="sibTrans" cxnId="{98EA8B15-F24B-4DB2-956F-F8E6690C91ED}">
      <dgm:prSet/>
      <dgm:spPr/>
      <dgm:t>
        <a:bodyPr/>
        <a:lstStyle/>
        <a:p>
          <a:endParaRPr lang="en-US"/>
        </a:p>
      </dgm:t>
    </dgm:pt>
    <dgm:pt modelId="{DD8449D7-8C15-4F39-B56C-2817B49C00B2}">
      <dgm:prSet custT="1"/>
      <dgm:spPr/>
      <dgm:t>
        <a:bodyPr/>
        <a:lstStyle/>
        <a:p>
          <a:r>
            <a:rPr lang="en-US" sz="3400" dirty="0">
              <a:latin typeface="Aptos" panose="020B0004020202020204" pitchFamily="34" charset="0"/>
              <a:cs typeface="Arial" panose="020B0604020202020204" pitchFamily="34" charset="0"/>
            </a:rPr>
            <a:t>Behavioral management of cardiometabolic conditions </a:t>
          </a:r>
        </a:p>
      </dgm:t>
    </dgm:pt>
    <dgm:pt modelId="{EF790D90-C3AE-4A44-BB35-A0356E021078}" type="parTrans" cxnId="{65D92335-0117-4811-BA89-D07ADC0FAD3D}">
      <dgm:prSet/>
      <dgm:spPr/>
      <dgm:t>
        <a:bodyPr/>
        <a:lstStyle/>
        <a:p>
          <a:endParaRPr lang="en-US"/>
        </a:p>
      </dgm:t>
    </dgm:pt>
    <dgm:pt modelId="{46EDF96E-2284-47E6-847C-F1E99DD54F70}" type="sibTrans" cxnId="{65D92335-0117-4811-BA89-D07ADC0FAD3D}">
      <dgm:prSet/>
      <dgm:spPr/>
      <dgm:t>
        <a:bodyPr/>
        <a:lstStyle/>
        <a:p>
          <a:endParaRPr lang="en-US"/>
        </a:p>
      </dgm:t>
    </dgm:pt>
    <dgm:pt modelId="{695087C9-D3F0-4F15-92D7-72E8B33DFE30}">
      <dgm:prSet custT="1"/>
      <dgm:spPr/>
      <dgm:t>
        <a:bodyPr/>
        <a:lstStyle/>
        <a:p>
          <a:r>
            <a:rPr lang="en-US" sz="3400" dirty="0">
              <a:latin typeface="Aptos" panose="020B0004020202020204" pitchFamily="34" charset="0"/>
              <a:cs typeface="Arial" panose="020B0604020202020204" pitchFamily="34" charset="0"/>
            </a:rPr>
            <a:t>Adherence to treatment recommendations </a:t>
          </a:r>
        </a:p>
      </dgm:t>
    </dgm:pt>
    <dgm:pt modelId="{46413E0F-E26B-4EFB-8FE4-37951CE40DD6}" type="parTrans" cxnId="{AE9A1C9C-27B4-4FE0-B31B-AF3F0B6B6FFD}">
      <dgm:prSet/>
      <dgm:spPr/>
      <dgm:t>
        <a:bodyPr/>
        <a:lstStyle/>
        <a:p>
          <a:endParaRPr lang="en-US"/>
        </a:p>
      </dgm:t>
    </dgm:pt>
    <dgm:pt modelId="{96D5255B-5412-4241-93A5-714A40719224}" type="sibTrans" cxnId="{AE9A1C9C-27B4-4FE0-B31B-AF3F0B6B6FFD}">
      <dgm:prSet/>
      <dgm:spPr/>
      <dgm:t>
        <a:bodyPr/>
        <a:lstStyle/>
        <a:p>
          <a:endParaRPr lang="en-US"/>
        </a:p>
      </dgm:t>
    </dgm:pt>
    <dgm:pt modelId="{96A0D54E-3F69-4929-B406-EEA7987FD249}">
      <dgm:prSet custT="1"/>
      <dgm:spPr/>
      <dgm:t>
        <a:bodyPr/>
        <a:lstStyle/>
        <a:p>
          <a:r>
            <a:rPr lang="en-US" sz="3400" dirty="0">
              <a:latin typeface="Aptos" panose="020B0004020202020204" pitchFamily="34" charset="0"/>
              <a:cs typeface="Arial" panose="020B0604020202020204" pitchFamily="34" charset="0"/>
            </a:rPr>
            <a:t>Return-to-duty support </a:t>
          </a:r>
        </a:p>
      </dgm:t>
    </dgm:pt>
    <dgm:pt modelId="{481ADBA7-5310-47F8-B8F4-7C9ECE43C6AC}" type="parTrans" cxnId="{4C52D18F-B9CD-4782-8EB9-B38B3AF26296}">
      <dgm:prSet/>
      <dgm:spPr/>
      <dgm:t>
        <a:bodyPr/>
        <a:lstStyle/>
        <a:p>
          <a:endParaRPr lang="en-US"/>
        </a:p>
      </dgm:t>
    </dgm:pt>
    <dgm:pt modelId="{783E77C4-84F3-41AB-B57D-8F0EDC7BD41A}" type="sibTrans" cxnId="{4C52D18F-B9CD-4782-8EB9-B38B3AF26296}">
      <dgm:prSet/>
      <dgm:spPr/>
      <dgm:t>
        <a:bodyPr/>
        <a:lstStyle/>
        <a:p>
          <a:endParaRPr lang="en-US"/>
        </a:p>
      </dgm:t>
    </dgm:pt>
    <dgm:pt modelId="{C83BD55E-E611-4845-86C3-5E9FC6ACB266}">
      <dgm:prSet custT="1"/>
      <dgm:spPr/>
      <dgm:t>
        <a:bodyPr/>
        <a:lstStyle/>
        <a:p>
          <a:r>
            <a:rPr lang="en-US" sz="4400" dirty="0">
              <a:latin typeface="Aptos" panose="020B0004020202020204" pitchFamily="34" charset="0"/>
            </a:rPr>
            <a:t>Aviation-Specific Applications</a:t>
          </a:r>
        </a:p>
      </dgm:t>
    </dgm:pt>
    <dgm:pt modelId="{AD4917DD-18C6-4783-B770-4F93874BE2CB}" type="parTrans" cxnId="{2BE62931-1EBE-4BF5-A4ED-F1B81D44C90A}">
      <dgm:prSet/>
      <dgm:spPr/>
      <dgm:t>
        <a:bodyPr/>
        <a:lstStyle/>
        <a:p>
          <a:endParaRPr lang="en-US"/>
        </a:p>
      </dgm:t>
    </dgm:pt>
    <dgm:pt modelId="{D85FD0A6-A700-46B7-8BFC-2512572FA4F4}" type="sibTrans" cxnId="{2BE62931-1EBE-4BF5-A4ED-F1B81D44C90A}">
      <dgm:prSet/>
      <dgm:spPr/>
      <dgm:t>
        <a:bodyPr/>
        <a:lstStyle/>
        <a:p>
          <a:endParaRPr lang="en-US"/>
        </a:p>
      </dgm:t>
    </dgm:pt>
    <dgm:pt modelId="{BA2B1C67-0E52-448D-BA73-761EFF89BD1C}">
      <dgm:prSet custT="1"/>
      <dgm:spPr/>
      <dgm:t>
        <a:bodyPr/>
        <a:lstStyle/>
        <a:p>
          <a:r>
            <a:rPr lang="en-US" sz="3400" dirty="0">
              <a:latin typeface="Aptos" panose="020B0004020202020204" pitchFamily="34" charset="0"/>
            </a:rPr>
            <a:t>Fatigue risk management </a:t>
          </a:r>
        </a:p>
      </dgm:t>
    </dgm:pt>
    <dgm:pt modelId="{54132768-69BE-4F31-966F-241BBD4E723C}" type="parTrans" cxnId="{641B37AF-A7E0-4CC8-9399-09DE6856E491}">
      <dgm:prSet/>
      <dgm:spPr/>
      <dgm:t>
        <a:bodyPr/>
        <a:lstStyle/>
        <a:p>
          <a:endParaRPr lang="en-US"/>
        </a:p>
      </dgm:t>
    </dgm:pt>
    <dgm:pt modelId="{163C1A19-4563-42B2-AD80-8D28AE7D23CC}" type="sibTrans" cxnId="{641B37AF-A7E0-4CC8-9399-09DE6856E491}">
      <dgm:prSet/>
      <dgm:spPr/>
      <dgm:t>
        <a:bodyPr/>
        <a:lstStyle/>
        <a:p>
          <a:endParaRPr lang="en-US"/>
        </a:p>
      </dgm:t>
    </dgm:pt>
    <dgm:pt modelId="{BF60C273-0B69-4AD5-84C3-B13D7B72B886}">
      <dgm:prSet custT="1"/>
      <dgm:spPr/>
      <dgm:t>
        <a:bodyPr/>
        <a:lstStyle/>
        <a:p>
          <a:r>
            <a:rPr lang="en-US" sz="3400" dirty="0">
              <a:latin typeface="Aptos" panose="020B0004020202020204" pitchFamily="34" charset="0"/>
            </a:rPr>
            <a:t>Performance under stress </a:t>
          </a:r>
        </a:p>
      </dgm:t>
    </dgm:pt>
    <dgm:pt modelId="{4D2AD7B5-D6B9-441D-9464-AF22CBCD79A4}" type="parTrans" cxnId="{402B370B-D7B4-40C5-B3A9-59131F5DAA76}">
      <dgm:prSet/>
      <dgm:spPr/>
      <dgm:t>
        <a:bodyPr/>
        <a:lstStyle/>
        <a:p>
          <a:endParaRPr lang="en-US"/>
        </a:p>
      </dgm:t>
    </dgm:pt>
    <dgm:pt modelId="{B9276757-538C-4073-A10E-4DE750711C20}" type="sibTrans" cxnId="{402B370B-D7B4-40C5-B3A9-59131F5DAA76}">
      <dgm:prSet/>
      <dgm:spPr/>
      <dgm:t>
        <a:bodyPr/>
        <a:lstStyle/>
        <a:p>
          <a:endParaRPr lang="en-US"/>
        </a:p>
      </dgm:t>
    </dgm:pt>
    <dgm:pt modelId="{7B960311-2064-4D01-9D4E-7A7E96B208FE}">
      <dgm:prSet custT="1"/>
      <dgm:spPr/>
      <dgm:t>
        <a:bodyPr/>
        <a:lstStyle/>
        <a:p>
          <a:r>
            <a:rPr lang="en-US" sz="3400" dirty="0">
              <a:latin typeface="Aptos" panose="020B0004020202020204" pitchFamily="34" charset="0"/>
            </a:rPr>
            <a:t>Human factors consultation </a:t>
          </a:r>
        </a:p>
      </dgm:t>
    </dgm:pt>
    <dgm:pt modelId="{4D8782F9-ACFD-4BB6-B29F-FC91C207C8DB}" type="parTrans" cxnId="{0DD8F943-7F69-4249-9D1B-2014D115A476}">
      <dgm:prSet/>
      <dgm:spPr/>
      <dgm:t>
        <a:bodyPr/>
        <a:lstStyle/>
        <a:p>
          <a:endParaRPr lang="en-US"/>
        </a:p>
      </dgm:t>
    </dgm:pt>
    <dgm:pt modelId="{0735512A-4AB9-4229-9D56-7869A127B163}" type="sibTrans" cxnId="{0DD8F943-7F69-4249-9D1B-2014D115A476}">
      <dgm:prSet/>
      <dgm:spPr/>
      <dgm:t>
        <a:bodyPr/>
        <a:lstStyle/>
        <a:p>
          <a:endParaRPr lang="en-US"/>
        </a:p>
      </dgm:t>
    </dgm:pt>
    <dgm:pt modelId="{42B3B808-8F74-4C7B-92D3-5651D9FA2595}">
      <dgm:prSet custT="1"/>
      <dgm:spPr/>
      <dgm:t>
        <a:bodyPr/>
        <a:lstStyle/>
        <a:p>
          <a:r>
            <a:rPr lang="en-US" sz="3400" dirty="0">
              <a:latin typeface="Aptos" panose="020B0004020202020204" pitchFamily="34" charset="0"/>
            </a:rPr>
            <a:t>Behavioral readiness assessments </a:t>
          </a:r>
        </a:p>
      </dgm:t>
    </dgm:pt>
    <dgm:pt modelId="{5704EAAF-8F85-4829-9911-E5BA21A53EA3}" type="parTrans" cxnId="{BDD1C38E-FF79-4A36-A00D-A849473F15FF}">
      <dgm:prSet/>
      <dgm:spPr/>
      <dgm:t>
        <a:bodyPr/>
        <a:lstStyle/>
        <a:p>
          <a:endParaRPr lang="en-US"/>
        </a:p>
      </dgm:t>
    </dgm:pt>
    <dgm:pt modelId="{CF941CF0-8C34-46CD-B652-5149BE8F0FEA}" type="sibTrans" cxnId="{BDD1C38E-FF79-4A36-A00D-A849473F15FF}">
      <dgm:prSet/>
      <dgm:spPr/>
      <dgm:t>
        <a:bodyPr/>
        <a:lstStyle/>
        <a:p>
          <a:endParaRPr lang="en-US"/>
        </a:p>
      </dgm:t>
    </dgm:pt>
    <dgm:pt modelId="{E49F34E3-F768-44F6-91C4-FEAC2C2131A1}">
      <dgm:prSet custT="1"/>
      <dgm:spPr/>
      <dgm:t>
        <a:bodyPr/>
        <a:lstStyle/>
        <a:p>
          <a:r>
            <a:rPr lang="en-US" sz="3400" dirty="0">
              <a:latin typeface="Aptos" panose="020B0004020202020204" pitchFamily="34" charset="0"/>
            </a:rPr>
            <a:t>Optimization of cognitive functioning </a:t>
          </a:r>
        </a:p>
      </dgm:t>
    </dgm:pt>
    <dgm:pt modelId="{4F832E72-DFCD-4740-AEB5-27590BF97264}" type="parTrans" cxnId="{5A56CBC4-990B-47AD-8A9B-4F3EA10B8EA8}">
      <dgm:prSet/>
      <dgm:spPr/>
      <dgm:t>
        <a:bodyPr/>
        <a:lstStyle/>
        <a:p>
          <a:endParaRPr lang="en-US"/>
        </a:p>
      </dgm:t>
    </dgm:pt>
    <dgm:pt modelId="{11C5F140-577B-4B46-9CE6-382F869E6D9A}" type="sibTrans" cxnId="{5A56CBC4-990B-47AD-8A9B-4F3EA10B8EA8}">
      <dgm:prSet/>
      <dgm:spPr/>
      <dgm:t>
        <a:bodyPr/>
        <a:lstStyle/>
        <a:p>
          <a:endParaRPr lang="en-US"/>
        </a:p>
      </dgm:t>
    </dgm:pt>
    <dgm:pt modelId="{E61E1049-002A-4565-8311-00550CAC780E}">
      <dgm:prSet custT="1"/>
      <dgm:spPr/>
      <dgm:t>
        <a:bodyPr/>
        <a:lstStyle/>
        <a:p>
          <a:r>
            <a:rPr lang="en-US" sz="3400" dirty="0">
              <a:latin typeface="Aptos" panose="020B0004020202020204" pitchFamily="34" charset="0"/>
            </a:rPr>
            <a:t>Health behavior interventions for aviators </a:t>
          </a:r>
        </a:p>
      </dgm:t>
    </dgm:pt>
    <dgm:pt modelId="{358B0BC0-FA60-48E3-9A28-ADFF82379FDB}" type="parTrans" cxnId="{56B85D51-6792-4937-9860-067D3257E824}">
      <dgm:prSet/>
      <dgm:spPr/>
      <dgm:t>
        <a:bodyPr/>
        <a:lstStyle/>
        <a:p>
          <a:endParaRPr lang="en-US"/>
        </a:p>
      </dgm:t>
    </dgm:pt>
    <dgm:pt modelId="{D932496D-A81A-41B2-B1EB-652347B15EB0}" type="sibTrans" cxnId="{56B85D51-6792-4937-9860-067D3257E824}">
      <dgm:prSet/>
      <dgm:spPr/>
      <dgm:t>
        <a:bodyPr/>
        <a:lstStyle/>
        <a:p>
          <a:endParaRPr lang="en-US"/>
        </a:p>
      </dgm:t>
    </dgm:pt>
    <dgm:pt modelId="{9599A5DF-0003-456F-8A50-CDD61FA2DD82}" type="pres">
      <dgm:prSet presAssocID="{F3314992-278D-48F4-9732-67DD000260BE}" presName="Name0" presStyleCnt="0">
        <dgm:presLayoutVars>
          <dgm:dir/>
          <dgm:animLvl val="lvl"/>
          <dgm:resizeHandles val="exact"/>
        </dgm:presLayoutVars>
      </dgm:prSet>
      <dgm:spPr/>
    </dgm:pt>
    <dgm:pt modelId="{90464C10-4E4A-4ED3-AF80-91F4C82F189B}" type="pres">
      <dgm:prSet presAssocID="{3116D72F-9637-4284-AB0E-892EF85FFF24}" presName="composite" presStyleCnt="0"/>
      <dgm:spPr/>
    </dgm:pt>
    <dgm:pt modelId="{11265D81-30F8-4619-A1D5-66E4D014B988}" type="pres">
      <dgm:prSet presAssocID="{3116D72F-9637-4284-AB0E-892EF85FFF24}" presName="parTx" presStyleLbl="alignNode1" presStyleIdx="0" presStyleCnt="3">
        <dgm:presLayoutVars>
          <dgm:chMax val="0"/>
          <dgm:chPref val="0"/>
          <dgm:bulletEnabled val="1"/>
        </dgm:presLayoutVars>
      </dgm:prSet>
      <dgm:spPr/>
    </dgm:pt>
    <dgm:pt modelId="{7A9AAED2-8161-4E4F-ACCC-7B17C22E8C97}" type="pres">
      <dgm:prSet presAssocID="{3116D72F-9637-4284-AB0E-892EF85FFF24}" presName="desTx" presStyleLbl="alignAccFollowNode1" presStyleIdx="0" presStyleCnt="3">
        <dgm:presLayoutVars>
          <dgm:bulletEnabled val="1"/>
        </dgm:presLayoutVars>
      </dgm:prSet>
      <dgm:spPr/>
    </dgm:pt>
    <dgm:pt modelId="{19D8B479-3F42-4778-ADA8-1DFD58D99708}" type="pres">
      <dgm:prSet presAssocID="{2E6A0407-406C-4297-8340-B2C581AA4EAC}" presName="space" presStyleCnt="0"/>
      <dgm:spPr/>
    </dgm:pt>
    <dgm:pt modelId="{49A2F9F5-8216-4744-9970-37075B13A0CA}" type="pres">
      <dgm:prSet presAssocID="{E2BC5643-3F49-4ABE-8CAF-FC628BFDBC41}" presName="composite" presStyleCnt="0"/>
      <dgm:spPr/>
    </dgm:pt>
    <dgm:pt modelId="{56B83DB5-99A8-4012-9872-98CCDFACEB5C}" type="pres">
      <dgm:prSet presAssocID="{E2BC5643-3F49-4ABE-8CAF-FC628BFDBC41}" presName="parTx" presStyleLbl="alignNode1" presStyleIdx="1" presStyleCnt="3">
        <dgm:presLayoutVars>
          <dgm:chMax val="0"/>
          <dgm:chPref val="0"/>
          <dgm:bulletEnabled val="1"/>
        </dgm:presLayoutVars>
      </dgm:prSet>
      <dgm:spPr/>
    </dgm:pt>
    <dgm:pt modelId="{F45D94D3-8184-4CF6-97ED-5E0DFCFDB000}" type="pres">
      <dgm:prSet presAssocID="{E2BC5643-3F49-4ABE-8CAF-FC628BFDBC41}" presName="desTx" presStyleLbl="alignAccFollowNode1" presStyleIdx="1" presStyleCnt="3">
        <dgm:presLayoutVars>
          <dgm:bulletEnabled val="1"/>
        </dgm:presLayoutVars>
      </dgm:prSet>
      <dgm:spPr/>
    </dgm:pt>
    <dgm:pt modelId="{C439F258-7390-4068-980C-80B514EBB7BE}" type="pres">
      <dgm:prSet presAssocID="{D185C09C-FAEB-4E09-863C-B13AA5F0D0EB}" presName="space" presStyleCnt="0"/>
      <dgm:spPr/>
    </dgm:pt>
    <dgm:pt modelId="{7E525F46-3997-4DFE-96E5-36681D987D75}" type="pres">
      <dgm:prSet presAssocID="{C83BD55E-E611-4845-86C3-5E9FC6ACB266}" presName="composite" presStyleCnt="0"/>
      <dgm:spPr/>
    </dgm:pt>
    <dgm:pt modelId="{7758F28B-9CB6-4987-A616-3D6E1538DBDD}" type="pres">
      <dgm:prSet presAssocID="{C83BD55E-E611-4845-86C3-5E9FC6ACB266}" presName="parTx" presStyleLbl="alignNode1" presStyleIdx="2" presStyleCnt="3">
        <dgm:presLayoutVars>
          <dgm:chMax val="0"/>
          <dgm:chPref val="0"/>
          <dgm:bulletEnabled val="1"/>
        </dgm:presLayoutVars>
      </dgm:prSet>
      <dgm:spPr/>
    </dgm:pt>
    <dgm:pt modelId="{334496BE-E064-4255-9B3F-39EB3EBD3309}" type="pres">
      <dgm:prSet presAssocID="{C83BD55E-E611-4845-86C3-5E9FC6ACB266}" presName="desTx" presStyleLbl="alignAccFollowNode1" presStyleIdx="2" presStyleCnt="3">
        <dgm:presLayoutVars>
          <dgm:bulletEnabled val="1"/>
        </dgm:presLayoutVars>
      </dgm:prSet>
      <dgm:spPr/>
    </dgm:pt>
  </dgm:ptLst>
  <dgm:cxnLst>
    <dgm:cxn modelId="{0A611207-B9BD-4D8D-8055-CA4A4B0490C5}" srcId="{E2BC5643-3F49-4ABE-8CAF-FC628BFDBC41}" destId="{BBDA423E-A797-4E05-8640-12A685FFFAC7}" srcOrd="1" destOrd="0" parTransId="{FA45005A-377D-49C6-A3B4-301829A4C774}" sibTransId="{B02387E4-8005-4B02-A8DA-52F77D4BAA95}"/>
    <dgm:cxn modelId="{EC34240B-6E15-4B7E-AC74-91E37D77471F}" type="presOf" srcId="{F3314992-278D-48F4-9732-67DD000260BE}" destId="{9599A5DF-0003-456F-8A50-CDD61FA2DD82}" srcOrd="0" destOrd="0" presId="urn:microsoft.com/office/officeart/2005/8/layout/hList1"/>
    <dgm:cxn modelId="{402B370B-D7B4-40C5-B3A9-59131F5DAA76}" srcId="{C83BD55E-E611-4845-86C3-5E9FC6ACB266}" destId="{BF60C273-0B69-4AD5-84C3-B13D7B72B886}" srcOrd="1" destOrd="0" parTransId="{4D2AD7B5-D6B9-441D-9464-AF22CBCD79A4}" sibTransId="{B9276757-538C-4073-A10E-4DE750711C20}"/>
    <dgm:cxn modelId="{AE77640D-FDF2-461E-B4F0-001C1CB821A9}" type="presOf" srcId="{DD8449D7-8C15-4F39-B56C-2817B49C00B2}" destId="{F45D94D3-8184-4CF6-97ED-5E0DFCFDB000}" srcOrd="0" destOrd="3" presId="urn:microsoft.com/office/officeart/2005/8/layout/hList1"/>
    <dgm:cxn modelId="{24D3EF0E-778A-462E-9591-6F8D087D5DC3}" type="presOf" srcId="{BB62A6A0-B3FC-4EDA-85F9-973B6D6BED9F}" destId="{7A9AAED2-8161-4E4F-ACCC-7B17C22E8C97}" srcOrd="0" destOrd="2" presId="urn:microsoft.com/office/officeart/2005/8/layout/hList1"/>
    <dgm:cxn modelId="{22678E13-2339-4525-9570-CA9802D06411}" type="presOf" srcId="{BBDA423E-A797-4E05-8640-12A685FFFAC7}" destId="{F45D94D3-8184-4CF6-97ED-5E0DFCFDB000}" srcOrd="0" destOrd="1" presId="urn:microsoft.com/office/officeart/2005/8/layout/hList1"/>
    <dgm:cxn modelId="{98EA8B15-F24B-4DB2-956F-F8E6690C91ED}" srcId="{E2BC5643-3F49-4ABE-8CAF-FC628BFDBC41}" destId="{E755D52E-E5FD-4E5D-9F97-58A4166DE567}" srcOrd="2" destOrd="0" parTransId="{91791732-4598-4D44-B175-E90E68FD1C58}" sibTransId="{54801414-B0F8-434C-BA3E-337EF936E8EA}"/>
    <dgm:cxn modelId="{B7C87D2C-63E7-449B-82A5-04F5E0E69A07}" srcId="{E2BC5643-3F49-4ABE-8CAF-FC628BFDBC41}" destId="{49B300AB-E1C5-49E7-A24B-6F02778857D9}" srcOrd="0" destOrd="0" parTransId="{D9DC8966-F172-44CA-B1A6-AD8ABDE30065}" sibTransId="{12B36A05-9F61-4D07-A25E-3D5648334132}"/>
    <dgm:cxn modelId="{80262D2F-1DC8-440C-A45B-8FD2232165DC}" type="presOf" srcId="{E49F34E3-F768-44F6-91C4-FEAC2C2131A1}" destId="{334496BE-E064-4255-9B3F-39EB3EBD3309}" srcOrd="0" destOrd="4" presId="urn:microsoft.com/office/officeart/2005/8/layout/hList1"/>
    <dgm:cxn modelId="{2BF63C2F-839B-4150-A050-ED4955F49597}" type="presOf" srcId="{695087C9-D3F0-4F15-92D7-72E8B33DFE30}" destId="{F45D94D3-8184-4CF6-97ED-5E0DFCFDB000}" srcOrd="0" destOrd="4" presId="urn:microsoft.com/office/officeart/2005/8/layout/hList1"/>
    <dgm:cxn modelId="{2BE62931-1EBE-4BF5-A4ED-F1B81D44C90A}" srcId="{F3314992-278D-48F4-9732-67DD000260BE}" destId="{C83BD55E-E611-4845-86C3-5E9FC6ACB266}" srcOrd="2" destOrd="0" parTransId="{AD4917DD-18C6-4783-B770-4F93874BE2CB}" sibTransId="{D85FD0A6-A700-46B7-8BFC-2512572FA4F4}"/>
    <dgm:cxn modelId="{65D92335-0117-4811-BA89-D07ADC0FAD3D}" srcId="{E2BC5643-3F49-4ABE-8CAF-FC628BFDBC41}" destId="{DD8449D7-8C15-4F39-B56C-2817B49C00B2}" srcOrd="3" destOrd="0" parTransId="{EF790D90-C3AE-4A44-BB35-A0356E021078}" sibTransId="{46EDF96E-2284-47E6-847C-F1E99DD54F70}"/>
    <dgm:cxn modelId="{0AB49E37-7C5F-47F2-BCE7-743817D40B02}" type="presOf" srcId="{E2BC5643-3F49-4ABE-8CAF-FC628BFDBC41}" destId="{56B83DB5-99A8-4012-9872-98CCDFACEB5C}" srcOrd="0" destOrd="0" presId="urn:microsoft.com/office/officeart/2005/8/layout/hList1"/>
    <dgm:cxn modelId="{0DD8F943-7F69-4249-9D1B-2014D115A476}" srcId="{C83BD55E-E611-4845-86C3-5E9FC6ACB266}" destId="{7B960311-2064-4D01-9D4E-7A7E96B208FE}" srcOrd="2" destOrd="0" parTransId="{4D8782F9-ACFD-4BB6-B29F-FC91C207C8DB}" sibTransId="{0735512A-4AB9-4229-9D56-7869A127B163}"/>
    <dgm:cxn modelId="{584DB065-C1C7-4A97-82AB-D0F8B42CB95E}" srcId="{3116D72F-9637-4284-AB0E-892EF85FFF24}" destId="{BB62A6A0-B3FC-4EDA-85F9-973B6D6BED9F}" srcOrd="2" destOrd="0" parTransId="{7ED51D7B-0635-4071-A3D5-438FE28F8630}" sibTransId="{9F201BAA-92D7-40D8-B09E-6409744A3C25}"/>
    <dgm:cxn modelId="{28455166-58D6-4EA7-8E87-ACE373930E98}" type="presOf" srcId="{28A2B34C-2184-48C1-B34A-6CB3DAE13360}" destId="{7A9AAED2-8161-4E4F-ACCC-7B17C22E8C97}" srcOrd="0" destOrd="1" presId="urn:microsoft.com/office/officeart/2005/8/layout/hList1"/>
    <dgm:cxn modelId="{CFCFAF66-CD92-4067-B97F-0DEA5A3FFCC8}" srcId="{F3314992-278D-48F4-9732-67DD000260BE}" destId="{E2BC5643-3F49-4ABE-8CAF-FC628BFDBC41}" srcOrd="1" destOrd="0" parTransId="{83E3402B-4B2F-4A8A-A276-E72FB9D764AB}" sibTransId="{D185C09C-FAEB-4E09-863C-B13AA5F0D0EB}"/>
    <dgm:cxn modelId="{03FC3D4F-FDF3-435B-9639-46980A34826C}" type="presOf" srcId="{49B300AB-E1C5-49E7-A24B-6F02778857D9}" destId="{F45D94D3-8184-4CF6-97ED-5E0DFCFDB000}" srcOrd="0" destOrd="0" presId="urn:microsoft.com/office/officeart/2005/8/layout/hList1"/>
    <dgm:cxn modelId="{4931956F-DA43-415D-8634-C4FDCA1D03FB}" type="presOf" srcId="{423F1FA2-168B-48E9-A484-229E95B8CA0E}" destId="{7A9AAED2-8161-4E4F-ACCC-7B17C22E8C97}" srcOrd="0" destOrd="0" presId="urn:microsoft.com/office/officeart/2005/8/layout/hList1"/>
    <dgm:cxn modelId="{56B85D51-6792-4937-9860-067D3257E824}" srcId="{C83BD55E-E611-4845-86C3-5E9FC6ACB266}" destId="{E61E1049-002A-4565-8311-00550CAC780E}" srcOrd="5" destOrd="0" parTransId="{358B0BC0-FA60-48E3-9A28-ADFF82379FDB}" sibTransId="{D932496D-A81A-41B2-B1EB-652347B15EB0}"/>
    <dgm:cxn modelId="{A879BB76-7FA8-4272-8898-06A99FF8375C}" srcId="{3116D72F-9637-4284-AB0E-892EF85FFF24}" destId="{D0CAF972-3229-4AA2-AA09-2E6B322B8090}" srcOrd="4" destOrd="0" parTransId="{E973CBF0-B54C-4804-B629-0488E161AE25}" sibTransId="{76332D7D-2066-4B3E-9F3F-DEF2F35E7349}"/>
    <dgm:cxn modelId="{9E60AC8B-FD71-49EA-A5F4-C19FF5114AE5}" type="presOf" srcId="{3116D72F-9637-4284-AB0E-892EF85FFF24}" destId="{11265D81-30F8-4619-A1D5-66E4D014B988}" srcOrd="0" destOrd="0" presId="urn:microsoft.com/office/officeart/2005/8/layout/hList1"/>
    <dgm:cxn modelId="{BDD1C38E-FF79-4A36-A00D-A849473F15FF}" srcId="{C83BD55E-E611-4845-86C3-5E9FC6ACB266}" destId="{42B3B808-8F74-4C7B-92D3-5651D9FA2595}" srcOrd="3" destOrd="0" parTransId="{5704EAAF-8F85-4829-9911-E5BA21A53EA3}" sibTransId="{CF941CF0-8C34-46CD-B652-5149BE8F0FEA}"/>
    <dgm:cxn modelId="{9A8AE58E-EF1F-4DF6-9D7F-EA3210027005}" type="presOf" srcId="{C83BD55E-E611-4845-86C3-5E9FC6ACB266}" destId="{7758F28B-9CB6-4987-A616-3D6E1538DBDD}" srcOrd="0" destOrd="0" presId="urn:microsoft.com/office/officeart/2005/8/layout/hList1"/>
    <dgm:cxn modelId="{4C52D18F-B9CD-4782-8EB9-B38B3AF26296}" srcId="{E2BC5643-3F49-4ABE-8CAF-FC628BFDBC41}" destId="{96A0D54E-3F69-4929-B406-EEA7987FD249}" srcOrd="5" destOrd="0" parTransId="{481ADBA7-5310-47F8-B8F4-7C9ECE43C6AC}" sibTransId="{783E77C4-84F3-41AB-B57D-8F0EDC7BD41A}"/>
    <dgm:cxn modelId="{A311B89A-6E55-4CE3-AA5F-23AF3E87E373}" type="presOf" srcId="{7B960311-2064-4D01-9D4E-7A7E96B208FE}" destId="{334496BE-E064-4255-9B3F-39EB3EBD3309}" srcOrd="0" destOrd="2" presId="urn:microsoft.com/office/officeart/2005/8/layout/hList1"/>
    <dgm:cxn modelId="{AE9A1C9C-27B4-4FE0-B31B-AF3F0B6B6FFD}" srcId="{E2BC5643-3F49-4ABE-8CAF-FC628BFDBC41}" destId="{695087C9-D3F0-4F15-92D7-72E8B33DFE30}" srcOrd="4" destOrd="0" parTransId="{46413E0F-E26B-4EFB-8FE4-37951CE40DD6}" sibTransId="{96D5255B-5412-4241-93A5-714A40719224}"/>
    <dgm:cxn modelId="{0C71439F-DF1C-4FF7-9F63-EB431CADDC35}" srcId="{3116D72F-9637-4284-AB0E-892EF85FFF24}" destId="{C7A805FB-CF32-4B7E-B328-AA14DEE778D9}" srcOrd="3" destOrd="0" parTransId="{BE0FB336-2AB2-4E0A-BC04-2FE7894C3546}" sibTransId="{D1038FC4-39CC-4F5E-ACF8-6FD3E4876D9A}"/>
    <dgm:cxn modelId="{641B37AF-A7E0-4CC8-9399-09DE6856E491}" srcId="{C83BD55E-E611-4845-86C3-5E9FC6ACB266}" destId="{BA2B1C67-0E52-448D-BA73-761EFF89BD1C}" srcOrd="0" destOrd="0" parTransId="{54132768-69BE-4F31-966F-241BBD4E723C}" sibTransId="{163C1A19-4563-42B2-AD80-8D28AE7D23CC}"/>
    <dgm:cxn modelId="{F84292C2-FAE0-4620-BF4E-9EC4F09B3793}" srcId="{3116D72F-9637-4284-AB0E-892EF85FFF24}" destId="{423F1FA2-168B-48E9-A484-229E95B8CA0E}" srcOrd="0" destOrd="0" parTransId="{2F30CDEB-1B28-4FD4-AAFC-384E735E7445}" sibTransId="{24352838-9B59-4972-B438-32DEA40B2686}"/>
    <dgm:cxn modelId="{9CB99CC2-908F-47CD-90BD-BABE656291C8}" type="presOf" srcId="{22733DE3-85AC-4229-8F0D-9CAB9DF56E24}" destId="{7A9AAED2-8161-4E4F-ACCC-7B17C22E8C97}" srcOrd="0" destOrd="5" presId="urn:microsoft.com/office/officeart/2005/8/layout/hList1"/>
    <dgm:cxn modelId="{5A56CBC4-990B-47AD-8A9B-4F3EA10B8EA8}" srcId="{C83BD55E-E611-4845-86C3-5E9FC6ACB266}" destId="{E49F34E3-F768-44F6-91C4-FEAC2C2131A1}" srcOrd="4" destOrd="0" parTransId="{4F832E72-DFCD-4740-AEB5-27590BF97264}" sibTransId="{11C5F140-577B-4B46-9CE6-382F869E6D9A}"/>
    <dgm:cxn modelId="{85F937C5-D9D4-40AF-9AB2-F11A074663FA}" type="presOf" srcId="{96A0D54E-3F69-4929-B406-EEA7987FD249}" destId="{F45D94D3-8184-4CF6-97ED-5E0DFCFDB000}" srcOrd="0" destOrd="5" presId="urn:microsoft.com/office/officeart/2005/8/layout/hList1"/>
    <dgm:cxn modelId="{8CF0D0CB-2A4F-4BCC-8A95-3D7306F0CB80}" type="presOf" srcId="{BF60C273-0B69-4AD5-84C3-B13D7B72B886}" destId="{334496BE-E064-4255-9B3F-39EB3EBD3309}" srcOrd="0" destOrd="1" presId="urn:microsoft.com/office/officeart/2005/8/layout/hList1"/>
    <dgm:cxn modelId="{F31F7ED0-FA62-4E2A-AF84-F3C7321D96C6}" srcId="{3116D72F-9637-4284-AB0E-892EF85FFF24}" destId="{22733DE3-85AC-4229-8F0D-9CAB9DF56E24}" srcOrd="5" destOrd="0" parTransId="{EED19C05-F6B4-4928-9B79-8F5E0BB8F7ED}" sibTransId="{8663DD8D-CA88-4814-864C-E5BB34F43B05}"/>
    <dgm:cxn modelId="{AF8225DE-133F-4EA9-B7C1-A4CF4A2283CF}" type="presOf" srcId="{42B3B808-8F74-4C7B-92D3-5651D9FA2595}" destId="{334496BE-E064-4255-9B3F-39EB3EBD3309}" srcOrd="0" destOrd="3" presId="urn:microsoft.com/office/officeart/2005/8/layout/hList1"/>
    <dgm:cxn modelId="{906327DF-E317-48F0-BDA9-8313BDB0CE45}" type="presOf" srcId="{E755D52E-E5FD-4E5D-9F97-58A4166DE567}" destId="{F45D94D3-8184-4CF6-97ED-5E0DFCFDB000}" srcOrd="0" destOrd="2" presId="urn:microsoft.com/office/officeart/2005/8/layout/hList1"/>
    <dgm:cxn modelId="{D55951E6-5095-4B33-9D51-DE9D36F012F5}" type="presOf" srcId="{E61E1049-002A-4565-8311-00550CAC780E}" destId="{334496BE-E064-4255-9B3F-39EB3EBD3309}" srcOrd="0" destOrd="5" presId="urn:microsoft.com/office/officeart/2005/8/layout/hList1"/>
    <dgm:cxn modelId="{938DE6EB-2CCE-4CCD-8ABE-D1E922C7DDE4}" type="presOf" srcId="{D0CAF972-3229-4AA2-AA09-2E6B322B8090}" destId="{7A9AAED2-8161-4E4F-ACCC-7B17C22E8C97}" srcOrd="0" destOrd="4" presId="urn:microsoft.com/office/officeart/2005/8/layout/hList1"/>
    <dgm:cxn modelId="{FA8FA6EC-E094-4B7E-BAC7-1460C1405E4A}" srcId="{3116D72F-9637-4284-AB0E-892EF85FFF24}" destId="{28A2B34C-2184-48C1-B34A-6CB3DAE13360}" srcOrd="1" destOrd="0" parTransId="{DE0589C1-8C9C-4F5A-8F8E-BEF8274390D9}" sibTransId="{2DD9ACE2-8A1F-404B-8AF8-C96D81634CFB}"/>
    <dgm:cxn modelId="{A4B3CBF9-E24C-4E23-B9CB-B1314F6646B8}" type="presOf" srcId="{BA2B1C67-0E52-448D-BA73-761EFF89BD1C}" destId="{334496BE-E064-4255-9B3F-39EB3EBD3309}" srcOrd="0" destOrd="0" presId="urn:microsoft.com/office/officeart/2005/8/layout/hList1"/>
    <dgm:cxn modelId="{95ECA5FC-9DC0-4EEA-86BD-5609990C4236}" type="presOf" srcId="{C7A805FB-CF32-4B7E-B328-AA14DEE778D9}" destId="{7A9AAED2-8161-4E4F-ACCC-7B17C22E8C97}" srcOrd="0" destOrd="3" presId="urn:microsoft.com/office/officeart/2005/8/layout/hList1"/>
    <dgm:cxn modelId="{409F65FE-2CB2-41B0-974F-81D2596A926C}" srcId="{F3314992-278D-48F4-9732-67DD000260BE}" destId="{3116D72F-9637-4284-AB0E-892EF85FFF24}" srcOrd="0" destOrd="0" parTransId="{65FCA87E-8721-468A-A993-93362FDD2E9D}" sibTransId="{2E6A0407-406C-4297-8340-B2C581AA4EAC}"/>
    <dgm:cxn modelId="{77247F28-170D-400B-9128-0A1C36D554C9}" type="presParOf" srcId="{9599A5DF-0003-456F-8A50-CDD61FA2DD82}" destId="{90464C10-4E4A-4ED3-AF80-91F4C82F189B}" srcOrd="0" destOrd="0" presId="urn:microsoft.com/office/officeart/2005/8/layout/hList1"/>
    <dgm:cxn modelId="{EA6181E2-984A-4E60-B039-E989BB7EA5DC}" type="presParOf" srcId="{90464C10-4E4A-4ED3-AF80-91F4C82F189B}" destId="{11265D81-30F8-4619-A1D5-66E4D014B988}" srcOrd="0" destOrd="0" presId="urn:microsoft.com/office/officeart/2005/8/layout/hList1"/>
    <dgm:cxn modelId="{F2F642F0-5A21-4B88-9AC9-3D111A9CCA73}" type="presParOf" srcId="{90464C10-4E4A-4ED3-AF80-91F4C82F189B}" destId="{7A9AAED2-8161-4E4F-ACCC-7B17C22E8C97}" srcOrd="1" destOrd="0" presId="urn:microsoft.com/office/officeart/2005/8/layout/hList1"/>
    <dgm:cxn modelId="{6256EE37-6679-44C7-852F-055B781BDEFB}" type="presParOf" srcId="{9599A5DF-0003-456F-8A50-CDD61FA2DD82}" destId="{19D8B479-3F42-4778-ADA8-1DFD58D99708}" srcOrd="1" destOrd="0" presId="urn:microsoft.com/office/officeart/2005/8/layout/hList1"/>
    <dgm:cxn modelId="{38CF4B3A-D941-486A-9F58-2DF7EBEA2BA2}" type="presParOf" srcId="{9599A5DF-0003-456F-8A50-CDD61FA2DD82}" destId="{49A2F9F5-8216-4744-9970-37075B13A0CA}" srcOrd="2" destOrd="0" presId="urn:microsoft.com/office/officeart/2005/8/layout/hList1"/>
    <dgm:cxn modelId="{4AA9EFA3-FC0F-459E-9D8A-B5EBE372BC0C}" type="presParOf" srcId="{49A2F9F5-8216-4744-9970-37075B13A0CA}" destId="{56B83DB5-99A8-4012-9872-98CCDFACEB5C}" srcOrd="0" destOrd="0" presId="urn:microsoft.com/office/officeart/2005/8/layout/hList1"/>
    <dgm:cxn modelId="{EED2000C-0FCB-4102-B38D-8CC245A41509}" type="presParOf" srcId="{49A2F9F5-8216-4744-9970-37075B13A0CA}" destId="{F45D94D3-8184-4CF6-97ED-5E0DFCFDB000}" srcOrd="1" destOrd="0" presId="urn:microsoft.com/office/officeart/2005/8/layout/hList1"/>
    <dgm:cxn modelId="{1946D7B2-7BC7-45F3-96CB-9976550C0AFC}" type="presParOf" srcId="{9599A5DF-0003-456F-8A50-CDD61FA2DD82}" destId="{C439F258-7390-4068-980C-80B514EBB7BE}" srcOrd="3" destOrd="0" presId="urn:microsoft.com/office/officeart/2005/8/layout/hList1"/>
    <dgm:cxn modelId="{CE90FBD5-8A1A-4060-94CA-BD9804725BF6}" type="presParOf" srcId="{9599A5DF-0003-456F-8A50-CDD61FA2DD82}" destId="{7E525F46-3997-4DFE-96E5-36681D987D75}" srcOrd="4" destOrd="0" presId="urn:microsoft.com/office/officeart/2005/8/layout/hList1"/>
    <dgm:cxn modelId="{91A59E28-B842-4006-B5CF-FE5CB0401055}" type="presParOf" srcId="{7E525F46-3997-4DFE-96E5-36681D987D75}" destId="{7758F28B-9CB6-4987-A616-3D6E1538DBDD}" srcOrd="0" destOrd="0" presId="urn:microsoft.com/office/officeart/2005/8/layout/hList1"/>
    <dgm:cxn modelId="{6843C321-6FE6-4C35-A926-03B58C094F18}" type="presParOf" srcId="{7E525F46-3997-4DFE-96E5-36681D987D75}" destId="{334496BE-E064-4255-9B3F-39EB3EBD3309}"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5C9EF3-4036-4785-AE6C-287E3FFFA656}"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8DF7D0B6-879A-4C99-A47E-383B9B3E814B}">
      <dgm:prSet custT="1"/>
      <dgm:spPr/>
      <dgm:t>
        <a:bodyPr/>
        <a:lstStyle/>
        <a:p>
          <a:r>
            <a:rPr lang="en-US" sz="4400" dirty="0">
              <a:latin typeface="Aptos" panose="020B0004020202020204" pitchFamily="34" charset="0"/>
            </a:rPr>
            <a:t>Readiness Threats </a:t>
          </a:r>
        </a:p>
      </dgm:t>
    </dgm:pt>
    <dgm:pt modelId="{F8787911-F2D3-4862-A9C2-4D0019BA234B}" type="parTrans" cxnId="{E5C2D725-B147-4A70-9855-7F148D87115E}">
      <dgm:prSet/>
      <dgm:spPr/>
      <dgm:t>
        <a:bodyPr/>
        <a:lstStyle/>
        <a:p>
          <a:endParaRPr lang="en-US"/>
        </a:p>
      </dgm:t>
    </dgm:pt>
    <dgm:pt modelId="{C75747A9-64C8-49F2-AF34-F26D88F3A6A1}" type="sibTrans" cxnId="{E5C2D725-B147-4A70-9855-7F148D87115E}">
      <dgm:prSet/>
      <dgm:spPr/>
      <dgm:t>
        <a:bodyPr/>
        <a:lstStyle/>
        <a:p>
          <a:endParaRPr lang="en-US"/>
        </a:p>
      </dgm:t>
    </dgm:pt>
    <dgm:pt modelId="{4C232688-5737-4DB4-B188-8485AF669640}">
      <dgm:prSet custT="1"/>
      <dgm:spPr/>
      <dgm:t>
        <a:bodyPr/>
        <a:lstStyle/>
        <a:p>
          <a:r>
            <a:rPr lang="en-US" sz="3400" dirty="0">
              <a:latin typeface="Aptos" panose="020B0004020202020204" pitchFamily="34" charset="0"/>
            </a:rPr>
            <a:t>Obesity and metabolic disease</a:t>
          </a:r>
        </a:p>
      </dgm:t>
    </dgm:pt>
    <dgm:pt modelId="{213458F9-69AE-42F5-A887-1667026346D4}" type="parTrans" cxnId="{B83A3EEE-2FDA-45C7-99F1-135FCF0ED0E4}">
      <dgm:prSet/>
      <dgm:spPr/>
      <dgm:t>
        <a:bodyPr/>
        <a:lstStyle/>
        <a:p>
          <a:endParaRPr lang="en-US"/>
        </a:p>
      </dgm:t>
    </dgm:pt>
    <dgm:pt modelId="{8C4CB163-F2D3-4376-A803-B7D8A56859DB}" type="sibTrans" cxnId="{B83A3EEE-2FDA-45C7-99F1-135FCF0ED0E4}">
      <dgm:prSet/>
      <dgm:spPr/>
      <dgm:t>
        <a:bodyPr/>
        <a:lstStyle/>
        <a:p>
          <a:endParaRPr lang="en-US"/>
        </a:p>
      </dgm:t>
    </dgm:pt>
    <dgm:pt modelId="{7ABCE1A9-63E7-46ED-8B2C-1808772FAB40}">
      <dgm:prSet custT="1"/>
      <dgm:spPr/>
      <dgm:t>
        <a:bodyPr/>
        <a:lstStyle/>
        <a:p>
          <a:r>
            <a:rPr lang="en-US" sz="3400" dirty="0">
              <a:latin typeface="Aptos" panose="020B0004020202020204" pitchFamily="34" charset="0"/>
            </a:rPr>
            <a:t>Sleep deprivation and circadian disruption </a:t>
          </a:r>
        </a:p>
      </dgm:t>
    </dgm:pt>
    <dgm:pt modelId="{04A910AB-60C2-4B60-9EA2-D48F7E0279D9}" type="parTrans" cxnId="{F048C8D2-3613-47F9-8EBC-4094E7517686}">
      <dgm:prSet/>
      <dgm:spPr/>
      <dgm:t>
        <a:bodyPr/>
        <a:lstStyle/>
        <a:p>
          <a:endParaRPr lang="en-US"/>
        </a:p>
      </dgm:t>
    </dgm:pt>
    <dgm:pt modelId="{8F007E38-1350-451C-A0EE-F5C2E0B8F05B}" type="sibTrans" cxnId="{F048C8D2-3613-47F9-8EBC-4094E7517686}">
      <dgm:prSet/>
      <dgm:spPr/>
      <dgm:t>
        <a:bodyPr/>
        <a:lstStyle/>
        <a:p>
          <a:endParaRPr lang="en-US"/>
        </a:p>
      </dgm:t>
    </dgm:pt>
    <dgm:pt modelId="{0E24B1A3-FB81-494F-9B0B-A71F1A7A775F}">
      <dgm:prSet custT="1"/>
      <dgm:spPr/>
      <dgm:t>
        <a:bodyPr/>
        <a:lstStyle/>
        <a:p>
          <a:r>
            <a:rPr lang="en-US" sz="3400" dirty="0">
              <a:latin typeface="Aptos" panose="020B0004020202020204" pitchFamily="34" charset="0"/>
            </a:rPr>
            <a:t>Operational stress and burnout </a:t>
          </a:r>
        </a:p>
      </dgm:t>
    </dgm:pt>
    <dgm:pt modelId="{53B38964-EB99-4D73-9442-0C3B8E7AA575}" type="parTrans" cxnId="{FB904B91-7521-4586-8D29-CC54F2867DC9}">
      <dgm:prSet/>
      <dgm:spPr/>
      <dgm:t>
        <a:bodyPr/>
        <a:lstStyle/>
        <a:p>
          <a:endParaRPr lang="en-US"/>
        </a:p>
      </dgm:t>
    </dgm:pt>
    <dgm:pt modelId="{3ADB0CFD-B640-474D-A1B2-85DCFA0BDC47}" type="sibTrans" cxnId="{FB904B91-7521-4586-8D29-CC54F2867DC9}">
      <dgm:prSet/>
      <dgm:spPr/>
      <dgm:t>
        <a:bodyPr/>
        <a:lstStyle/>
        <a:p>
          <a:endParaRPr lang="en-US"/>
        </a:p>
      </dgm:t>
    </dgm:pt>
    <dgm:pt modelId="{287D7069-46C5-44B1-8CB1-A869ED2881B5}">
      <dgm:prSet custT="1"/>
      <dgm:spPr/>
      <dgm:t>
        <a:bodyPr/>
        <a:lstStyle/>
        <a:p>
          <a:r>
            <a:rPr lang="en-US" sz="3400" dirty="0">
              <a:latin typeface="Aptos" panose="020B0004020202020204" pitchFamily="34" charset="0"/>
            </a:rPr>
            <a:t>Chronic musculoskeletal pain </a:t>
          </a:r>
        </a:p>
      </dgm:t>
    </dgm:pt>
    <dgm:pt modelId="{21395A04-0B1D-4D9F-9F95-EF2CA3609E50}" type="parTrans" cxnId="{94279BE1-7D05-4BE4-9B30-90039DC80833}">
      <dgm:prSet/>
      <dgm:spPr/>
      <dgm:t>
        <a:bodyPr/>
        <a:lstStyle/>
        <a:p>
          <a:endParaRPr lang="en-US"/>
        </a:p>
      </dgm:t>
    </dgm:pt>
    <dgm:pt modelId="{148DF51F-A2B9-48AD-A79D-E3DB1C389DF4}" type="sibTrans" cxnId="{94279BE1-7D05-4BE4-9B30-90039DC80833}">
      <dgm:prSet/>
      <dgm:spPr/>
      <dgm:t>
        <a:bodyPr/>
        <a:lstStyle/>
        <a:p>
          <a:endParaRPr lang="en-US"/>
        </a:p>
      </dgm:t>
    </dgm:pt>
    <dgm:pt modelId="{985A619D-A46F-4476-9001-1AF8DBE71444}">
      <dgm:prSet custT="1"/>
      <dgm:spPr/>
      <dgm:t>
        <a:bodyPr/>
        <a:lstStyle/>
        <a:p>
          <a:r>
            <a:rPr lang="en-US" sz="3400" dirty="0">
              <a:latin typeface="Aptos" panose="020B0004020202020204" pitchFamily="34" charset="0"/>
            </a:rPr>
            <a:t>Cardiovascular risk factors </a:t>
          </a:r>
        </a:p>
      </dgm:t>
    </dgm:pt>
    <dgm:pt modelId="{F049C781-7FD3-4986-802F-9843435DF4B2}" type="parTrans" cxnId="{9AD633AA-2D7A-4E4A-A42F-46A41618CB37}">
      <dgm:prSet/>
      <dgm:spPr/>
      <dgm:t>
        <a:bodyPr/>
        <a:lstStyle/>
        <a:p>
          <a:endParaRPr lang="en-US"/>
        </a:p>
      </dgm:t>
    </dgm:pt>
    <dgm:pt modelId="{08FFD13F-8D8E-443C-B8B2-331021BD628A}" type="sibTrans" cxnId="{9AD633AA-2D7A-4E4A-A42F-46A41618CB37}">
      <dgm:prSet/>
      <dgm:spPr/>
      <dgm:t>
        <a:bodyPr/>
        <a:lstStyle/>
        <a:p>
          <a:endParaRPr lang="en-US"/>
        </a:p>
      </dgm:t>
    </dgm:pt>
    <dgm:pt modelId="{4D744679-97EC-4B3E-AFA1-FBC77F432753}">
      <dgm:prSet custT="1"/>
      <dgm:spPr/>
      <dgm:t>
        <a:bodyPr/>
        <a:lstStyle/>
        <a:p>
          <a:r>
            <a:rPr lang="en-US" sz="3400" dirty="0">
              <a:latin typeface="Aptos" panose="020B0004020202020204" pitchFamily="34" charset="0"/>
            </a:rPr>
            <a:t>Aging aviation workforce </a:t>
          </a:r>
        </a:p>
      </dgm:t>
    </dgm:pt>
    <dgm:pt modelId="{61768998-3C59-4264-837D-445F65FE8AAF}" type="parTrans" cxnId="{B5FA5A88-5378-471D-BBA9-9492E7FDE564}">
      <dgm:prSet/>
      <dgm:spPr/>
      <dgm:t>
        <a:bodyPr/>
        <a:lstStyle/>
        <a:p>
          <a:endParaRPr lang="en-US"/>
        </a:p>
      </dgm:t>
    </dgm:pt>
    <dgm:pt modelId="{5A6D6543-7CD1-484D-8C57-E5FACDE6DBA8}" type="sibTrans" cxnId="{B5FA5A88-5378-471D-BBA9-9492E7FDE564}">
      <dgm:prSet/>
      <dgm:spPr/>
      <dgm:t>
        <a:bodyPr/>
        <a:lstStyle/>
        <a:p>
          <a:endParaRPr lang="en-US"/>
        </a:p>
      </dgm:t>
    </dgm:pt>
    <dgm:pt modelId="{F3B9061F-B889-4C29-B208-52A778791444}">
      <dgm:prSet custT="1"/>
      <dgm:spPr/>
      <dgm:t>
        <a:bodyPr/>
        <a:lstStyle/>
        <a:p>
          <a:r>
            <a:rPr lang="en-US" sz="4400" dirty="0">
              <a:latin typeface="Aptos" panose="020B0004020202020204" pitchFamily="34" charset="0"/>
            </a:rPr>
            <a:t>Opportunities for Health Psychology </a:t>
          </a:r>
        </a:p>
      </dgm:t>
    </dgm:pt>
    <dgm:pt modelId="{533B1DE9-BD6D-46DB-9687-F022633F5AFE}" type="parTrans" cxnId="{EDB0169D-EAF9-4712-90CD-0E433415D326}">
      <dgm:prSet/>
      <dgm:spPr/>
      <dgm:t>
        <a:bodyPr/>
        <a:lstStyle/>
        <a:p>
          <a:endParaRPr lang="en-US"/>
        </a:p>
      </dgm:t>
    </dgm:pt>
    <dgm:pt modelId="{3598E0B8-F8E5-4413-A1C1-A99B4A711104}" type="sibTrans" cxnId="{EDB0169D-EAF9-4712-90CD-0E433415D326}">
      <dgm:prSet/>
      <dgm:spPr/>
      <dgm:t>
        <a:bodyPr/>
        <a:lstStyle/>
        <a:p>
          <a:endParaRPr lang="en-US"/>
        </a:p>
      </dgm:t>
    </dgm:pt>
    <dgm:pt modelId="{4633C303-EE52-4CDC-BF3A-4BA2023FEB1A}">
      <dgm:prSet custT="1"/>
      <dgm:spPr/>
      <dgm:t>
        <a:bodyPr/>
        <a:lstStyle/>
        <a:p>
          <a:r>
            <a:rPr lang="en-US" sz="3400" dirty="0">
              <a:latin typeface="Aptos" panose="020B0004020202020204" pitchFamily="34" charset="0"/>
            </a:rPr>
            <a:t>Early intervention </a:t>
          </a:r>
        </a:p>
      </dgm:t>
    </dgm:pt>
    <dgm:pt modelId="{AAC4B811-15BB-41C9-AA7D-CE001BAB584B}" type="parTrans" cxnId="{9ECD76FD-85B0-415B-A9E8-C45834E6578E}">
      <dgm:prSet/>
      <dgm:spPr/>
      <dgm:t>
        <a:bodyPr/>
        <a:lstStyle/>
        <a:p>
          <a:endParaRPr lang="en-US"/>
        </a:p>
      </dgm:t>
    </dgm:pt>
    <dgm:pt modelId="{9D781718-B93C-4C4E-AF4F-DC50EFAD725E}" type="sibTrans" cxnId="{9ECD76FD-85B0-415B-A9E8-C45834E6578E}">
      <dgm:prSet/>
      <dgm:spPr/>
      <dgm:t>
        <a:bodyPr/>
        <a:lstStyle/>
        <a:p>
          <a:endParaRPr lang="en-US"/>
        </a:p>
      </dgm:t>
    </dgm:pt>
    <dgm:pt modelId="{2225042F-807F-4CDC-834B-57FE50BEA05E}">
      <dgm:prSet custT="1"/>
      <dgm:spPr/>
      <dgm:t>
        <a:bodyPr/>
        <a:lstStyle/>
        <a:p>
          <a:r>
            <a:rPr lang="en-US" sz="3400" dirty="0">
              <a:latin typeface="Aptos" panose="020B0004020202020204" pitchFamily="34" charset="0"/>
            </a:rPr>
            <a:t>Lifestyle medicine integration </a:t>
          </a:r>
        </a:p>
      </dgm:t>
    </dgm:pt>
    <dgm:pt modelId="{CB8A21AC-7D90-46E6-B3AB-BB20B2FDBE54}" type="parTrans" cxnId="{ECA2B614-E392-4E14-B432-11E84731F8B7}">
      <dgm:prSet/>
      <dgm:spPr/>
      <dgm:t>
        <a:bodyPr/>
        <a:lstStyle/>
        <a:p>
          <a:endParaRPr lang="en-US"/>
        </a:p>
      </dgm:t>
    </dgm:pt>
    <dgm:pt modelId="{FBC7AAE4-63B6-4BC6-93FE-D6BE5D65A705}" type="sibTrans" cxnId="{ECA2B614-E392-4E14-B432-11E84731F8B7}">
      <dgm:prSet/>
      <dgm:spPr/>
      <dgm:t>
        <a:bodyPr/>
        <a:lstStyle/>
        <a:p>
          <a:endParaRPr lang="en-US"/>
        </a:p>
      </dgm:t>
    </dgm:pt>
    <dgm:pt modelId="{F1785982-B04B-4E57-894F-349238D46A29}">
      <dgm:prSet custT="1"/>
      <dgm:spPr/>
      <dgm:t>
        <a:bodyPr/>
        <a:lstStyle/>
        <a:p>
          <a:r>
            <a:rPr lang="en-US" sz="3400" dirty="0">
              <a:latin typeface="Aptos" panose="020B0004020202020204" pitchFamily="34" charset="0"/>
            </a:rPr>
            <a:t>Population health initiatives </a:t>
          </a:r>
        </a:p>
      </dgm:t>
    </dgm:pt>
    <dgm:pt modelId="{61CF5EDF-82EA-4D82-A193-24799BBFECC9}" type="parTrans" cxnId="{0BE36991-C624-4278-8FB6-664FE890EBBC}">
      <dgm:prSet/>
      <dgm:spPr/>
      <dgm:t>
        <a:bodyPr/>
        <a:lstStyle/>
        <a:p>
          <a:endParaRPr lang="en-US"/>
        </a:p>
      </dgm:t>
    </dgm:pt>
    <dgm:pt modelId="{FECA5366-F846-4876-A8C8-96729B4B2F78}" type="sibTrans" cxnId="{0BE36991-C624-4278-8FB6-664FE890EBBC}">
      <dgm:prSet/>
      <dgm:spPr/>
      <dgm:t>
        <a:bodyPr/>
        <a:lstStyle/>
        <a:p>
          <a:endParaRPr lang="en-US"/>
        </a:p>
      </dgm:t>
    </dgm:pt>
    <dgm:pt modelId="{9707227C-D004-4830-89B0-2D8C3BD7F255}">
      <dgm:prSet custT="1"/>
      <dgm:spPr/>
      <dgm:t>
        <a:bodyPr/>
        <a:lstStyle/>
        <a:p>
          <a:r>
            <a:rPr lang="en-US" sz="3400" dirty="0">
              <a:latin typeface="Aptos" panose="020B0004020202020204" pitchFamily="34" charset="0"/>
            </a:rPr>
            <a:t>Performance optimization programs </a:t>
          </a:r>
        </a:p>
      </dgm:t>
    </dgm:pt>
    <dgm:pt modelId="{CEABC20F-0ED6-4CCD-8E93-F3E6DAEB9D1C}" type="parTrans" cxnId="{582C2A72-5AC3-4B77-98F3-C5387D100516}">
      <dgm:prSet/>
      <dgm:spPr/>
      <dgm:t>
        <a:bodyPr/>
        <a:lstStyle/>
        <a:p>
          <a:endParaRPr lang="en-US"/>
        </a:p>
      </dgm:t>
    </dgm:pt>
    <dgm:pt modelId="{4BFAD34F-CF0C-41AA-A684-ACDC45F1F3C6}" type="sibTrans" cxnId="{582C2A72-5AC3-4B77-98F3-C5387D100516}">
      <dgm:prSet/>
      <dgm:spPr/>
      <dgm:t>
        <a:bodyPr/>
        <a:lstStyle/>
        <a:p>
          <a:endParaRPr lang="en-US"/>
        </a:p>
      </dgm:t>
    </dgm:pt>
    <dgm:pt modelId="{98F83E0D-7FDD-41AB-8B89-48F397AFBD2F}">
      <dgm:prSet custT="1"/>
      <dgm:spPr/>
      <dgm:t>
        <a:bodyPr/>
        <a:lstStyle/>
        <a:p>
          <a:r>
            <a:rPr lang="en-US" sz="3400" dirty="0">
              <a:latin typeface="Aptos" panose="020B0004020202020204" pitchFamily="34" charset="0"/>
            </a:rPr>
            <a:t>Readiness-focused behavioral medicine services </a:t>
          </a:r>
        </a:p>
      </dgm:t>
    </dgm:pt>
    <dgm:pt modelId="{96CD91D8-E14C-43A9-9DE3-27E5B59A7613}" type="parTrans" cxnId="{9E062C2B-78E4-4179-B64B-F6E7C36EADEE}">
      <dgm:prSet/>
      <dgm:spPr/>
      <dgm:t>
        <a:bodyPr/>
        <a:lstStyle/>
        <a:p>
          <a:endParaRPr lang="en-US"/>
        </a:p>
      </dgm:t>
    </dgm:pt>
    <dgm:pt modelId="{DD2BE5FC-530A-43F2-AB5C-AC556CCA5AE0}" type="sibTrans" cxnId="{9E062C2B-78E4-4179-B64B-F6E7C36EADEE}">
      <dgm:prSet/>
      <dgm:spPr/>
      <dgm:t>
        <a:bodyPr/>
        <a:lstStyle/>
        <a:p>
          <a:endParaRPr lang="en-US"/>
        </a:p>
      </dgm:t>
    </dgm:pt>
    <dgm:pt modelId="{FCB2514D-CB16-4180-9561-E72BA6ECC3F0}">
      <dgm:prSet custT="1"/>
      <dgm:spPr/>
      <dgm:t>
        <a:bodyPr/>
        <a:lstStyle/>
        <a:p>
          <a:r>
            <a:rPr lang="en-US" sz="3400" dirty="0">
              <a:latin typeface="Aptos" panose="020B0004020202020204" pitchFamily="34" charset="0"/>
            </a:rPr>
            <a:t>Interdisciplinary aviation medicine collaboration </a:t>
          </a:r>
        </a:p>
      </dgm:t>
    </dgm:pt>
    <dgm:pt modelId="{5C961BE9-7467-4382-BB56-2CFCCC5DEF8D}" type="parTrans" cxnId="{58B94ECB-847B-4282-BD13-A95A449AAD63}">
      <dgm:prSet/>
      <dgm:spPr/>
      <dgm:t>
        <a:bodyPr/>
        <a:lstStyle/>
        <a:p>
          <a:endParaRPr lang="en-US"/>
        </a:p>
      </dgm:t>
    </dgm:pt>
    <dgm:pt modelId="{15704CC1-86FB-4C32-89C7-E99B77AA60C3}" type="sibTrans" cxnId="{58B94ECB-847B-4282-BD13-A95A449AAD63}">
      <dgm:prSet/>
      <dgm:spPr/>
      <dgm:t>
        <a:bodyPr/>
        <a:lstStyle/>
        <a:p>
          <a:endParaRPr lang="en-US"/>
        </a:p>
      </dgm:t>
    </dgm:pt>
    <dgm:pt modelId="{D8EDE59E-66BF-4003-8949-5BD4B515256F}" type="pres">
      <dgm:prSet presAssocID="{215C9EF3-4036-4785-AE6C-287E3FFFA656}" presName="linear" presStyleCnt="0">
        <dgm:presLayoutVars>
          <dgm:dir/>
          <dgm:animLvl val="lvl"/>
          <dgm:resizeHandles val="exact"/>
        </dgm:presLayoutVars>
      </dgm:prSet>
      <dgm:spPr/>
    </dgm:pt>
    <dgm:pt modelId="{542BAC07-12F5-49B2-A207-5530E195F07F}" type="pres">
      <dgm:prSet presAssocID="{8DF7D0B6-879A-4C99-A47E-383B9B3E814B}" presName="parentLin" presStyleCnt="0"/>
      <dgm:spPr/>
    </dgm:pt>
    <dgm:pt modelId="{40F65CA5-A1BD-44D2-B27B-3D75F563397F}" type="pres">
      <dgm:prSet presAssocID="{8DF7D0B6-879A-4C99-A47E-383B9B3E814B}" presName="parentLeftMargin" presStyleLbl="node1" presStyleIdx="0" presStyleCnt="2"/>
      <dgm:spPr/>
    </dgm:pt>
    <dgm:pt modelId="{68EF353F-F85C-4E2A-9CC7-B8F0C9F3CFEA}" type="pres">
      <dgm:prSet presAssocID="{8DF7D0B6-879A-4C99-A47E-383B9B3E814B}" presName="parentText" presStyleLbl="node1" presStyleIdx="0" presStyleCnt="2">
        <dgm:presLayoutVars>
          <dgm:chMax val="0"/>
          <dgm:bulletEnabled val="1"/>
        </dgm:presLayoutVars>
      </dgm:prSet>
      <dgm:spPr/>
    </dgm:pt>
    <dgm:pt modelId="{93832647-A9B2-4AF2-90CF-D5C264468245}" type="pres">
      <dgm:prSet presAssocID="{8DF7D0B6-879A-4C99-A47E-383B9B3E814B}" presName="negativeSpace" presStyleCnt="0"/>
      <dgm:spPr/>
    </dgm:pt>
    <dgm:pt modelId="{F70E7ACD-EBC7-4E12-9531-2743208A81CF}" type="pres">
      <dgm:prSet presAssocID="{8DF7D0B6-879A-4C99-A47E-383B9B3E814B}" presName="childText" presStyleLbl="conFgAcc1" presStyleIdx="0" presStyleCnt="2">
        <dgm:presLayoutVars>
          <dgm:bulletEnabled val="1"/>
        </dgm:presLayoutVars>
      </dgm:prSet>
      <dgm:spPr/>
    </dgm:pt>
    <dgm:pt modelId="{CC2CA2E2-823A-452B-9E37-BD9316642078}" type="pres">
      <dgm:prSet presAssocID="{C75747A9-64C8-49F2-AF34-F26D88F3A6A1}" presName="spaceBetweenRectangles" presStyleCnt="0"/>
      <dgm:spPr/>
    </dgm:pt>
    <dgm:pt modelId="{EE7821E3-6153-47CC-9B4E-B7194A23821D}" type="pres">
      <dgm:prSet presAssocID="{F3B9061F-B889-4C29-B208-52A778791444}" presName="parentLin" presStyleCnt="0"/>
      <dgm:spPr/>
    </dgm:pt>
    <dgm:pt modelId="{947C5E5B-30B6-4962-A1C1-4F1F9B41629E}" type="pres">
      <dgm:prSet presAssocID="{F3B9061F-B889-4C29-B208-52A778791444}" presName="parentLeftMargin" presStyleLbl="node1" presStyleIdx="0" presStyleCnt="2"/>
      <dgm:spPr/>
    </dgm:pt>
    <dgm:pt modelId="{39B57724-B7CD-4E48-AA5A-B8ADD881A8F7}" type="pres">
      <dgm:prSet presAssocID="{F3B9061F-B889-4C29-B208-52A778791444}" presName="parentText" presStyleLbl="node1" presStyleIdx="1" presStyleCnt="2">
        <dgm:presLayoutVars>
          <dgm:chMax val="0"/>
          <dgm:bulletEnabled val="1"/>
        </dgm:presLayoutVars>
      </dgm:prSet>
      <dgm:spPr/>
    </dgm:pt>
    <dgm:pt modelId="{578D26E2-6162-4F20-9AC1-A6658698D386}" type="pres">
      <dgm:prSet presAssocID="{F3B9061F-B889-4C29-B208-52A778791444}" presName="negativeSpace" presStyleCnt="0"/>
      <dgm:spPr/>
    </dgm:pt>
    <dgm:pt modelId="{56627C5E-6E84-421A-B2DC-6EDFCE4E9703}" type="pres">
      <dgm:prSet presAssocID="{F3B9061F-B889-4C29-B208-52A778791444}" presName="childText" presStyleLbl="conFgAcc1" presStyleIdx="1" presStyleCnt="2" custLinFactNeighborX="-1218" custLinFactNeighborY="-1911">
        <dgm:presLayoutVars>
          <dgm:bulletEnabled val="1"/>
        </dgm:presLayoutVars>
      </dgm:prSet>
      <dgm:spPr/>
    </dgm:pt>
  </dgm:ptLst>
  <dgm:cxnLst>
    <dgm:cxn modelId="{F358E805-CFA6-4DB7-AB1A-C8620FE8CE1D}" type="presOf" srcId="{4C232688-5737-4DB4-B188-8485AF669640}" destId="{F70E7ACD-EBC7-4E12-9531-2743208A81CF}" srcOrd="0" destOrd="0" presId="urn:microsoft.com/office/officeart/2005/8/layout/list1"/>
    <dgm:cxn modelId="{ECA2B614-E392-4E14-B432-11E84731F8B7}" srcId="{F3B9061F-B889-4C29-B208-52A778791444}" destId="{2225042F-807F-4CDC-834B-57FE50BEA05E}" srcOrd="1" destOrd="0" parTransId="{CB8A21AC-7D90-46E6-B3AB-BB20B2FDBE54}" sibTransId="{FBC7AAE4-63B6-4BC6-93FE-D6BE5D65A705}"/>
    <dgm:cxn modelId="{E5C2D725-B147-4A70-9855-7F148D87115E}" srcId="{215C9EF3-4036-4785-AE6C-287E3FFFA656}" destId="{8DF7D0B6-879A-4C99-A47E-383B9B3E814B}" srcOrd="0" destOrd="0" parTransId="{F8787911-F2D3-4862-A9C2-4D0019BA234B}" sibTransId="{C75747A9-64C8-49F2-AF34-F26D88F3A6A1}"/>
    <dgm:cxn modelId="{9E062C2B-78E4-4179-B64B-F6E7C36EADEE}" srcId="{F3B9061F-B889-4C29-B208-52A778791444}" destId="{98F83E0D-7FDD-41AB-8B89-48F397AFBD2F}" srcOrd="4" destOrd="0" parTransId="{96CD91D8-E14C-43A9-9DE3-27E5B59A7613}" sibTransId="{DD2BE5FC-530A-43F2-AB5C-AC556CCA5AE0}"/>
    <dgm:cxn modelId="{7F9C7636-56F2-4F3E-9F10-D4209A2586B0}" type="presOf" srcId="{287D7069-46C5-44B1-8CB1-A869ED2881B5}" destId="{F70E7ACD-EBC7-4E12-9531-2743208A81CF}" srcOrd="0" destOrd="3" presId="urn:microsoft.com/office/officeart/2005/8/layout/list1"/>
    <dgm:cxn modelId="{0E29E23A-5322-4800-B559-8652476EF460}" type="presOf" srcId="{2225042F-807F-4CDC-834B-57FE50BEA05E}" destId="{56627C5E-6E84-421A-B2DC-6EDFCE4E9703}" srcOrd="0" destOrd="1" presId="urn:microsoft.com/office/officeart/2005/8/layout/list1"/>
    <dgm:cxn modelId="{ABDEFC3F-D6DD-48B8-9730-7C673471309B}" type="presOf" srcId="{985A619D-A46F-4476-9001-1AF8DBE71444}" destId="{F70E7ACD-EBC7-4E12-9531-2743208A81CF}" srcOrd="0" destOrd="4" presId="urn:microsoft.com/office/officeart/2005/8/layout/list1"/>
    <dgm:cxn modelId="{9993115B-3D0E-4406-98D4-B88D81295ABC}" type="presOf" srcId="{215C9EF3-4036-4785-AE6C-287E3FFFA656}" destId="{D8EDE59E-66BF-4003-8949-5BD4B515256F}" srcOrd="0" destOrd="0" presId="urn:microsoft.com/office/officeart/2005/8/layout/list1"/>
    <dgm:cxn modelId="{5BBE4162-6D27-464B-822D-3020F270A6B6}" type="presOf" srcId="{FCB2514D-CB16-4180-9561-E72BA6ECC3F0}" destId="{56627C5E-6E84-421A-B2DC-6EDFCE4E9703}" srcOrd="0" destOrd="5" presId="urn:microsoft.com/office/officeart/2005/8/layout/list1"/>
    <dgm:cxn modelId="{2740D168-62E4-4B95-908D-D965590EECE5}" type="presOf" srcId="{0E24B1A3-FB81-494F-9B0B-A71F1A7A775F}" destId="{F70E7ACD-EBC7-4E12-9531-2743208A81CF}" srcOrd="0" destOrd="2" presId="urn:microsoft.com/office/officeart/2005/8/layout/list1"/>
    <dgm:cxn modelId="{9046CE4E-9036-40A1-AD87-C3559CC53D9F}" type="presOf" srcId="{98F83E0D-7FDD-41AB-8B89-48F397AFBD2F}" destId="{56627C5E-6E84-421A-B2DC-6EDFCE4E9703}" srcOrd="0" destOrd="4" presId="urn:microsoft.com/office/officeart/2005/8/layout/list1"/>
    <dgm:cxn modelId="{582C2A72-5AC3-4B77-98F3-C5387D100516}" srcId="{F3B9061F-B889-4C29-B208-52A778791444}" destId="{9707227C-D004-4830-89B0-2D8C3BD7F255}" srcOrd="3" destOrd="0" parTransId="{CEABC20F-0ED6-4CCD-8E93-F3E6DAEB9D1C}" sibTransId="{4BFAD34F-CF0C-41AA-A684-ACDC45F1F3C6}"/>
    <dgm:cxn modelId="{59F62073-6583-441E-AD59-7DE9CE058AAB}" type="presOf" srcId="{F3B9061F-B889-4C29-B208-52A778791444}" destId="{947C5E5B-30B6-4962-A1C1-4F1F9B41629E}" srcOrd="0" destOrd="0" presId="urn:microsoft.com/office/officeart/2005/8/layout/list1"/>
    <dgm:cxn modelId="{F98F6078-478C-46A4-9E07-4D14AE611D56}" type="presOf" srcId="{8DF7D0B6-879A-4C99-A47E-383B9B3E814B}" destId="{68EF353F-F85C-4E2A-9CC7-B8F0C9F3CFEA}" srcOrd="1" destOrd="0" presId="urn:microsoft.com/office/officeart/2005/8/layout/list1"/>
    <dgm:cxn modelId="{B5FA5A88-5378-471D-BBA9-9492E7FDE564}" srcId="{8DF7D0B6-879A-4C99-A47E-383B9B3E814B}" destId="{4D744679-97EC-4B3E-AFA1-FBC77F432753}" srcOrd="5" destOrd="0" parTransId="{61768998-3C59-4264-837D-445F65FE8AAF}" sibTransId="{5A6D6543-7CD1-484D-8C57-E5FACDE6DBA8}"/>
    <dgm:cxn modelId="{0BE36991-C624-4278-8FB6-664FE890EBBC}" srcId="{F3B9061F-B889-4C29-B208-52A778791444}" destId="{F1785982-B04B-4E57-894F-349238D46A29}" srcOrd="2" destOrd="0" parTransId="{61CF5EDF-82EA-4D82-A193-24799BBFECC9}" sibTransId="{FECA5366-F846-4876-A8C8-96729B4B2F78}"/>
    <dgm:cxn modelId="{FB904B91-7521-4586-8D29-CC54F2867DC9}" srcId="{8DF7D0B6-879A-4C99-A47E-383B9B3E814B}" destId="{0E24B1A3-FB81-494F-9B0B-A71F1A7A775F}" srcOrd="2" destOrd="0" parTransId="{53B38964-EB99-4D73-9442-0C3B8E7AA575}" sibTransId="{3ADB0CFD-B640-474D-A1B2-85DCFA0BDC47}"/>
    <dgm:cxn modelId="{21C6A897-57C7-4661-B076-88635C675838}" type="presOf" srcId="{4D744679-97EC-4B3E-AFA1-FBC77F432753}" destId="{F70E7ACD-EBC7-4E12-9531-2743208A81CF}" srcOrd="0" destOrd="5" presId="urn:microsoft.com/office/officeart/2005/8/layout/list1"/>
    <dgm:cxn modelId="{EDB0169D-EAF9-4712-90CD-0E433415D326}" srcId="{215C9EF3-4036-4785-AE6C-287E3FFFA656}" destId="{F3B9061F-B889-4C29-B208-52A778791444}" srcOrd="1" destOrd="0" parTransId="{533B1DE9-BD6D-46DB-9687-F022633F5AFE}" sibTransId="{3598E0B8-F8E5-4413-A1C1-A99B4A711104}"/>
    <dgm:cxn modelId="{42ECBCA9-889D-42E9-AB8D-464EA961E9AC}" type="presOf" srcId="{F3B9061F-B889-4C29-B208-52A778791444}" destId="{39B57724-B7CD-4E48-AA5A-B8ADD881A8F7}" srcOrd="1" destOrd="0" presId="urn:microsoft.com/office/officeart/2005/8/layout/list1"/>
    <dgm:cxn modelId="{9AD633AA-2D7A-4E4A-A42F-46A41618CB37}" srcId="{8DF7D0B6-879A-4C99-A47E-383B9B3E814B}" destId="{985A619D-A46F-4476-9001-1AF8DBE71444}" srcOrd="4" destOrd="0" parTransId="{F049C781-7FD3-4986-802F-9843435DF4B2}" sibTransId="{08FFD13F-8D8E-443C-B8B2-331021BD628A}"/>
    <dgm:cxn modelId="{47F5BFAC-B761-4C0D-A803-6E63F7172076}" type="presOf" srcId="{7ABCE1A9-63E7-46ED-8B2C-1808772FAB40}" destId="{F70E7ACD-EBC7-4E12-9531-2743208A81CF}" srcOrd="0" destOrd="1" presId="urn:microsoft.com/office/officeart/2005/8/layout/list1"/>
    <dgm:cxn modelId="{668824AF-C7ED-4A16-9931-80CEAE83D258}" type="presOf" srcId="{9707227C-D004-4830-89B0-2D8C3BD7F255}" destId="{56627C5E-6E84-421A-B2DC-6EDFCE4E9703}" srcOrd="0" destOrd="3" presId="urn:microsoft.com/office/officeart/2005/8/layout/list1"/>
    <dgm:cxn modelId="{4BBF7DB8-18F9-49EB-B855-C10750532454}" type="presOf" srcId="{4633C303-EE52-4CDC-BF3A-4BA2023FEB1A}" destId="{56627C5E-6E84-421A-B2DC-6EDFCE4E9703}" srcOrd="0" destOrd="0" presId="urn:microsoft.com/office/officeart/2005/8/layout/list1"/>
    <dgm:cxn modelId="{58B94ECB-847B-4282-BD13-A95A449AAD63}" srcId="{F3B9061F-B889-4C29-B208-52A778791444}" destId="{FCB2514D-CB16-4180-9561-E72BA6ECC3F0}" srcOrd="5" destOrd="0" parTransId="{5C961BE9-7467-4382-BB56-2CFCCC5DEF8D}" sibTransId="{15704CC1-86FB-4C32-89C7-E99B77AA60C3}"/>
    <dgm:cxn modelId="{F048C8D2-3613-47F9-8EBC-4094E7517686}" srcId="{8DF7D0B6-879A-4C99-A47E-383B9B3E814B}" destId="{7ABCE1A9-63E7-46ED-8B2C-1808772FAB40}" srcOrd="1" destOrd="0" parTransId="{04A910AB-60C2-4B60-9EA2-D48F7E0279D9}" sibTransId="{8F007E38-1350-451C-A0EE-F5C2E0B8F05B}"/>
    <dgm:cxn modelId="{94279BE1-7D05-4BE4-9B30-90039DC80833}" srcId="{8DF7D0B6-879A-4C99-A47E-383B9B3E814B}" destId="{287D7069-46C5-44B1-8CB1-A869ED2881B5}" srcOrd="3" destOrd="0" parTransId="{21395A04-0B1D-4D9F-9F95-EF2CA3609E50}" sibTransId="{148DF51F-A2B9-48AD-A79D-E3DB1C389DF4}"/>
    <dgm:cxn modelId="{B83A3EEE-2FDA-45C7-99F1-135FCF0ED0E4}" srcId="{8DF7D0B6-879A-4C99-A47E-383B9B3E814B}" destId="{4C232688-5737-4DB4-B188-8485AF669640}" srcOrd="0" destOrd="0" parTransId="{213458F9-69AE-42F5-A887-1667026346D4}" sibTransId="{8C4CB163-F2D3-4376-A803-B7D8A56859DB}"/>
    <dgm:cxn modelId="{138640F9-4417-4759-A8E8-FCDAE6815DE7}" type="presOf" srcId="{8DF7D0B6-879A-4C99-A47E-383B9B3E814B}" destId="{40F65CA5-A1BD-44D2-B27B-3D75F563397F}" srcOrd="0" destOrd="0" presId="urn:microsoft.com/office/officeart/2005/8/layout/list1"/>
    <dgm:cxn modelId="{9ECD76FD-85B0-415B-A9E8-C45834E6578E}" srcId="{F3B9061F-B889-4C29-B208-52A778791444}" destId="{4633C303-EE52-4CDC-BF3A-4BA2023FEB1A}" srcOrd="0" destOrd="0" parTransId="{AAC4B811-15BB-41C9-AA7D-CE001BAB584B}" sibTransId="{9D781718-B93C-4C4E-AF4F-DC50EFAD725E}"/>
    <dgm:cxn modelId="{70D8CEFF-7BE5-4525-9C73-2EA35BD382D6}" type="presOf" srcId="{F1785982-B04B-4E57-894F-349238D46A29}" destId="{56627C5E-6E84-421A-B2DC-6EDFCE4E9703}" srcOrd="0" destOrd="2" presId="urn:microsoft.com/office/officeart/2005/8/layout/list1"/>
    <dgm:cxn modelId="{043898B0-6DC4-404D-9071-45B80BE39D63}" type="presParOf" srcId="{D8EDE59E-66BF-4003-8949-5BD4B515256F}" destId="{542BAC07-12F5-49B2-A207-5530E195F07F}" srcOrd="0" destOrd="0" presId="urn:microsoft.com/office/officeart/2005/8/layout/list1"/>
    <dgm:cxn modelId="{EA3EBDB4-9519-49EA-9144-A67E62BF4428}" type="presParOf" srcId="{542BAC07-12F5-49B2-A207-5530E195F07F}" destId="{40F65CA5-A1BD-44D2-B27B-3D75F563397F}" srcOrd="0" destOrd="0" presId="urn:microsoft.com/office/officeart/2005/8/layout/list1"/>
    <dgm:cxn modelId="{3A2D2E08-608D-4AC8-946E-549C68F03D92}" type="presParOf" srcId="{542BAC07-12F5-49B2-A207-5530E195F07F}" destId="{68EF353F-F85C-4E2A-9CC7-B8F0C9F3CFEA}" srcOrd="1" destOrd="0" presId="urn:microsoft.com/office/officeart/2005/8/layout/list1"/>
    <dgm:cxn modelId="{AA9B6DB0-C68B-473C-8984-D002CD1EB493}" type="presParOf" srcId="{D8EDE59E-66BF-4003-8949-5BD4B515256F}" destId="{93832647-A9B2-4AF2-90CF-D5C264468245}" srcOrd="1" destOrd="0" presId="urn:microsoft.com/office/officeart/2005/8/layout/list1"/>
    <dgm:cxn modelId="{37028811-91E7-481F-B3FC-8B9543D1C607}" type="presParOf" srcId="{D8EDE59E-66BF-4003-8949-5BD4B515256F}" destId="{F70E7ACD-EBC7-4E12-9531-2743208A81CF}" srcOrd="2" destOrd="0" presId="urn:microsoft.com/office/officeart/2005/8/layout/list1"/>
    <dgm:cxn modelId="{F6DEADA7-D551-4F20-A786-600B5CF49E10}" type="presParOf" srcId="{D8EDE59E-66BF-4003-8949-5BD4B515256F}" destId="{CC2CA2E2-823A-452B-9E37-BD9316642078}" srcOrd="3" destOrd="0" presId="urn:microsoft.com/office/officeart/2005/8/layout/list1"/>
    <dgm:cxn modelId="{7A02212D-CC24-4752-B2FB-A1A708B8329E}" type="presParOf" srcId="{D8EDE59E-66BF-4003-8949-5BD4B515256F}" destId="{EE7821E3-6153-47CC-9B4E-B7194A23821D}" srcOrd="4" destOrd="0" presId="urn:microsoft.com/office/officeart/2005/8/layout/list1"/>
    <dgm:cxn modelId="{6B32B271-2009-4CB6-8B96-1ECB638F93BB}" type="presParOf" srcId="{EE7821E3-6153-47CC-9B4E-B7194A23821D}" destId="{947C5E5B-30B6-4962-A1C1-4F1F9B41629E}" srcOrd="0" destOrd="0" presId="urn:microsoft.com/office/officeart/2005/8/layout/list1"/>
    <dgm:cxn modelId="{49A4EA8F-8B80-43CE-829E-E1D69C715FEA}" type="presParOf" srcId="{EE7821E3-6153-47CC-9B4E-B7194A23821D}" destId="{39B57724-B7CD-4E48-AA5A-B8ADD881A8F7}" srcOrd="1" destOrd="0" presId="urn:microsoft.com/office/officeart/2005/8/layout/list1"/>
    <dgm:cxn modelId="{7E6F03D0-33E9-40CD-A9E0-A481029ECF3E}" type="presParOf" srcId="{D8EDE59E-66BF-4003-8949-5BD4B515256F}" destId="{578D26E2-6162-4F20-9AC1-A6658698D386}" srcOrd="5" destOrd="0" presId="urn:microsoft.com/office/officeart/2005/8/layout/list1"/>
    <dgm:cxn modelId="{CC2C1FDB-7809-4137-8CE5-A33C231A9C58}" type="presParOf" srcId="{D8EDE59E-66BF-4003-8949-5BD4B515256F}" destId="{56627C5E-6E84-421A-B2DC-6EDFCE4E9703}" srcOrd="6" destOrd="0" presId="urn:microsoft.com/office/officeart/2005/8/layout/lis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19733F-40CB-4D77-AA3F-8177F59A6B54}"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035CC0DD-9E3C-48FA-A02C-8BFB07162804}">
      <dgm:prSet custT="1"/>
      <dgm:spPr/>
      <dgm:t>
        <a:bodyPr/>
        <a:lstStyle/>
        <a:p>
          <a:r>
            <a:rPr lang="en-US" sz="3700" dirty="0">
              <a:latin typeface="Aptos" panose="020B0004020202020204" pitchFamily="34" charset="0"/>
            </a:rPr>
            <a:t>Primary Prevention</a:t>
          </a:r>
        </a:p>
      </dgm:t>
    </dgm:pt>
    <dgm:pt modelId="{33712836-2D08-4D5C-9309-CB41E5B88CAD}" type="parTrans" cxnId="{5742A116-64C4-4775-BFC3-AB98EEAAE612}">
      <dgm:prSet/>
      <dgm:spPr/>
      <dgm:t>
        <a:bodyPr/>
        <a:lstStyle/>
        <a:p>
          <a:endParaRPr lang="en-US"/>
        </a:p>
      </dgm:t>
    </dgm:pt>
    <dgm:pt modelId="{E0816066-220D-46A2-A8AD-ABEAD115A026}" type="sibTrans" cxnId="{5742A116-64C4-4775-BFC3-AB98EEAAE612}">
      <dgm:prSet/>
      <dgm:spPr/>
      <dgm:t>
        <a:bodyPr/>
        <a:lstStyle/>
        <a:p>
          <a:endParaRPr lang="en-US"/>
        </a:p>
      </dgm:t>
    </dgm:pt>
    <dgm:pt modelId="{2D3BC0C3-29D6-42EE-B448-43E6248154E9}">
      <dgm:prSet custT="1"/>
      <dgm:spPr/>
      <dgm:t>
        <a:bodyPr/>
        <a:lstStyle/>
        <a:p>
          <a:r>
            <a:rPr lang="en-US" sz="3400" dirty="0">
              <a:latin typeface="Aptos" panose="020B0004020202020204" pitchFamily="34" charset="0"/>
            </a:rPr>
            <a:t>Health promotion programs </a:t>
          </a:r>
        </a:p>
      </dgm:t>
    </dgm:pt>
    <dgm:pt modelId="{FAD36B18-9F12-45C9-938E-14304C8CFEE6}" type="parTrans" cxnId="{0116C108-65BB-483E-B54D-388A16D84F19}">
      <dgm:prSet/>
      <dgm:spPr/>
      <dgm:t>
        <a:bodyPr/>
        <a:lstStyle/>
        <a:p>
          <a:endParaRPr lang="en-US"/>
        </a:p>
      </dgm:t>
    </dgm:pt>
    <dgm:pt modelId="{597C0B0F-4CDE-4DC8-BCF2-1D32E89517FE}" type="sibTrans" cxnId="{0116C108-65BB-483E-B54D-388A16D84F19}">
      <dgm:prSet/>
      <dgm:spPr/>
      <dgm:t>
        <a:bodyPr/>
        <a:lstStyle/>
        <a:p>
          <a:endParaRPr lang="en-US"/>
        </a:p>
      </dgm:t>
    </dgm:pt>
    <dgm:pt modelId="{3FF2DDB1-291D-410B-B12C-4A922817E92D}">
      <dgm:prSet/>
      <dgm:spPr/>
      <dgm:t>
        <a:bodyPr/>
        <a:lstStyle/>
        <a:p>
          <a:r>
            <a:rPr lang="en-US" dirty="0">
              <a:latin typeface="Aptos" panose="020B0004020202020204" pitchFamily="34" charset="0"/>
            </a:rPr>
            <a:t>Secondary Prevention</a:t>
          </a:r>
        </a:p>
      </dgm:t>
    </dgm:pt>
    <dgm:pt modelId="{2750331A-7C0F-4573-AB3F-FBA2DDD09062}" type="parTrans" cxnId="{70887724-5404-4C66-B5CD-5E6A51CE802B}">
      <dgm:prSet/>
      <dgm:spPr/>
      <dgm:t>
        <a:bodyPr/>
        <a:lstStyle/>
        <a:p>
          <a:endParaRPr lang="en-US"/>
        </a:p>
      </dgm:t>
    </dgm:pt>
    <dgm:pt modelId="{8AD5DABC-7A0C-4B8B-9F4F-806CBF54EB5A}" type="sibTrans" cxnId="{70887724-5404-4C66-B5CD-5E6A51CE802B}">
      <dgm:prSet/>
      <dgm:spPr/>
      <dgm:t>
        <a:bodyPr/>
        <a:lstStyle/>
        <a:p>
          <a:endParaRPr lang="en-US"/>
        </a:p>
      </dgm:t>
    </dgm:pt>
    <dgm:pt modelId="{1D8D804E-DECC-4F7D-A418-7FF02768609D}">
      <dgm:prSet custT="1"/>
      <dgm:spPr/>
      <dgm:t>
        <a:bodyPr/>
        <a:lstStyle/>
        <a:p>
          <a:r>
            <a:rPr lang="en-US" sz="3400" dirty="0">
              <a:latin typeface="Aptos" panose="020B0004020202020204" pitchFamily="34" charset="0"/>
            </a:rPr>
            <a:t>Early identification of behavioral risk factors </a:t>
          </a:r>
        </a:p>
      </dgm:t>
    </dgm:pt>
    <dgm:pt modelId="{DFDF5066-6D41-4CC1-BDE4-A9EF26630273}" type="parTrans" cxnId="{11D6C02B-67C5-40A8-BC00-75314DF7C86E}">
      <dgm:prSet/>
      <dgm:spPr/>
      <dgm:t>
        <a:bodyPr/>
        <a:lstStyle/>
        <a:p>
          <a:endParaRPr lang="en-US"/>
        </a:p>
      </dgm:t>
    </dgm:pt>
    <dgm:pt modelId="{1AF695CA-F396-48B2-B896-3418B8974F67}" type="sibTrans" cxnId="{11D6C02B-67C5-40A8-BC00-75314DF7C86E}">
      <dgm:prSet/>
      <dgm:spPr/>
      <dgm:t>
        <a:bodyPr/>
        <a:lstStyle/>
        <a:p>
          <a:endParaRPr lang="en-US"/>
        </a:p>
      </dgm:t>
    </dgm:pt>
    <dgm:pt modelId="{819F96B0-B987-40CB-A230-C16D303519C9}">
      <dgm:prSet/>
      <dgm:spPr/>
      <dgm:t>
        <a:bodyPr/>
        <a:lstStyle/>
        <a:p>
          <a:r>
            <a:rPr lang="en-US"/>
            <a:t>Tertiary Prevention </a:t>
          </a:r>
        </a:p>
      </dgm:t>
    </dgm:pt>
    <dgm:pt modelId="{6C18E2EC-B947-4F79-A986-0A9F37B94B12}" type="parTrans" cxnId="{03748160-078E-4B31-80D8-73941F2AD363}">
      <dgm:prSet/>
      <dgm:spPr/>
      <dgm:t>
        <a:bodyPr/>
        <a:lstStyle/>
        <a:p>
          <a:endParaRPr lang="en-US"/>
        </a:p>
      </dgm:t>
    </dgm:pt>
    <dgm:pt modelId="{7782214B-83BD-496E-940B-A37690065409}" type="sibTrans" cxnId="{03748160-078E-4B31-80D8-73941F2AD363}">
      <dgm:prSet/>
      <dgm:spPr/>
      <dgm:t>
        <a:bodyPr/>
        <a:lstStyle/>
        <a:p>
          <a:endParaRPr lang="en-US"/>
        </a:p>
      </dgm:t>
    </dgm:pt>
    <dgm:pt modelId="{EAB98DAF-DC00-45CA-ACE8-8B8A2ACF6CD9}">
      <dgm:prSet custT="1"/>
      <dgm:spPr/>
      <dgm:t>
        <a:bodyPr/>
        <a:lstStyle/>
        <a:p>
          <a:r>
            <a:rPr lang="en-US" sz="3400" dirty="0">
              <a:latin typeface="Aptos" panose="020B0004020202020204" pitchFamily="34" charset="0"/>
            </a:rPr>
            <a:t>Treatment of health-related conditions impacting aviation readiness </a:t>
          </a:r>
        </a:p>
      </dgm:t>
    </dgm:pt>
    <dgm:pt modelId="{311CAA79-5254-490C-903C-CE78CD558B41}" type="parTrans" cxnId="{EA637342-9E34-442B-8AB1-58F48C0EFF1C}">
      <dgm:prSet/>
      <dgm:spPr/>
      <dgm:t>
        <a:bodyPr/>
        <a:lstStyle/>
        <a:p>
          <a:endParaRPr lang="en-US"/>
        </a:p>
      </dgm:t>
    </dgm:pt>
    <dgm:pt modelId="{751E6245-DDE1-4872-B08B-C4359BE63372}" type="sibTrans" cxnId="{EA637342-9E34-442B-8AB1-58F48C0EFF1C}">
      <dgm:prSet/>
      <dgm:spPr/>
      <dgm:t>
        <a:bodyPr/>
        <a:lstStyle/>
        <a:p>
          <a:endParaRPr lang="en-US"/>
        </a:p>
      </dgm:t>
    </dgm:pt>
    <dgm:pt modelId="{CCB7830C-2822-407E-B59D-E8182C50E0DB}">
      <dgm:prSet/>
      <dgm:spPr/>
      <dgm:t>
        <a:bodyPr/>
        <a:lstStyle/>
        <a:p>
          <a:r>
            <a:rPr lang="en-US" dirty="0">
              <a:latin typeface="Aptos" panose="020B0004020202020204" pitchFamily="34" charset="0"/>
            </a:rPr>
            <a:t>Performance Optimization </a:t>
          </a:r>
        </a:p>
      </dgm:t>
    </dgm:pt>
    <dgm:pt modelId="{92E89906-0B76-458D-B327-181CE5FE3AC4}" type="parTrans" cxnId="{40773468-4DB2-436B-B24D-D73B9A156107}">
      <dgm:prSet/>
      <dgm:spPr/>
      <dgm:t>
        <a:bodyPr/>
        <a:lstStyle/>
        <a:p>
          <a:endParaRPr lang="en-US"/>
        </a:p>
      </dgm:t>
    </dgm:pt>
    <dgm:pt modelId="{B88E5291-1A02-4C03-87B0-716E909AAFAA}" type="sibTrans" cxnId="{40773468-4DB2-436B-B24D-D73B9A156107}">
      <dgm:prSet/>
      <dgm:spPr/>
      <dgm:t>
        <a:bodyPr/>
        <a:lstStyle/>
        <a:p>
          <a:endParaRPr lang="en-US"/>
        </a:p>
      </dgm:t>
    </dgm:pt>
    <dgm:pt modelId="{855A0F40-E6B3-4F61-BA68-DCB1BB9F8B12}">
      <dgm:prSet custT="1"/>
      <dgm:spPr/>
      <dgm:t>
        <a:bodyPr/>
        <a:lstStyle/>
        <a:p>
          <a:r>
            <a:rPr lang="en-US" sz="3400" dirty="0">
              <a:latin typeface="Aptos" panose="020B0004020202020204" pitchFamily="34" charset="0"/>
            </a:rPr>
            <a:t>Enhancing resilience, cognitive performance, and operational effectiveness</a:t>
          </a:r>
        </a:p>
      </dgm:t>
    </dgm:pt>
    <dgm:pt modelId="{89D6F1F5-8CB5-426F-8F9C-970E67A79A07}" type="parTrans" cxnId="{DA979697-7C74-4513-965B-5B5D12E19BC9}">
      <dgm:prSet/>
      <dgm:spPr/>
      <dgm:t>
        <a:bodyPr/>
        <a:lstStyle/>
        <a:p>
          <a:endParaRPr lang="en-US"/>
        </a:p>
      </dgm:t>
    </dgm:pt>
    <dgm:pt modelId="{166BB197-5BDD-4343-ACB6-5BF58FA49666}" type="sibTrans" cxnId="{DA979697-7C74-4513-965B-5B5D12E19BC9}">
      <dgm:prSet/>
      <dgm:spPr/>
      <dgm:t>
        <a:bodyPr/>
        <a:lstStyle/>
        <a:p>
          <a:endParaRPr lang="en-US"/>
        </a:p>
      </dgm:t>
    </dgm:pt>
    <dgm:pt modelId="{74C69B6D-F10D-4D73-AFD9-4D563CD75C7A}" type="pres">
      <dgm:prSet presAssocID="{9019733F-40CB-4D77-AA3F-8177F59A6B54}" presName="linear" presStyleCnt="0">
        <dgm:presLayoutVars>
          <dgm:dir/>
          <dgm:animLvl val="lvl"/>
          <dgm:resizeHandles val="exact"/>
        </dgm:presLayoutVars>
      </dgm:prSet>
      <dgm:spPr/>
    </dgm:pt>
    <dgm:pt modelId="{5C053079-7827-478B-B9EB-30E49820E593}" type="pres">
      <dgm:prSet presAssocID="{035CC0DD-9E3C-48FA-A02C-8BFB07162804}" presName="parentLin" presStyleCnt="0"/>
      <dgm:spPr/>
    </dgm:pt>
    <dgm:pt modelId="{1A4BD436-56F3-4274-90DC-6C94A914B9D8}" type="pres">
      <dgm:prSet presAssocID="{035CC0DD-9E3C-48FA-A02C-8BFB07162804}" presName="parentLeftMargin" presStyleLbl="node1" presStyleIdx="0" presStyleCnt="4"/>
      <dgm:spPr/>
    </dgm:pt>
    <dgm:pt modelId="{EE52D59A-0485-439B-AFAC-68B3BA733544}" type="pres">
      <dgm:prSet presAssocID="{035CC0DD-9E3C-48FA-A02C-8BFB07162804}" presName="parentText" presStyleLbl="node1" presStyleIdx="0" presStyleCnt="4">
        <dgm:presLayoutVars>
          <dgm:chMax val="0"/>
          <dgm:bulletEnabled val="1"/>
        </dgm:presLayoutVars>
      </dgm:prSet>
      <dgm:spPr/>
    </dgm:pt>
    <dgm:pt modelId="{98867376-E283-4C20-8971-7591E218E5F2}" type="pres">
      <dgm:prSet presAssocID="{035CC0DD-9E3C-48FA-A02C-8BFB07162804}" presName="negativeSpace" presStyleCnt="0"/>
      <dgm:spPr/>
    </dgm:pt>
    <dgm:pt modelId="{3EDEE126-439E-4D5F-83AC-455B6C4999B0}" type="pres">
      <dgm:prSet presAssocID="{035CC0DD-9E3C-48FA-A02C-8BFB07162804}" presName="childText" presStyleLbl="conFgAcc1" presStyleIdx="0" presStyleCnt="4">
        <dgm:presLayoutVars>
          <dgm:bulletEnabled val="1"/>
        </dgm:presLayoutVars>
      </dgm:prSet>
      <dgm:spPr/>
    </dgm:pt>
    <dgm:pt modelId="{68E05B61-18D1-4F8C-83CE-DA39EF368B60}" type="pres">
      <dgm:prSet presAssocID="{E0816066-220D-46A2-A8AD-ABEAD115A026}" presName="spaceBetweenRectangles" presStyleCnt="0"/>
      <dgm:spPr/>
    </dgm:pt>
    <dgm:pt modelId="{25E99AF4-051F-4667-9B0B-0097CFAFBCBE}" type="pres">
      <dgm:prSet presAssocID="{3FF2DDB1-291D-410B-B12C-4A922817E92D}" presName="parentLin" presStyleCnt="0"/>
      <dgm:spPr/>
    </dgm:pt>
    <dgm:pt modelId="{8DD1E973-E7C3-41D0-A256-D7EB32F107AA}" type="pres">
      <dgm:prSet presAssocID="{3FF2DDB1-291D-410B-B12C-4A922817E92D}" presName="parentLeftMargin" presStyleLbl="node1" presStyleIdx="0" presStyleCnt="4"/>
      <dgm:spPr/>
    </dgm:pt>
    <dgm:pt modelId="{BEB69D57-773F-40C8-B777-220856C75958}" type="pres">
      <dgm:prSet presAssocID="{3FF2DDB1-291D-410B-B12C-4A922817E92D}" presName="parentText" presStyleLbl="node1" presStyleIdx="1" presStyleCnt="4">
        <dgm:presLayoutVars>
          <dgm:chMax val="0"/>
          <dgm:bulletEnabled val="1"/>
        </dgm:presLayoutVars>
      </dgm:prSet>
      <dgm:spPr/>
    </dgm:pt>
    <dgm:pt modelId="{2D762E0D-A4BC-4D17-95A8-CF9DD5DB77DF}" type="pres">
      <dgm:prSet presAssocID="{3FF2DDB1-291D-410B-B12C-4A922817E92D}" presName="negativeSpace" presStyleCnt="0"/>
      <dgm:spPr/>
    </dgm:pt>
    <dgm:pt modelId="{000626BA-301B-4788-9FC3-1CEEC6A0E17F}" type="pres">
      <dgm:prSet presAssocID="{3FF2DDB1-291D-410B-B12C-4A922817E92D}" presName="childText" presStyleLbl="conFgAcc1" presStyleIdx="1" presStyleCnt="4">
        <dgm:presLayoutVars>
          <dgm:bulletEnabled val="1"/>
        </dgm:presLayoutVars>
      </dgm:prSet>
      <dgm:spPr/>
    </dgm:pt>
    <dgm:pt modelId="{9F1E9D73-CBF5-48E9-9727-1F9DFC7F49B0}" type="pres">
      <dgm:prSet presAssocID="{8AD5DABC-7A0C-4B8B-9F4F-806CBF54EB5A}" presName="spaceBetweenRectangles" presStyleCnt="0"/>
      <dgm:spPr/>
    </dgm:pt>
    <dgm:pt modelId="{415AE975-B6D7-4290-89F4-44E8E0E9608D}" type="pres">
      <dgm:prSet presAssocID="{819F96B0-B987-40CB-A230-C16D303519C9}" presName="parentLin" presStyleCnt="0"/>
      <dgm:spPr/>
    </dgm:pt>
    <dgm:pt modelId="{478FABB1-7385-4E76-98AB-55387361191D}" type="pres">
      <dgm:prSet presAssocID="{819F96B0-B987-40CB-A230-C16D303519C9}" presName="parentLeftMargin" presStyleLbl="node1" presStyleIdx="1" presStyleCnt="4"/>
      <dgm:spPr/>
    </dgm:pt>
    <dgm:pt modelId="{BC2C34C0-6B8B-4FD0-9105-8173BE929437}" type="pres">
      <dgm:prSet presAssocID="{819F96B0-B987-40CB-A230-C16D303519C9}" presName="parentText" presStyleLbl="node1" presStyleIdx="2" presStyleCnt="4">
        <dgm:presLayoutVars>
          <dgm:chMax val="0"/>
          <dgm:bulletEnabled val="1"/>
        </dgm:presLayoutVars>
      </dgm:prSet>
      <dgm:spPr/>
    </dgm:pt>
    <dgm:pt modelId="{47F2B038-9844-4C92-BEB0-8958D00F7609}" type="pres">
      <dgm:prSet presAssocID="{819F96B0-B987-40CB-A230-C16D303519C9}" presName="negativeSpace" presStyleCnt="0"/>
      <dgm:spPr/>
    </dgm:pt>
    <dgm:pt modelId="{1890D7B1-C54A-4DB7-846B-5BA55C51A767}" type="pres">
      <dgm:prSet presAssocID="{819F96B0-B987-40CB-A230-C16D303519C9}" presName="childText" presStyleLbl="conFgAcc1" presStyleIdx="2" presStyleCnt="4">
        <dgm:presLayoutVars>
          <dgm:bulletEnabled val="1"/>
        </dgm:presLayoutVars>
      </dgm:prSet>
      <dgm:spPr/>
    </dgm:pt>
    <dgm:pt modelId="{26D63EE4-802C-4B3A-8F25-B340B29553A6}" type="pres">
      <dgm:prSet presAssocID="{7782214B-83BD-496E-940B-A37690065409}" presName="spaceBetweenRectangles" presStyleCnt="0"/>
      <dgm:spPr/>
    </dgm:pt>
    <dgm:pt modelId="{740274A6-803B-480D-B5C5-FDE6FD7ADDCF}" type="pres">
      <dgm:prSet presAssocID="{CCB7830C-2822-407E-B59D-E8182C50E0DB}" presName="parentLin" presStyleCnt="0"/>
      <dgm:spPr/>
    </dgm:pt>
    <dgm:pt modelId="{608B5E66-8C0E-49FD-81C9-B513B65CE625}" type="pres">
      <dgm:prSet presAssocID="{CCB7830C-2822-407E-B59D-E8182C50E0DB}" presName="parentLeftMargin" presStyleLbl="node1" presStyleIdx="2" presStyleCnt="4"/>
      <dgm:spPr/>
    </dgm:pt>
    <dgm:pt modelId="{70B3EE20-7B24-4F49-85AC-CAA3A967B12E}" type="pres">
      <dgm:prSet presAssocID="{CCB7830C-2822-407E-B59D-E8182C50E0DB}" presName="parentText" presStyleLbl="node1" presStyleIdx="3" presStyleCnt="4">
        <dgm:presLayoutVars>
          <dgm:chMax val="0"/>
          <dgm:bulletEnabled val="1"/>
        </dgm:presLayoutVars>
      </dgm:prSet>
      <dgm:spPr/>
    </dgm:pt>
    <dgm:pt modelId="{1B5B5621-234B-44FB-A892-81B3F0348309}" type="pres">
      <dgm:prSet presAssocID="{CCB7830C-2822-407E-B59D-E8182C50E0DB}" presName="negativeSpace" presStyleCnt="0"/>
      <dgm:spPr/>
    </dgm:pt>
    <dgm:pt modelId="{B708A4EE-01ED-4A4A-B374-B6557CA0F23B}" type="pres">
      <dgm:prSet presAssocID="{CCB7830C-2822-407E-B59D-E8182C50E0DB}" presName="childText" presStyleLbl="conFgAcc1" presStyleIdx="3" presStyleCnt="4">
        <dgm:presLayoutVars>
          <dgm:bulletEnabled val="1"/>
        </dgm:presLayoutVars>
      </dgm:prSet>
      <dgm:spPr/>
    </dgm:pt>
  </dgm:ptLst>
  <dgm:cxnLst>
    <dgm:cxn modelId="{0116C108-65BB-483E-B54D-388A16D84F19}" srcId="{035CC0DD-9E3C-48FA-A02C-8BFB07162804}" destId="{2D3BC0C3-29D6-42EE-B448-43E6248154E9}" srcOrd="0" destOrd="0" parTransId="{FAD36B18-9F12-45C9-938E-14304C8CFEE6}" sibTransId="{597C0B0F-4CDE-4DC8-BCF2-1D32E89517FE}"/>
    <dgm:cxn modelId="{7A92F80A-E881-40E5-8013-19C7DA122F0A}" type="presOf" srcId="{855A0F40-E6B3-4F61-BA68-DCB1BB9F8B12}" destId="{B708A4EE-01ED-4A4A-B374-B6557CA0F23B}" srcOrd="0" destOrd="0" presId="urn:microsoft.com/office/officeart/2005/8/layout/list1"/>
    <dgm:cxn modelId="{5742A116-64C4-4775-BFC3-AB98EEAAE612}" srcId="{9019733F-40CB-4D77-AA3F-8177F59A6B54}" destId="{035CC0DD-9E3C-48FA-A02C-8BFB07162804}" srcOrd="0" destOrd="0" parTransId="{33712836-2D08-4D5C-9309-CB41E5B88CAD}" sibTransId="{E0816066-220D-46A2-A8AD-ABEAD115A026}"/>
    <dgm:cxn modelId="{D6551724-26E1-49AF-A2E0-B12E50652992}" type="presOf" srcId="{035CC0DD-9E3C-48FA-A02C-8BFB07162804}" destId="{1A4BD436-56F3-4274-90DC-6C94A914B9D8}" srcOrd="0" destOrd="0" presId="urn:microsoft.com/office/officeart/2005/8/layout/list1"/>
    <dgm:cxn modelId="{70887724-5404-4C66-B5CD-5E6A51CE802B}" srcId="{9019733F-40CB-4D77-AA3F-8177F59A6B54}" destId="{3FF2DDB1-291D-410B-B12C-4A922817E92D}" srcOrd="1" destOrd="0" parTransId="{2750331A-7C0F-4573-AB3F-FBA2DDD09062}" sibTransId="{8AD5DABC-7A0C-4B8B-9F4F-806CBF54EB5A}"/>
    <dgm:cxn modelId="{11D6C02B-67C5-40A8-BC00-75314DF7C86E}" srcId="{3FF2DDB1-291D-410B-B12C-4A922817E92D}" destId="{1D8D804E-DECC-4F7D-A418-7FF02768609D}" srcOrd="0" destOrd="0" parTransId="{DFDF5066-6D41-4CC1-BDE4-A9EF26630273}" sibTransId="{1AF695CA-F396-48B2-B896-3418B8974F67}"/>
    <dgm:cxn modelId="{03748160-078E-4B31-80D8-73941F2AD363}" srcId="{9019733F-40CB-4D77-AA3F-8177F59A6B54}" destId="{819F96B0-B987-40CB-A230-C16D303519C9}" srcOrd="2" destOrd="0" parTransId="{6C18E2EC-B947-4F79-A986-0A9F37B94B12}" sibTransId="{7782214B-83BD-496E-940B-A37690065409}"/>
    <dgm:cxn modelId="{EA637342-9E34-442B-8AB1-58F48C0EFF1C}" srcId="{819F96B0-B987-40CB-A230-C16D303519C9}" destId="{EAB98DAF-DC00-45CA-ACE8-8B8A2ACF6CD9}" srcOrd="0" destOrd="0" parTransId="{311CAA79-5254-490C-903C-CE78CD558B41}" sibTransId="{751E6245-DDE1-4872-B08B-C4359BE63372}"/>
    <dgm:cxn modelId="{40773468-4DB2-436B-B24D-D73B9A156107}" srcId="{9019733F-40CB-4D77-AA3F-8177F59A6B54}" destId="{CCB7830C-2822-407E-B59D-E8182C50E0DB}" srcOrd="3" destOrd="0" parTransId="{92E89906-0B76-458D-B327-181CE5FE3AC4}" sibTransId="{B88E5291-1A02-4C03-87B0-716E909AAFAA}"/>
    <dgm:cxn modelId="{4C2B3C6C-9133-4FCB-B891-A81292AD1E94}" type="presOf" srcId="{035CC0DD-9E3C-48FA-A02C-8BFB07162804}" destId="{EE52D59A-0485-439B-AFAC-68B3BA733544}" srcOrd="1" destOrd="0" presId="urn:microsoft.com/office/officeart/2005/8/layout/list1"/>
    <dgm:cxn modelId="{A71F3370-56B1-4056-B7DC-58F64B805EF6}" type="presOf" srcId="{EAB98DAF-DC00-45CA-ACE8-8B8A2ACF6CD9}" destId="{1890D7B1-C54A-4DB7-846B-5BA55C51A767}" srcOrd="0" destOrd="0" presId="urn:microsoft.com/office/officeart/2005/8/layout/list1"/>
    <dgm:cxn modelId="{4807CA70-F945-4DF6-B9C2-8EAB03010372}" type="presOf" srcId="{CCB7830C-2822-407E-B59D-E8182C50E0DB}" destId="{608B5E66-8C0E-49FD-81C9-B513B65CE625}" srcOrd="0" destOrd="0" presId="urn:microsoft.com/office/officeart/2005/8/layout/list1"/>
    <dgm:cxn modelId="{79F58B58-3537-4CB4-9517-8C3461E33AFC}" type="presOf" srcId="{3FF2DDB1-291D-410B-B12C-4A922817E92D}" destId="{BEB69D57-773F-40C8-B777-220856C75958}" srcOrd="1" destOrd="0" presId="urn:microsoft.com/office/officeart/2005/8/layout/list1"/>
    <dgm:cxn modelId="{6BBFC27D-4149-4745-9315-72357ED3E25C}" type="presOf" srcId="{CCB7830C-2822-407E-B59D-E8182C50E0DB}" destId="{70B3EE20-7B24-4F49-85AC-CAA3A967B12E}" srcOrd="1" destOrd="0" presId="urn:microsoft.com/office/officeart/2005/8/layout/list1"/>
    <dgm:cxn modelId="{63B0C380-7072-47AB-9AA9-0CB6962DF69D}" type="presOf" srcId="{3FF2DDB1-291D-410B-B12C-4A922817E92D}" destId="{8DD1E973-E7C3-41D0-A256-D7EB32F107AA}" srcOrd="0" destOrd="0" presId="urn:microsoft.com/office/officeart/2005/8/layout/list1"/>
    <dgm:cxn modelId="{86A95991-0AB7-4155-8F88-9DB950826E3F}" type="presOf" srcId="{9019733F-40CB-4D77-AA3F-8177F59A6B54}" destId="{74C69B6D-F10D-4D73-AFD9-4D563CD75C7A}" srcOrd="0" destOrd="0" presId="urn:microsoft.com/office/officeart/2005/8/layout/list1"/>
    <dgm:cxn modelId="{DA979697-7C74-4513-965B-5B5D12E19BC9}" srcId="{CCB7830C-2822-407E-B59D-E8182C50E0DB}" destId="{855A0F40-E6B3-4F61-BA68-DCB1BB9F8B12}" srcOrd="0" destOrd="0" parTransId="{89D6F1F5-8CB5-426F-8F9C-970E67A79A07}" sibTransId="{166BB197-5BDD-4343-ACB6-5BF58FA49666}"/>
    <dgm:cxn modelId="{B3BE70AF-0D4F-46F9-B797-F43F5027F9AA}" type="presOf" srcId="{819F96B0-B987-40CB-A230-C16D303519C9}" destId="{BC2C34C0-6B8B-4FD0-9105-8173BE929437}" srcOrd="1" destOrd="0" presId="urn:microsoft.com/office/officeart/2005/8/layout/list1"/>
    <dgm:cxn modelId="{20A8EBD0-83ED-4BC8-B916-3966456C08FC}" type="presOf" srcId="{2D3BC0C3-29D6-42EE-B448-43E6248154E9}" destId="{3EDEE126-439E-4D5F-83AC-455B6C4999B0}" srcOrd="0" destOrd="0" presId="urn:microsoft.com/office/officeart/2005/8/layout/list1"/>
    <dgm:cxn modelId="{976360E3-2C00-4EE0-99CD-EBF25D50C860}" type="presOf" srcId="{819F96B0-B987-40CB-A230-C16D303519C9}" destId="{478FABB1-7385-4E76-98AB-55387361191D}" srcOrd="0" destOrd="0" presId="urn:microsoft.com/office/officeart/2005/8/layout/list1"/>
    <dgm:cxn modelId="{D2400DE9-DA58-4276-8D48-B05D45999018}" type="presOf" srcId="{1D8D804E-DECC-4F7D-A418-7FF02768609D}" destId="{000626BA-301B-4788-9FC3-1CEEC6A0E17F}" srcOrd="0" destOrd="0" presId="urn:microsoft.com/office/officeart/2005/8/layout/list1"/>
    <dgm:cxn modelId="{D9A9F981-B1E6-4455-9D2D-E475BE34FD4B}" type="presParOf" srcId="{74C69B6D-F10D-4D73-AFD9-4D563CD75C7A}" destId="{5C053079-7827-478B-B9EB-30E49820E593}" srcOrd="0" destOrd="0" presId="urn:microsoft.com/office/officeart/2005/8/layout/list1"/>
    <dgm:cxn modelId="{8C4CE491-4ADE-4DA1-AF43-72D16CE1A987}" type="presParOf" srcId="{5C053079-7827-478B-B9EB-30E49820E593}" destId="{1A4BD436-56F3-4274-90DC-6C94A914B9D8}" srcOrd="0" destOrd="0" presId="urn:microsoft.com/office/officeart/2005/8/layout/list1"/>
    <dgm:cxn modelId="{5A8E033E-0F66-4421-AD78-E323A5E1C2F1}" type="presParOf" srcId="{5C053079-7827-478B-B9EB-30E49820E593}" destId="{EE52D59A-0485-439B-AFAC-68B3BA733544}" srcOrd="1" destOrd="0" presId="urn:microsoft.com/office/officeart/2005/8/layout/list1"/>
    <dgm:cxn modelId="{6BEC4596-026B-4D76-91EB-DC492B1F6FFF}" type="presParOf" srcId="{74C69B6D-F10D-4D73-AFD9-4D563CD75C7A}" destId="{98867376-E283-4C20-8971-7591E218E5F2}" srcOrd="1" destOrd="0" presId="urn:microsoft.com/office/officeart/2005/8/layout/list1"/>
    <dgm:cxn modelId="{042314B8-4D28-4B85-8629-99CFD0ED1722}" type="presParOf" srcId="{74C69B6D-F10D-4D73-AFD9-4D563CD75C7A}" destId="{3EDEE126-439E-4D5F-83AC-455B6C4999B0}" srcOrd="2" destOrd="0" presId="urn:microsoft.com/office/officeart/2005/8/layout/list1"/>
    <dgm:cxn modelId="{0D445704-DB1D-4EF9-8444-2F769684B10A}" type="presParOf" srcId="{74C69B6D-F10D-4D73-AFD9-4D563CD75C7A}" destId="{68E05B61-18D1-4F8C-83CE-DA39EF368B60}" srcOrd="3" destOrd="0" presId="urn:microsoft.com/office/officeart/2005/8/layout/list1"/>
    <dgm:cxn modelId="{DC6FDB03-EBC1-44FA-9093-211E4EFD23AF}" type="presParOf" srcId="{74C69B6D-F10D-4D73-AFD9-4D563CD75C7A}" destId="{25E99AF4-051F-4667-9B0B-0097CFAFBCBE}" srcOrd="4" destOrd="0" presId="urn:microsoft.com/office/officeart/2005/8/layout/list1"/>
    <dgm:cxn modelId="{1FCF6B33-CF6E-41A0-9CBA-573807016296}" type="presParOf" srcId="{25E99AF4-051F-4667-9B0B-0097CFAFBCBE}" destId="{8DD1E973-E7C3-41D0-A256-D7EB32F107AA}" srcOrd="0" destOrd="0" presId="urn:microsoft.com/office/officeart/2005/8/layout/list1"/>
    <dgm:cxn modelId="{35C191FF-F052-4619-B8C0-4A6AB5AE3CA4}" type="presParOf" srcId="{25E99AF4-051F-4667-9B0B-0097CFAFBCBE}" destId="{BEB69D57-773F-40C8-B777-220856C75958}" srcOrd="1" destOrd="0" presId="urn:microsoft.com/office/officeart/2005/8/layout/list1"/>
    <dgm:cxn modelId="{45E12AC6-F8BD-4451-A3F8-047308EAFF99}" type="presParOf" srcId="{74C69B6D-F10D-4D73-AFD9-4D563CD75C7A}" destId="{2D762E0D-A4BC-4D17-95A8-CF9DD5DB77DF}" srcOrd="5" destOrd="0" presId="urn:microsoft.com/office/officeart/2005/8/layout/list1"/>
    <dgm:cxn modelId="{2DE3B4A2-0D84-4ABA-9B82-791A4E1A143B}" type="presParOf" srcId="{74C69B6D-F10D-4D73-AFD9-4D563CD75C7A}" destId="{000626BA-301B-4788-9FC3-1CEEC6A0E17F}" srcOrd="6" destOrd="0" presId="urn:microsoft.com/office/officeart/2005/8/layout/list1"/>
    <dgm:cxn modelId="{73D53D52-0ABA-4B38-985A-935CD711A68A}" type="presParOf" srcId="{74C69B6D-F10D-4D73-AFD9-4D563CD75C7A}" destId="{9F1E9D73-CBF5-48E9-9727-1F9DFC7F49B0}" srcOrd="7" destOrd="0" presId="urn:microsoft.com/office/officeart/2005/8/layout/list1"/>
    <dgm:cxn modelId="{8DC6288E-F63D-4B28-B76B-65CEF0D32F26}" type="presParOf" srcId="{74C69B6D-F10D-4D73-AFD9-4D563CD75C7A}" destId="{415AE975-B6D7-4290-89F4-44E8E0E9608D}" srcOrd="8" destOrd="0" presId="urn:microsoft.com/office/officeart/2005/8/layout/list1"/>
    <dgm:cxn modelId="{6662C17C-F72B-4F09-A94D-C278C95AA9D0}" type="presParOf" srcId="{415AE975-B6D7-4290-89F4-44E8E0E9608D}" destId="{478FABB1-7385-4E76-98AB-55387361191D}" srcOrd="0" destOrd="0" presId="urn:microsoft.com/office/officeart/2005/8/layout/list1"/>
    <dgm:cxn modelId="{9A46E46E-3B47-47D9-863A-29C08468F8AB}" type="presParOf" srcId="{415AE975-B6D7-4290-89F4-44E8E0E9608D}" destId="{BC2C34C0-6B8B-4FD0-9105-8173BE929437}" srcOrd="1" destOrd="0" presId="urn:microsoft.com/office/officeart/2005/8/layout/list1"/>
    <dgm:cxn modelId="{A4353B68-0AED-4C7E-87BF-26FAED0F69A5}" type="presParOf" srcId="{74C69B6D-F10D-4D73-AFD9-4D563CD75C7A}" destId="{47F2B038-9844-4C92-BEB0-8958D00F7609}" srcOrd="9" destOrd="0" presId="urn:microsoft.com/office/officeart/2005/8/layout/list1"/>
    <dgm:cxn modelId="{6F3BAC70-939D-4CEE-8AF7-4B656C001B7A}" type="presParOf" srcId="{74C69B6D-F10D-4D73-AFD9-4D563CD75C7A}" destId="{1890D7B1-C54A-4DB7-846B-5BA55C51A767}" srcOrd="10" destOrd="0" presId="urn:microsoft.com/office/officeart/2005/8/layout/list1"/>
    <dgm:cxn modelId="{87CC10CE-45A7-4179-A1D1-613041A8347F}" type="presParOf" srcId="{74C69B6D-F10D-4D73-AFD9-4D563CD75C7A}" destId="{26D63EE4-802C-4B3A-8F25-B340B29553A6}" srcOrd="11" destOrd="0" presId="urn:microsoft.com/office/officeart/2005/8/layout/list1"/>
    <dgm:cxn modelId="{E49793A6-D2A7-4D52-ACBF-EC2C4275709D}" type="presParOf" srcId="{74C69B6D-F10D-4D73-AFD9-4D563CD75C7A}" destId="{740274A6-803B-480D-B5C5-FDE6FD7ADDCF}" srcOrd="12" destOrd="0" presId="urn:microsoft.com/office/officeart/2005/8/layout/list1"/>
    <dgm:cxn modelId="{ACA3B9AF-A116-4FC9-BC80-C4A25FDB5CA2}" type="presParOf" srcId="{740274A6-803B-480D-B5C5-FDE6FD7ADDCF}" destId="{608B5E66-8C0E-49FD-81C9-B513B65CE625}" srcOrd="0" destOrd="0" presId="urn:microsoft.com/office/officeart/2005/8/layout/list1"/>
    <dgm:cxn modelId="{F8E9BE8C-A525-4A91-81A4-4011EA05BFEB}" type="presParOf" srcId="{740274A6-803B-480D-B5C5-FDE6FD7ADDCF}" destId="{70B3EE20-7B24-4F49-85AC-CAA3A967B12E}" srcOrd="1" destOrd="0" presId="urn:microsoft.com/office/officeart/2005/8/layout/list1"/>
    <dgm:cxn modelId="{8607DBB7-562E-420F-B481-B3970EAC9FB9}" type="presParOf" srcId="{74C69B6D-F10D-4D73-AFD9-4D563CD75C7A}" destId="{1B5B5621-234B-44FB-A892-81B3F0348309}" srcOrd="13" destOrd="0" presId="urn:microsoft.com/office/officeart/2005/8/layout/list1"/>
    <dgm:cxn modelId="{E6D13056-77A6-45B4-888B-5CFCCEE5466F}" type="presParOf" srcId="{74C69B6D-F10D-4D73-AFD9-4D563CD75C7A}" destId="{B708A4EE-01ED-4A4A-B374-B6557CA0F23B}" srcOrd="14" destOrd="0" presId="urn:microsoft.com/office/officeart/2005/8/layout/list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65D81-30F8-4619-A1D5-66E4D014B988}">
      <dsp:nvSpPr>
        <dsp:cNvPr id="0" name=""/>
        <dsp:cNvSpPr/>
      </dsp:nvSpPr>
      <dsp:spPr>
        <a:xfrm>
          <a:off x="6560" y="32065"/>
          <a:ext cx="6396541" cy="1872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ptos" panose="020B0004020202020204" pitchFamily="34" charset="0"/>
              <a:cs typeface="Arial" panose="020B0604020202020204" pitchFamily="34" charset="0"/>
            </a:rPr>
            <a:t>Prevention &amp; Health Promotion </a:t>
          </a:r>
        </a:p>
      </dsp:txBody>
      <dsp:txXfrm>
        <a:off x="6560" y="32065"/>
        <a:ext cx="6396541" cy="1872000"/>
      </dsp:txXfrm>
    </dsp:sp>
    <dsp:sp modelId="{7A9AAED2-8161-4E4F-ACCC-7B17C22E8C97}">
      <dsp:nvSpPr>
        <dsp:cNvPr id="0" name=""/>
        <dsp:cNvSpPr/>
      </dsp:nvSpPr>
      <dsp:spPr>
        <a:xfrm>
          <a:off x="6560" y="1904065"/>
          <a:ext cx="6396541" cy="5152021"/>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Weight management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Physical activity promotion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Tobacco cessation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Nutrition counseling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Sleep optimization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Chronic disease prevention </a:t>
          </a:r>
        </a:p>
      </dsp:txBody>
      <dsp:txXfrm>
        <a:off x="6560" y="1904065"/>
        <a:ext cx="6396541" cy="5152021"/>
      </dsp:txXfrm>
    </dsp:sp>
    <dsp:sp modelId="{56B83DB5-99A8-4012-9872-98CCDFACEB5C}">
      <dsp:nvSpPr>
        <dsp:cNvPr id="0" name=""/>
        <dsp:cNvSpPr/>
      </dsp:nvSpPr>
      <dsp:spPr>
        <a:xfrm>
          <a:off x="7298617" y="32065"/>
          <a:ext cx="6396541" cy="187200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ptos" panose="020B0004020202020204" pitchFamily="34" charset="0"/>
              <a:cs typeface="Arial" panose="020B0604020202020204" pitchFamily="34" charset="0"/>
            </a:rPr>
            <a:t>Clinical Care </a:t>
          </a:r>
        </a:p>
      </dsp:txBody>
      <dsp:txXfrm>
        <a:off x="7298617" y="32065"/>
        <a:ext cx="6396541" cy="1872000"/>
      </dsp:txXfrm>
    </dsp:sp>
    <dsp:sp modelId="{F45D94D3-8184-4CF6-97ED-5E0DFCFDB000}">
      <dsp:nvSpPr>
        <dsp:cNvPr id="0" name=""/>
        <dsp:cNvSpPr/>
      </dsp:nvSpPr>
      <dsp:spPr>
        <a:xfrm>
          <a:off x="7298617" y="1904065"/>
          <a:ext cx="6396541" cy="5152021"/>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Adjustment to medical diagnoses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Chronic pain management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Insomnia treatment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Behavioral management of cardiometabolic conditions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Adherence to treatment recommendations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cs typeface="Arial" panose="020B0604020202020204" pitchFamily="34" charset="0"/>
            </a:rPr>
            <a:t>Return-to-duty support </a:t>
          </a:r>
        </a:p>
      </dsp:txBody>
      <dsp:txXfrm>
        <a:off x="7298617" y="1904065"/>
        <a:ext cx="6396541" cy="5152021"/>
      </dsp:txXfrm>
    </dsp:sp>
    <dsp:sp modelId="{7758F28B-9CB6-4987-A616-3D6E1538DBDD}">
      <dsp:nvSpPr>
        <dsp:cNvPr id="0" name=""/>
        <dsp:cNvSpPr/>
      </dsp:nvSpPr>
      <dsp:spPr>
        <a:xfrm>
          <a:off x="14590674" y="32065"/>
          <a:ext cx="6396541" cy="18720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178816" rIns="312928" bIns="178816"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ptos" panose="020B0004020202020204" pitchFamily="34" charset="0"/>
            </a:rPr>
            <a:t>Aviation-Specific Applications</a:t>
          </a:r>
        </a:p>
      </dsp:txBody>
      <dsp:txXfrm>
        <a:off x="14590674" y="32065"/>
        <a:ext cx="6396541" cy="1872000"/>
      </dsp:txXfrm>
    </dsp:sp>
    <dsp:sp modelId="{334496BE-E064-4255-9B3F-39EB3EBD3309}">
      <dsp:nvSpPr>
        <dsp:cNvPr id="0" name=""/>
        <dsp:cNvSpPr/>
      </dsp:nvSpPr>
      <dsp:spPr>
        <a:xfrm>
          <a:off x="14590674" y="1904065"/>
          <a:ext cx="6396541" cy="5152021"/>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1356" tIns="181356" rIns="241808" bIns="272034"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Fatigue risk management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Performance under stress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Human factors consultation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Behavioral readiness assessments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Optimization of cognitive functioning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Health behavior interventions for aviators </a:t>
          </a:r>
        </a:p>
      </dsp:txBody>
      <dsp:txXfrm>
        <a:off x="14590674" y="1904065"/>
        <a:ext cx="6396541" cy="51520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E7ACD-EBC7-4E12-9531-2743208A81CF}">
      <dsp:nvSpPr>
        <dsp:cNvPr id="0" name=""/>
        <dsp:cNvSpPr/>
      </dsp:nvSpPr>
      <dsp:spPr>
        <a:xfrm>
          <a:off x="0" y="990707"/>
          <a:ext cx="15213604" cy="4838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0745" tIns="1332992" rIns="1180745"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Obesity and metabolic disease</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Sleep deprivation and circadian disruption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Operational stress and burnout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Chronic musculoskeletal pain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Cardiovascular risk factors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Aging aviation workforce </a:t>
          </a:r>
        </a:p>
      </dsp:txBody>
      <dsp:txXfrm>
        <a:off x="0" y="990707"/>
        <a:ext cx="15213604" cy="4838400"/>
      </dsp:txXfrm>
    </dsp:sp>
    <dsp:sp modelId="{68EF353F-F85C-4E2A-9CC7-B8F0C9F3CFEA}">
      <dsp:nvSpPr>
        <dsp:cNvPr id="0" name=""/>
        <dsp:cNvSpPr/>
      </dsp:nvSpPr>
      <dsp:spPr>
        <a:xfrm>
          <a:off x="760680" y="46067"/>
          <a:ext cx="10649522" cy="1889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2527" tIns="0" rIns="402527" bIns="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ptos" panose="020B0004020202020204" pitchFamily="34" charset="0"/>
            </a:rPr>
            <a:t>Readiness Threats </a:t>
          </a:r>
        </a:p>
      </dsp:txBody>
      <dsp:txXfrm>
        <a:off x="852907" y="138294"/>
        <a:ext cx="10465068" cy="1704826"/>
      </dsp:txXfrm>
    </dsp:sp>
    <dsp:sp modelId="{56627C5E-6E84-421A-B2DC-6EDFCE4E9703}">
      <dsp:nvSpPr>
        <dsp:cNvPr id="0" name=""/>
        <dsp:cNvSpPr/>
      </dsp:nvSpPr>
      <dsp:spPr>
        <a:xfrm>
          <a:off x="0" y="7101295"/>
          <a:ext cx="15213604" cy="48384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0745" tIns="1332992" rIns="1180745"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Early intervention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Lifestyle medicine integration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Population health initiatives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Performance optimization programs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Readiness-focused behavioral medicine services </a:t>
          </a:r>
        </a:p>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Interdisciplinary aviation medicine collaboration </a:t>
          </a:r>
        </a:p>
      </dsp:txBody>
      <dsp:txXfrm>
        <a:off x="0" y="7101295"/>
        <a:ext cx="15213604" cy="4838400"/>
      </dsp:txXfrm>
    </dsp:sp>
    <dsp:sp modelId="{39B57724-B7CD-4E48-AA5A-B8ADD881A8F7}">
      <dsp:nvSpPr>
        <dsp:cNvPr id="0" name=""/>
        <dsp:cNvSpPr/>
      </dsp:nvSpPr>
      <dsp:spPr>
        <a:xfrm>
          <a:off x="760680" y="6174707"/>
          <a:ext cx="10649522" cy="188928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2527" tIns="0" rIns="402527" bIns="0" numCol="1" spcCol="1270" anchor="ctr" anchorCtr="0">
          <a:noAutofit/>
        </a:bodyPr>
        <a:lstStyle/>
        <a:p>
          <a:pPr marL="0" lvl="0" indent="0" algn="l" defTabSz="1955800">
            <a:lnSpc>
              <a:spcPct val="90000"/>
            </a:lnSpc>
            <a:spcBef>
              <a:spcPct val="0"/>
            </a:spcBef>
            <a:spcAft>
              <a:spcPct val="35000"/>
            </a:spcAft>
            <a:buNone/>
          </a:pPr>
          <a:r>
            <a:rPr lang="en-US" sz="4400" kern="1200" dirty="0">
              <a:latin typeface="Aptos" panose="020B0004020202020204" pitchFamily="34" charset="0"/>
            </a:rPr>
            <a:t>Opportunities for Health Psychology </a:t>
          </a:r>
        </a:p>
      </dsp:txBody>
      <dsp:txXfrm>
        <a:off x="852907" y="6266934"/>
        <a:ext cx="10465068" cy="17048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EE126-439E-4D5F-83AC-455B6C4999B0}">
      <dsp:nvSpPr>
        <dsp:cNvPr id="0" name=""/>
        <dsp:cNvSpPr/>
      </dsp:nvSpPr>
      <dsp:spPr>
        <a:xfrm>
          <a:off x="0" y="598620"/>
          <a:ext cx="12808471" cy="151515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4080" tIns="770636" rIns="994080"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Health promotion programs </a:t>
          </a:r>
        </a:p>
      </dsp:txBody>
      <dsp:txXfrm>
        <a:off x="0" y="598620"/>
        <a:ext cx="12808471" cy="1515150"/>
      </dsp:txXfrm>
    </dsp:sp>
    <dsp:sp modelId="{EE52D59A-0485-439B-AFAC-68B3BA733544}">
      <dsp:nvSpPr>
        <dsp:cNvPr id="0" name=""/>
        <dsp:cNvSpPr/>
      </dsp:nvSpPr>
      <dsp:spPr>
        <a:xfrm>
          <a:off x="640423" y="52500"/>
          <a:ext cx="8965929" cy="10922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8891" tIns="0" rIns="338891"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Aptos" panose="020B0004020202020204" pitchFamily="34" charset="0"/>
            </a:rPr>
            <a:t>Primary Prevention</a:t>
          </a:r>
        </a:p>
      </dsp:txBody>
      <dsp:txXfrm>
        <a:off x="693742" y="105819"/>
        <a:ext cx="8859291" cy="985602"/>
      </dsp:txXfrm>
    </dsp:sp>
    <dsp:sp modelId="{000626BA-301B-4788-9FC3-1CEEC6A0E17F}">
      <dsp:nvSpPr>
        <dsp:cNvPr id="0" name=""/>
        <dsp:cNvSpPr/>
      </dsp:nvSpPr>
      <dsp:spPr>
        <a:xfrm>
          <a:off x="0" y="2859690"/>
          <a:ext cx="12808471" cy="1515150"/>
        </a:xfrm>
        <a:prstGeom prst="rect">
          <a:avLst/>
        </a:prstGeom>
        <a:solidFill>
          <a:schemeClr val="lt1">
            <a:alpha val="90000"/>
            <a:hueOff val="0"/>
            <a:satOff val="0"/>
            <a:lumOff val="0"/>
            <a:alphaOff val="0"/>
          </a:schemeClr>
        </a:solidFill>
        <a:ln w="6350" cap="flat" cmpd="sng" algn="ctr">
          <a:solidFill>
            <a:schemeClr val="accent2">
              <a:hueOff val="-485121"/>
              <a:satOff val="-27976"/>
              <a:lumOff val="287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4080" tIns="770636" rIns="994080"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Early identification of behavioral risk factors </a:t>
          </a:r>
        </a:p>
      </dsp:txBody>
      <dsp:txXfrm>
        <a:off x="0" y="2859690"/>
        <a:ext cx="12808471" cy="1515150"/>
      </dsp:txXfrm>
    </dsp:sp>
    <dsp:sp modelId="{BEB69D57-773F-40C8-B777-220856C75958}">
      <dsp:nvSpPr>
        <dsp:cNvPr id="0" name=""/>
        <dsp:cNvSpPr/>
      </dsp:nvSpPr>
      <dsp:spPr>
        <a:xfrm>
          <a:off x="640423" y="2313570"/>
          <a:ext cx="8965929" cy="1092240"/>
        </a:xfrm>
        <a:prstGeom prst="roundRect">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8891" tIns="0" rIns="338891"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Aptos" panose="020B0004020202020204" pitchFamily="34" charset="0"/>
            </a:rPr>
            <a:t>Secondary Prevention</a:t>
          </a:r>
        </a:p>
      </dsp:txBody>
      <dsp:txXfrm>
        <a:off x="693742" y="2366889"/>
        <a:ext cx="8859291" cy="985602"/>
      </dsp:txXfrm>
    </dsp:sp>
    <dsp:sp modelId="{1890D7B1-C54A-4DB7-846B-5BA55C51A767}">
      <dsp:nvSpPr>
        <dsp:cNvPr id="0" name=""/>
        <dsp:cNvSpPr/>
      </dsp:nvSpPr>
      <dsp:spPr>
        <a:xfrm>
          <a:off x="0" y="5120760"/>
          <a:ext cx="12808471" cy="1981350"/>
        </a:xfrm>
        <a:prstGeom prst="rect">
          <a:avLst/>
        </a:prstGeom>
        <a:solidFill>
          <a:schemeClr val="lt1">
            <a:alpha val="90000"/>
            <a:hueOff val="0"/>
            <a:satOff val="0"/>
            <a:lumOff val="0"/>
            <a:alphaOff val="0"/>
          </a:schemeClr>
        </a:solidFill>
        <a:ln w="6350" cap="flat" cmpd="sng" algn="ctr">
          <a:solidFill>
            <a:schemeClr val="accent2">
              <a:hueOff val="-970242"/>
              <a:satOff val="-55952"/>
              <a:lumOff val="575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4080" tIns="770636" rIns="994080"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Treatment of health-related conditions impacting aviation readiness </a:t>
          </a:r>
        </a:p>
      </dsp:txBody>
      <dsp:txXfrm>
        <a:off x="0" y="5120760"/>
        <a:ext cx="12808471" cy="1981350"/>
      </dsp:txXfrm>
    </dsp:sp>
    <dsp:sp modelId="{BC2C34C0-6B8B-4FD0-9105-8173BE929437}">
      <dsp:nvSpPr>
        <dsp:cNvPr id="0" name=""/>
        <dsp:cNvSpPr/>
      </dsp:nvSpPr>
      <dsp:spPr>
        <a:xfrm>
          <a:off x="640423" y="4574640"/>
          <a:ext cx="8965929" cy="1092240"/>
        </a:xfrm>
        <a:prstGeom prst="roundRect">
          <a:avLst/>
        </a:prstGeom>
        <a:gradFill rotWithShape="0">
          <a:gsLst>
            <a:gs pos="0">
              <a:schemeClr val="accent2">
                <a:hueOff val="-970242"/>
                <a:satOff val="-55952"/>
                <a:lumOff val="5752"/>
                <a:alphaOff val="0"/>
                <a:satMod val="103000"/>
                <a:lumMod val="102000"/>
                <a:tint val="94000"/>
              </a:schemeClr>
            </a:gs>
            <a:gs pos="50000">
              <a:schemeClr val="accent2">
                <a:hueOff val="-970242"/>
                <a:satOff val="-55952"/>
                <a:lumOff val="5752"/>
                <a:alphaOff val="0"/>
                <a:satMod val="110000"/>
                <a:lumMod val="100000"/>
                <a:shade val="100000"/>
              </a:schemeClr>
            </a:gs>
            <a:gs pos="100000">
              <a:schemeClr val="accent2">
                <a:hueOff val="-970242"/>
                <a:satOff val="-55952"/>
                <a:lumOff val="575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8891" tIns="0" rIns="338891" bIns="0" numCol="1" spcCol="1270" anchor="ctr" anchorCtr="0">
          <a:noAutofit/>
        </a:bodyPr>
        <a:lstStyle/>
        <a:p>
          <a:pPr marL="0" lvl="0" indent="0" algn="l" defTabSz="1644650">
            <a:lnSpc>
              <a:spcPct val="90000"/>
            </a:lnSpc>
            <a:spcBef>
              <a:spcPct val="0"/>
            </a:spcBef>
            <a:spcAft>
              <a:spcPct val="35000"/>
            </a:spcAft>
            <a:buNone/>
          </a:pPr>
          <a:r>
            <a:rPr lang="en-US" sz="3700" kern="1200"/>
            <a:t>Tertiary Prevention </a:t>
          </a:r>
        </a:p>
      </dsp:txBody>
      <dsp:txXfrm>
        <a:off x="693742" y="4627959"/>
        <a:ext cx="8859291" cy="985602"/>
      </dsp:txXfrm>
    </dsp:sp>
    <dsp:sp modelId="{B708A4EE-01ED-4A4A-B374-B6557CA0F23B}">
      <dsp:nvSpPr>
        <dsp:cNvPr id="0" name=""/>
        <dsp:cNvSpPr/>
      </dsp:nvSpPr>
      <dsp:spPr>
        <a:xfrm>
          <a:off x="0" y="7848030"/>
          <a:ext cx="12808471" cy="1981350"/>
        </a:xfrm>
        <a:prstGeom prst="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94080" tIns="770636" rIns="994080" bIns="241808" numCol="1" spcCol="1270" anchor="t" anchorCtr="0">
          <a:noAutofit/>
        </a:bodyPr>
        <a:lstStyle/>
        <a:p>
          <a:pPr marL="285750" lvl="1" indent="-285750" algn="l" defTabSz="1511300">
            <a:lnSpc>
              <a:spcPct val="90000"/>
            </a:lnSpc>
            <a:spcBef>
              <a:spcPct val="0"/>
            </a:spcBef>
            <a:spcAft>
              <a:spcPct val="15000"/>
            </a:spcAft>
            <a:buChar char="•"/>
          </a:pPr>
          <a:r>
            <a:rPr lang="en-US" sz="3400" kern="1200" dirty="0">
              <a:latin typeface="Aptos" panose="020B0004020202020204" pitchFamily="34" charset="0"/>
            </a:rPr>
            <a:t>Enhancing resilience, cognitive performance, and operational effectiveness</a:t>
          </a:r>
        </a:p>
      </dsp:txBody>
      <dsp:txXfrm>
        <a:off x="0" y="7848030"/>
        <a:ext cx="12808471" cy="1981350"/>
      </dsp:txXfrm>
    </dsp:sp>
    <dsp:sp modelId="{70B3EE20-7B24-4F49-85AC-CAA3A967B12E}">
      <dsp:nvSpPr>
        <dsp:cNvPr id="0" name=""/>
        <dsp:cNvSpPr/>
      </dsp:nvSpPr>
      <dsp:spPr>
        <a:xfrm>
          <a:off x="640423" y="7301910"/>
          <a:ext cx="8965929" cy="1092240"/>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8891" tIns="0" rIns="338891"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Aptos" panose="020B0004020202020204" pitchFamily="34" charset="0"/>
            </a:rPr>
            <a:t>Performance Optimization </a:t>
          </a:r>
        </a:p>
      </dsp:txBody>
      <dsp:txXfrm>
        <a:off x="693742" y="7355229"/>
        <a:ext cx="8859291" cy="98560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090867-74C2-4643-997C-970B0509F83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885A60-FD8C-4F6D-A510-C14598DEF43F}" type="slidenum">
              <a:rPr lang="en-US" smtClean="0"/>
              <a:t>‹#›</a:t>
            </a:fld>
            <a:endParaRPr lang="en-US"/>
          </a:p>
        </p:txBody>
      </p:sp>
    </p:spTree>
    <p:extLst>
      <p:ext uri="{BB962C8B-B14F-4D97-AF65-F5344CB8AC3E}">
        <p14:creationId xmlns:p14="http://schemas.microsoft.com/office/powerpoint/2010/main" val="2803724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885A60-FD8C-4F6D-A510-C14598DEF43F}" type="slidenum">
              <a:rPr lang="en-US" smtClean="0"/>
              <a:t>1</a:t>
            </a:fld>
            <a:endParaRPr lang="en-US"/>
          </a:p>
        </p:txBody>
      </p:sp>
    </p:spTree>
    <p:extLst>
      <p:ext uri="{BB962C8B-B14F-4D97-AF65-F5344CB8AC3E}">
        <p14:creationId xmlns:p14="http://schemas.microsoft.com/office/powerpoint/2010/main" val="1090769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713925"/>
            <a:ext cx="38404800" cy="10027920"/>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6400800" y="15128560"/>
            <a:ext cx="384048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A19887A3-2BC6-4D14-AC3E-14C22EBB0F3B}"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50957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9887A3-2BC6-4D14-AC3E-14C22EBB0F3B}"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76357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533525"/>
            <a:ext cx="11041380" cy="244097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20440" y="1533525"/>
            <a:ext cx="32484060" cy="24409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9887A3-2BC6-4D14-AC3E-14C22EBB0F3B}"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3646051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9887A3-2BC6-4D14-AC3E-14C22EBB0F3B}"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1885093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7180902"/>
            <a:ext cx="44165520" cy="11981495"/>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3493770" y="19275747"/>
            <a:ext cx="44165520" cy="6300785"/>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9887A3-2BC6-4D14-AC3E-14C22EBB0F3B}"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1859984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204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9232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9887A3-2BC6-4D14-AC3E-14C22EBB0F3B}"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3255980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533527"/>
            <a:ext cx="44165520" cy="5567365"/>
          </a:xfrm>
        </p:spPr>
        <p:txBody>
          <a:bodyPr/>
          <a:lstStyle/>
          <a:p>
            <a:r>
              <a:rPr lang="en-US"/>
              <a:t>Click to edit Master title style</a:t>
            </a:r>
          </a:p>
        </p:txBody>
      </p:sp>
      <p:sp>
        <p:nvSpPr>
          <p:cNvPr id="3" name="Text Placeholder 2"/>
          <p:cNvSpPr>
            <a:spLocks noGrp="1"/>
          </p:cNvSpPr>
          <p:nvPr>
            <p:ph type="body" idx="1"/>
          </p:nvPr>
        </p:nvSpPr>
        <p:spPr>
          <a:xfrm>
            <a:off x="3527112" y="7060885"/>
            <a:ext cx="21662705"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2" y="10521315"/>
            <a:ext cx="21662705"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240" y="7060885"/>
            <a:ext cx="21769390"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0" y="10521315"/>
            <a:ext cx="21769390"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9887A3-2BC6-4D14-AC3E-14C22EBB0F3B}"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678204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9887A3-2BC6-4D14-AC3E-14C22EBB0F3B}"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962152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9887A3-2BC6-4D14-AC3E-14C22EBB0F3B}"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3952527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21769390" y="4147187"/>
            <a:ext cx="2592324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A19887A3-2BC6-4D14-AC3E-14C22EBB0F3B}"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96595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21769390" y="4147187"/>
            <a:ext cx="2592324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A19887A3-2BC6-4D14-AC3E-14C22EBB0F3B}"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45E96-245E-4571-A838-E67CABF4E3CA}" type="slidenum">
              <a:rPr lang="en-US" smtClean="0"/>
              <a:t>‹#›</a:t>
            </a:fld>
            <a:endParaRPr lang="en-US"/>
          </a:p>
        </p:txBody>
      </p:sp>
    </p:spTree>
    <p:extLst>
      <p:ext uri="{BB962C8B-B14F-4D97-AF65-F5344CB8AC3E}">
        <p14:creationId xmlns:p14="http://schemas.microsoft.com/office/powerpoint/2010/main" val="4291891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533527"/>
            <a:ext cx="44165520" cy="55673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520440" y="7667625"/>
            <a:ext cx="44165520" cy="18275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520440" y="26696672"/>
            <a:ext cx="11521440" cy="1533525"/>
          </a:xfrm>
          <a:prstGeom prst="rect">
            <a:avLst/>
          </a:prstGeom>
        </p:spPr>
        <p:txBody>
          <a:bodyPr vert="horz" lIns="91440" tIns="45720" rIns="91440" bIns="45720" rtlCol="0" anchor="ctr"/>
          <a:lstStyle>
            <a:lvl1pPr algn="l">
              <a:defRPr sz="5040">
                <a:solidFill>
                  <a:schemeClr val="tx1">
                    <a:tint val="75000"/>
                  </a:schemeClr>
                </a:solidFill>
              </a:defRPr>
            </a:lvl1pPr>
          </a:lstStyle>
          <a:p>
            <a:fld id="{A19887A3-2BC6-4D14-AC3E-14C22EBB0F3B}" type="datetimeFigureOut">
              <a:rPr lang="en-US" smtClean="0"/>
              <a:t>6/29/2026</a:t>
            </a:fld>
            <a:endParaRPr lang="en-US"/>
          </a:p>
        </p:txBody>
      </p:sp>
      <p:sp>
        <p:nvSpPr>
          <p:cNvPr id="5" name="Footer Placeholder 4"/>
          <p:cNvSpPr>
            <a:spLocks noGrp="1"/>
          </p:cNvSpPr>
          <p:nvPr>
            <p:ph type="ftr" sz="quarter" idx="3"/>
          </p:nvPr>
        </p:nvSpPr>
        <p:spPr>
          <a:xfrm>
            <a:off x="16962120" y="26696672"/>
            <a:ext cx="17282160" cy="1533525"/>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26696672"/>
            <a:ext cx="11521440" cy="1533525"/>
          </a:xfrm>
          <a:prstGeom prst="rect">
            <a:avLst/>
          </a:prstGeom>
        </p:spPr>
        <p:txBody>
          <a:bodyPr vert="horz" lIns="91440" tIns="45720" rIns="91440" bIns="45720" rtlCol="0" anchor="ctr"/>
          <a:lstStyle>
            <a:lvl1pPr algn="r">
              <a:defRPr sz="5040">
                <a:solidFill>
                  <a:schemeClr val="tx1">
                    <a:tint val="75000"/>
                  </a:schemeClr>
                </a:solidFill>
              </a:defRPr>
            </a:lvl1pPr>
          </a:lstStyle>
          <a:p>
            <a:fld id="{E2145E96-245E-4571-A838-E67CABF4E3CA}" type="slidenum">
              <a:rPr lang="en-US" smtClean="0"/>
              <a:t>‹#›</a:t>
            </a:fld>
            <a:endParaRPr lang="en-US"/>
          </a:p>
        </p:txBody>
      </p:sp>
    </p:spTree>
    <p:extLst>
      <p:ext uri="{BB962C8B-B14F-4D97-AF65-F5344CB8AC3E}">
        <p14:creationId xmlns:p14="http://schemas.microsoft.com/office/powerpoint/2010/main" val="38014926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diagramLayout" Target="../diagrams/layout3.xml"/><Relationship Id="rId2" Type="http://schemas.openxmlformats.org/officeDocument/2006/relationships/notesSlide" Target="../notesSlides/notesSlide1.xml"/><Relationship Id="rId16" Type="http://schemas.openxmlformats.org/officeDocument/2006/relationships/diagramData" Target="../diagrams/data3.xml"/><Relationship Id="rId20" Type="http://schemas.microsoft.com/office/2007/relationships/diagramDrawing" Target="../diagrams/drawing3.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3.png"/><Relationship Id="rId15" Type="http://schemas.microsoft.com/office/2007/relationships/diagramDrawing" Target="../diagrams/drawing2.xml"/><Relationship Id="rId10" Type="http://schemas.microsoft.com/office/2007/relationships/diagramDrawing" Target="../diagrams/drawing1.xml"/><Relationship Id="rId19" Type="http://schemas.openxmlformats.org/officeDocument/2006/relationships/diagramColors" Target="../diagrams/colors3.xml"/><Relationship Id="rId4" Type="http://schemas.openxmlformats.org/officeDocument/2006/relationships/image" Target="../media/image2.png"/><Relationship Id="rId9" Type="http://schemas.openxmlformats.org/officeDocument/2006/relationships/diagramColors" Target="../diagrams/colors1.xml"/><Relationship Id="rId14"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3180">
            <a:alpha val="46000"/>
          </a:srgbClr>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ED8D1DB1-158C-344F-BB1F-978B4BD1233A}"/>
              </a:ext>
            </a:extLst>
          </p:cNvPr>
          <p:cNvSpPr/>
          <p:nvPr/>
        </p:nvSpPr>
        <p:spPr>
          <a:xfrm>
            <a:off x="37412618" y="19794841"/>
            <a:ext cx="12808471" cy="46325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spcAft>
                <a:spcPts val="500"/>
              </a:spcAft>
              <a:buSzPct val="100000"/>
              <a:buChar char="•"/>
            </a:pPr>
            <a:r>
              <a:rPr lang="en-US" sz="3400" dirty="0">
                <a:solidFill>
                  <a:srgbClr val="12192E"/>
                </a:solidFill>
                <a:latin typeface="Aptos" panose="020B0004020202020204" pitchFamily="34" charset="0"/>
                <a:ea typeface="Calibri" pitchFamily="34" charset="-122"/>
                <a:cs typeface="Arial" panose="020B0604020202020204" pitchFamily="34" charset="0"/>
              </a:rPr>
              <a:t>Health psychology addresses the behavioral determinants of aviation readiness </a:t>
            </a:r>
            <a:endParaRPr lang="en-US" sz="3400" dirty="0">
              <a:latin typeface="Aptos" panose="020B0004020202020204" pitchFamily="34" charset="0"/>
              <a:cs typeface="Arial" panose="020B0604020202020204" pitchFamily="34" charset="0"/>
            </a:endParaRPr>
          </a:p>
          <a:p>
            <a:pPr marL="342900" indent="-342900">
              <a:spcAft>
                <a:spcPts val="500"/>
              </a:spcAft>
              <a:buSzPct val="100000"/>
              <a:buChar char="•"/>
            </a:pPr>
            <a:r>
              <a:rPr lang="en-US" sz="3400" dirty="0">
                <a:solidFill>
                  <a:srgbClr val="12192E"/>
                </a:solidFill>
                <a:latin typeface="Aptos" panose="020B0004020202020204" pitchFamily="34" charset="0"/>
                <a:ea typeface="Calibri" pitchFamily="34" charset="-122"/>
                <a:cs typeface="Arial" panose="020B0604020202020204" pitchFamily="34" charset="0"/>
              </a:rPr>
              <a:t>Many leading causes of medical grounding involve modifiable health behaviors </a:t>
            </a:r>
          </a:p>
          <a:p>
            <a:pPr marL="342900" indent="-342900">
              <a:spcAft>
                <a:spcPts val="500"/>
              </a:spcAft>
              <a:buSzPct val="100000"/>
              <a:buChar char="•"/>
            </a:pPr>
            <a:r>
              <a:rPr lang="en-US" sz="3400" dirty="0">
                <a:solidFill>
                  <a:srgbClr val="12192E"/>
                </a:solidFill>
                <a:latin typeface="Aptos" panose="020B0004020202020204" pitchFamily="34" charset="0"/>
                <a:ea typeface="Calibri" pitchFamily="34" charset="-122"/>
                <a:cs typeface="Arial" panose="020B0604020202020204" pitchFamily="34" charset="0"/>
              </a:rPr>
              <a:t>Health psychologists provide expertise in prevention, behavior change, and performance optimization </a:t>
            </a:r>
          </a:p>
          <a:p>
            <a:pPr marL="342900" indent="-342900">
              <a:spcAft>
                <a:spcPts val="500"/>
              </a:spcAft>
              <a:buSzPct val="100000"/>
              <a:buChar char="•"/>
            </a:pPr>
            <a:r>
              <a:rPr lang="en-US" sz="3400" dirty="0">
                <a:solidFill>
                  <a:srgbClr val="12192E"/>
                </a:solidFill>
                <a:latin typeface="Aptos" panose="020B0004020202020204" pitchFamily="34" charset="0"/>
                <a:ea typeface="Calibri" pitchFamily="34" charset="-122"/>
                <a:cs typeface="Arial" panose="020B0604020202020204" pitchFamily="34" charset="0"/>
              </a:rPr>
              <a:t>Greater integration of health psychology within aviation medicine may improve readiness, retention, and operational effectiveness </a:t>
            </a:r>
            <a:endParaRPr lang="en-US" sz="3400" dirty="0">
              <a:latin typeface="Aptos" panose="020B00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A632150-DDC3-0205-6189-51A9F2DD82A9}"/>
              </a:ext>
            </a:extLst>
          </p:cNvPr>
          <p:cNvSpPr/>
          <p:nvPr/>
        </p:nvSpPr>
        <p:spPr>
          <a:xfrm>
            <a:off x="0" y="-467239"/>
            <a:ext cx="51206400" cy="3028051"/>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9602BF5-132C-7A72-B518-1D146582C9F0}"/>
              </a:ext>
            </a:extLst>
          </p:cNvPr>
          <p:cNvSpPr txBox="1"/>
          <p:nvPr/>
        </p:nvSpPr>
        <p:spPr>
          <a:xfrm>
            <a:off x="3220711" y="120534"/>
            <a:ext cx="44288660" cy="861774"/>
          </a:xfrm>
          <a:prstGeom prst="rect">
            <a:avLst/>
          </a:prstGeom>
          <a:noFill/>
        </p:spPr>
        <p:txBody>
          <a:bodyPr wrap="square" lIns="91440" tIns="45720" rIns="91440" bIns="45720" rtlCol="0" anchor="t">
            <a:spAutoFit/>
          </a:bodyPr>
          <a:lstStyle/>
          <a:p>
            <a:pPr algn="ctr"/>
            <a:r>
              <a:rPr lang="en-US" sz="5000" b="1" dirty="0">
                <a:solidFill>
                  <a:schemeClr val="bg1"/>
                </a:solidFill>
                <a:latin typeface="Arial"/>
                <a:ea typeface="Calibri"/>
                <a:cs typeface="Arial"/>
              </a:rPr>
              <a:t>Optimizing the Aviator: Health Psychology as a Force Multiplier in Military Aviation Medicine</a:t>
            </a:r>
          </a:p>
        </p:txBody>
      </p:sp>
      <p:pic>
        <p:nvPicPr>
          <p:cNvPr id="8" name="Picture 7" descr="A picture containing text, vector graphics&#10;&#10;Description automatically generated">
            <a:extLst>
              <a:ext uri="{FF2B5EF4-FFF2-40B4-BE49-F238E27FC236}">
                <a16:creationId xmlns:a16="http://schemas.microsoft.com/office/drawing/2014/main" id="{7E5A910F-BEFD-EEC5-E902-05E864B46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5032" y="24712"/>
            <a:ext cx="2274006" cy="2274006"/>
          </a:xfrm>
          <a:prstGeom prst="rect">
            <a:avLst/>
          </a:prstGeom>
        </p:spPr>
      </p:pic>
      <p:sp>
        <p:nvSpPr>
          <p:cNvPr id="3" name="TextBox 2">
            <a:extLst>
              <a:ext uri="{FF2B5EF4-FFF2-40B4-BE49-F238E27FC236}">
                <a16:creationId xmlns:a16="http://schemas.microsoft.com/office/drawing/2014/main" id="{D04E3E40-B90A-43F4-13F8-F926E1F8254C}"/>
              </a:ext>
            </a:extLst>
          </p:cNvPr>
          <p:cNvSpPr txBox="1"/>
          <p:nvPr/>
        </p:nvSpPr>
        <p:spPr>
          <a:xfrm>
            <a:off x="3158567" y="1150754"/>
            <a:ext cx="44458749" cy="1315745"/>
          </a:xfrm>
          <a:prstGeom prst="rect">
            <a:avLst/>
          </a:prstGeom>
          <a:noFill/>
        </p:spPr>
        <p:txBody>
          <a:bodyPr wrap="square" lIns="91440" tIns="45720" rIns="91440" bIns="45720" anchor="t">
            <a:spAutoFit/>
          </a:bodyPr>
          <a:lstStyle/>
          <a:p>
            <a:pPr algn="ctr">
              <a:spcAft>
                <a:spcPts val="933"/>
              </a:spcAft>
            </a:pPr>
            <a:r>
              <a:rPr lang="en-US" sz="3600" dirty="0">
                <a:solidFill>
                  <a:schemeClr val="bg1"/>
                </a:solidFill>
                <a:latin typeface="Arial"/>
                <a:ea typeface="Calibri"/>
                <a:cs typeface="Arial"/>
              </a:rPr>
              <a:t>MAJ Rachel L. Prokop, </a:t>
            </a:r>
            <a:r>
              <a:rPr lang="en-US" sz="3600" dirty="0" err="1">
                <a:solidFill>
                  <a:schemeClr val="bg1"/>
                </a:solidFill>
                <a:latin typeface="Arial"/>
                <a:ea typeface="Calibri"/>
                <a:cs typeface="Arial"/>
              </a:rPr>
              <a:t>Psy.D</a:t>
            </a:r>
            <a:r>
              <a:rPr lang="en-US" sz="3600" dirty="0">
                <a:solidFill>
                  <a:schemeClr val="bg1"/>
                </a:solidFill>
                <a:latin typeface="Arial"/>
                <a:ea typeface="Calibri"/>
                <a:cs typeface="Arial"/>
              </a:rPr>
              <a:t>; Licensed Clinical and Aeromedical Psychologist; Health Psychology Fellow</a:t>
            </a:r>
          </a:p>
          <a:p>
            <a:pPr algn="ctr">
              <a:spcAft>
                <a:spcPts val="933"/>
              </a:spcAft>
            </a:pPr>
            <a:r>
              <a:rPr lang="en-US" sz="3600" dirty="0">
                <a:solidFill>
                  <a:schemeClr val="bg1"/>
                </a:solidFill>
                <a:latin typeface="Arial"/>
                <a:ea typeface="Calibri"/>
                <a:cs typeface="Arial"/>
              </a:rPr>
              <a:t> Behavioral Medicine Service, Tripler Army Medical Center</a:t>
            </a:r>
          </a:p>
        </p:txBody>
      </p:sp>
      <p:pic>
        <p:nvPicPr>
          <p:cNvPr id="7" name="Picture 3" descr="C:\Users\Kinsley.Hubel\Desktop\AMEDD_Logo.png">
            <a:extLst>
              <a:ext uri="{FF2B5EF4-FFF2-40B4-BE49-F238E27FC236}">
                <a16:creationId xmlns:a16="http://schemas.microsoft.com/office/drawing/2014/main" id="{524306C9-E385-7618-2F86-D03CAAA0E7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39" y="-82451"/>
            <a:ext cx="2696171" cy="2408431"/>
          </a:xfrm>
          <a:prstGeom prst="rect">
            <a:avLst/>
          </a:prstGeom>
          <a:ln>
            <a:noFill/>
          </a:ln>
          <a:effectLst>
            <a:softEdge rad="112500"/>
          </a:effectLst>
        </p:spPr>
      </p:pic>
      <p:sp>
        <p:nvSpPr>
          <p:cNvPr id="15" name="Rectangle 14">
            <a:extLst>
              <a:ext uri="{FF2B5EF4-FFF2-40B4-BE49-F238E27FC236}">
                <a16:creationId xmlns:a16="http://schemas.microsoft.com/office/drawing/2014/main" id="{208EDDF9-A304-F6DE-F0B2-BDD4AB116493}"/>
              </a:ext>
            </a:extLst>
          </p:cNvPr>
          <p:cNvSpPr/>
          <p:nvPr/>
        </p:nvSpPr>
        <p:spPr>
          <a:xfrm>
            <a:off x="0" y="2620245"/>
            <a:ext cx="51206400" cy="274320"/>
          </a:xfrm>
          <a:prstGeom prst="rect">
            <a:avLst/>
          </a:prstGeom>
          <a:solidFill>
            <a:srgbClr val="EF9CB9"/>
          </a:solidFill>
          <a:ln>
            <a:solidFill>
              <a:srgbClr val="EF9C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ECB8F1D-8C51-FDEC-7910-C85F338B433F}"/>
              </a:ext>
            </a:extLst>
          </p:cNvPr>
          <p:cNvSpPr/>
          <p:nvPr/>
        </p:nvSpPr>
        <p:spPr>
          <a:xfrm>
            <a:off x="0" y="2938299"/>
            <a:ext cx="51206400" cy="137160"/>
          </a:xfrm>
          <a:prstGeom prst="rect">
            <a:avLst/>
          </a:prstGeom>
          <a:solidFill>
            <a:srgbClr val="F8CA00"/>
          </a:solidFill>
          <a:ln>
            <a:solidFill>
              <a:srgbClr val="F8CA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44">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1A268BDA-414A-251D-64FB-344B6E768A7A}"/>
              </a:ext>
            </a:extLst>
          </p:cNvPr>
          <p:cNvSpPr/>
          <p:nvPr/>
        </p:nvSpPr>
        <p:spPr>
          <a:xfrm>
            <a:off x="960930" y="3335170"/>
            <a:ext cx="13122947" cy="1230779"/>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ptos" panose="020B0004020202020204" pitchFamily="34" charset="0"/>
                <a:cs typeface="Arial"/>
              </a:rPr>
              <a:t>Background</a:t>
            </a:r>
          </a:p>
        </p:txBody>
      </p:sp>
      <p:sp>
        <p:nvSpPr>
          <p:cNvPr id="22" name="Rectangle 21">
            <a:extLst>
              <a:ext uri="{FF2B5EF4-FFF2-40B4-BE49-F238E27FC236}">
                <a16:creationId xmlns:a16="http://schemas.microsoft.com/office/drawing/2014/main" id="{6AB528E5-580D-0E7D-4322-5AEA4112FC17}"/>
              </a:ext>
            </a:extLst>
          </p:cNvPr>
          <p:cNvSpPr/>
          <p:nvPr/>
        </p:nvSpPr>
        <p:spPr>
          <a:xfrm>
            <a:off x="15414976" y="3370456"/>
            <a:ext cx="20993777" cy="1397192"/>
          </a:xfrm>
          <a:prstGeom prst="rect">
            <a:avLst/>
          </a:prstGeom>
          <a:solidFill>
            <a:srgbClr val="2E31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ptos" panose="020B0004020202020204" pitchFamily="34" charset="0"/>
                <a:cs typeface="Arial"/>
              </a:rPr>
              <a:t>Key Contributions of Health Psychology</a:t>
            </a:r>
          </a:p>
        </p:txBody>
      </p:sp>
      <p:sp>
        <p:nvSpPr>
          <p:cNvPr id="34" name="Rectangle 33">
            <a:extLst>
              <a:ext uri="{FF2B5EF4-FFF2-40B4-BE49-F238E27FC236}">
                <a16:creationId xmlns:a16="http://schemas.microsoft.com/office/drawing/2014/main" id="{BE93719E-EAED-8445-52DF-1BE511243658}"/>
              </a:ext>
            </a:extLst>
          </p:cNvPr>
          <p:cNvSpPr/>
          <p:nvPr/>
        </p:nvSpPr>
        <p:spPr>
          <a:xfrm>
            <a:off x="37412617" y="18707046"/>
            <a:ext cx="12808472" cy="1108661"/>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rial"/>
                <a:cs typeface="Arial"/>
              </a:rPr>
              <a:t>Key Takeaways</a:t>
            </a:r>
            <a:endParaRPr lang="en-US" sz="4800" b="1" dirty="0">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F6C3EE73-CDE9-C6E2-D28A-7C0864D4EB15}"/>
              </a:ext>
            </a:extLst>
          </p:cNvPr>
          <p:cNvSpPr/>
          <p:nvPr/>
        </p:nvSpPr>
        <p:spPr>
          <a:xfrm>
            <a:off x="960929" y="4559808"/>
            <a:ext cx="13122947" cy="67663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3400" dirty="0">
                <a:solidFill>
                  <a:schemeClr val="tx1"/>
                </a:solidFill>
                <a:latin typeface="Aptos" panose="020B0004020202020204" pitchFamily="34" charset="0"/>
                <a:cs typeface="Arial" panose="020B0604020202020204" pitchFamily="34" charset="0"/>
              </a:rPr>
              <a:t>Military aviation operations require sustained cognitive performance, physiological resilience, and effective health behaviors in environments characterized by high operational demands. Historically, behavioral health involvement in aviation has focused primarily on psychiatric evaluation and risk management. However, many factors influencing aviation readiness, including sleep, chronic disease, fatigue, stress, obesity, pain, medication adherence, and lifestyle behaviors, fall within the scope of health psychology.</a:t>
            </a:r>
          </a:p>
          <a:p>
            <a:endParaRPr lang="en-US" sz="3400" dirty="0">
              <a:solidFill>
                <a:schemeClr val="tx1"/>
              </a:solidFill>
              <a:latin typeface="Aptos" panose="020B0004020202020204" pitchFamily="34" charset="0"/>
              <a:cs typeface="Arial" panose="020B0604020202020204" pitchFamily="34" charset="0"/>
            </a:endParaRPr>
          </a:p>
          <a:p>
            <a:r>
              <a:rPr lang="en-US" sz="3400" dirty="0">
                <a:solidFill>
                  <a:schemeClr val="tx1"/>
                </a:solidFill>
                <a:latin typeface="Aptos" panose="020B0004020202020204" pitchFamily="34" charset="0"/>
                <a:cs typeface="Arial" panose="020B0604020202020204" pitchFamily="34" charset="0"/>
              </a:rPr>
              <a:t>Health psychologists are uniquely trained to address the interaction between biological, psychological, and behavioral factors that influence pilot health, performance, and mission readiness.</a:t>
            </a:r>
          </a:p>
        </p:txBody>
      </p:sp>
      <p:sp>
        <p:nvSpPr>
          <p:cNvPr id="6" name="Rectangle 5">
            <a:extLst>
              <a:ext uri="{FF2B5EF4-FFF2-40B4-BE49-F238E27FC236}">
                <a16:creationId xmlns:a16="http://schemas.microsoft.com/office/drawing/2014/main" id="{A0765DE6-9E86-C9C4-2A04-158ED4320A42}"/>
              </a:ext>
            </a:extLst>
          </p:cNvPr>
          <p:cNvSpPr/>
          <p:nvPr/>
        </p:nvSpPr>
        <p:spPr>
          <a:xfrm>
            <a:off x="37412617" y="24453350"/>
            <a:ext cx="8707163" cy="1560780"/>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Arial" panose="020B0604020202020204" pitchFamily="34" charset="0"/>
                <a:cs typeface="Arial" panose="020B0604020202020204" pitchFamily="34" charset="0"/>
              </a:rPr>
              <a:t>References:</a:t>
            </a:r>
          </a:p>
          <a:p>
            <a:pPr algn="ctr"/>
            <a:r>
              <a:rPr lang="en-US" sz="4800" b="1" dirty="0">
                <a:latin typeface="Arial" panose="020B0604020202020204" pitchFamily="34" charset="0"/>
                <a:cs typeface="Arial" panose="020B0604020202020204" pitchFamily="34" charset="0"/>
              </a:rPr>
              <a:t>Please scan QR Code</a:t>
            </a:r>
          </a:p>
        </p:txBody>
      </p:sp>
      <p:sp>
        <p:nvSpPr>
          <p:cNvPr id="26" name="Rectangle 25">
            <a:extLst>
              <a:ext uri="{FF2B5EF4-FFF2-40B4-BE49-F238E27FC236}">
                <a16:creationId xmlns:a16="http://schemas.microsoft.com/office/drawing/2014/main" id="{BCFC97AD-7541-5DFD-B7C9-9847F41B55DF}"/>
              </a:ext>
            </a:extLst>
          </p:cNvPr>
          <p:cNvSpPr/>
          <p:nvPr/>
        </p:nvSpPr>
        <p:spPr>
          <a:xfrm>
            <a:off x="46119780" y="24464846"/>
            <a:ext cx="4058500" cy="288894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342900" marR="0" indent="-342900">
              <a:spcBef>
                <a:spcPts val="0"/>
              </a:spcBef>
              <a:spcAft>
                <a:spcPts val="0"/>
              </a:spcAft>
              <a:buFont typeface="Arial" panose="020B0604020202020204" pitchFamily="34" charset="0"/>
              <a:buChar char="•"/>
            </a:pPr>
            <a:endParaRPr lang="en-US" sz="2450" kern="100">
              <a:solidFill>
                <a:schemeClr val="tx1"/>
              </a:solidFill>
              <a:latin typeface="Arial"/>
              <a:cs typeface="Arial"/>
            </a:endParaRPr>
          </a:p>
        </p:txBody>
      </p:sp>
      <p:sp>
        <p:nvSpPr>
          <p:cNvPr id="9" name="Rectangle 8">
            <a:extLst>
              <a:ext uri="{FF2B5EF4-FFF2-40B4-BE49-F238E27FC236}">
                <a16:creationId xmlns:a16="http://schemas.microsoft.com/office/drawing/2014/main" id="{1ED47BDA-5DC4-12E2-211C-2A7B93DC392B}"/>
              </a:ext>
            </a:extLst>
          </p:cNvPr>
          <p:cNvSpPr/>
          <p:nvPr/>
        </p:nvSpPr>
        <p:spPr>
          <a:xfrm>
            <a:off x="1005015" y="27618869"/>
            <a:ext cx="49404023" cy="80577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dirty="0">
                <a:solidFill>
                  <a:schemeClr val="tx1"/>
                </a:solidFill>
                <a:latin typeface="Arial"/>
                <a:cs typeface="Arial"/>
              </a:rPr>
              <a:t>The views expressed in this presentation are those the authors and do not necessarily reflect the official policy of the Department of Defense, Department of Army, Defense Health Agency, or the US Government.</a:t>
            </a:r>
          </a:p>
        </p:txBody>
      </p:sp>
      <p:sp>
        <p:nvSpPr>
          <p:cNvPr id="10" name="Rectangle 9">
            <a:extLst>
              <a:ext uri="{FF2B5EF4-FFF2-40B4-BE49-F238E27FC236}">
                <a16:creationId xmlns:a16="http://schemas.microsoft.com/office/drawing/2014/main" id="{0CF7E5C2-F34F-994A-3B44-E541AD02F4D6}"/>
              </a:ext>
            </a:extLst>
          </p:cNvPr>
          <p:cNvSpPr/>
          <p:nvPr/>
        </p:nvSpPr>
        <p:spPr>
          <a:xfrm>
            <a:off x="954062" y="14610432"/>
            <a:ext cx="13157623" cy="1307687"/>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ptos" panose="020B0004020202020204" pitchFamily="34" charset="0"/>
                <a:cs typeface="Arial"/>
              </a:rPr>
              <a:t>Health Model: Aviation Readiness Factors</a:t>
            </a:r>
          </a:p>
        </p:txBody>
      </p:sp>
      <p:sp>
        <p:nvSpPr>
          <p:cNvPr id="41" name="Rectangle 40">
            <a:extLst>
              <a:ext uri="{FF2B5EF4-FFF2-40B4-BE49-F238E27FC236}">
                <a16:creationId xmlns:a16="http://schemas.microsoft.com/office/drawing/2014/main" id="{CB88DDF4-ECBF-F8A5-D245-090B5A785706}"/>
              </a:ext>
            </a:extLst>
          </p:cNvPr>
          <p:cNvSpPr/>
          <p:nvPr/>
        </p:nvSpPr>
        <p:spPr>
          <a:xfrm>
            <a:off x="37373243" y="3335447"/>
            <a:ext cx="12851281" cy="1230780"/>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rial"/>
                <a:cs typeface="Arial"/>
              </a:rPr>
              <a:t>Proposed Integration Model</a:t>
            </a:r>
            <a:endParaRPr lang="en-US" sz="4800" b="1"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6D908A-988D-BF15-6BFC-43E31049D53F}"/>
              </a:ext>
            </a:extLst>
          </p:cNvPr>
          <p:cNvSpPr/>
          <p:nvPr/>
        </p:nvSpPr>
        <p:spPr>
          <a:xfrm>
            <a:off x="15486270" y="11834649"/>
            <a:ext cx="20993778" cy="1288969"/>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ptos" panose="020B0004020202020204" pitchFamily="34" charset="0"/>
                <a:cs typeface="Arial"/>
              </a:rPr>
              <a:t>Current &amp; Emerging Aviation Challenges </a:t>
            </a:r>
          </a:p>
        </p:txBody>
      </p:sp>
      <p:sp>
        <p:nvSpPr>
          <p:cNvPr id="12" name="Rectangle 11">
            <a:extLst>
              <a:ext uri="{FF2B5EF4-FFF2-40B4-BE49-F238E27FC236}">
                <a16:creationId xmlns:a16="http://schemas.microsoft.com/office/drawing/2014/main" id="{F8413B24-2631-4ABE-0FF9-DDE2644364A6}"/>
              </a:ext>
            </a:extLst>
          </p:cNvPr>
          <p:cNvSpPr/>
          <p:nvPr/>
        </p:nvSpPr>
        <p:spPr>
          <a:xfrm>
            <a:off x="960929" y="11300522"/>
            <a:ext cx="13122947" cy="1186626"/>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ptos" panose="020B0004020202020204" pitchFamily="34" charset="0"/>
                <a:cs typeface="Arial"/>
              </a:rPr>
              <a:t>Objective</a:t>
            </a:r>
          </a:p>
        </p:txBody>
      </p:sp>
      <p:sp>
        <p:nvSpPr>
          <p:cNvPr id="18" name="Rectangle 17">
            <a:extLst>
              <a:ext uri="{FF2B5EF4-FFF2-40B4-BE49-F238E27FC236}">
                <a16:creationId xmlns:a16="http://schemas.microsoft.com/office/drawing/2014/main" id="{631A37C0-93DC-E245-DB68-FDB0DA92F8A6}"/>
              </a:ext>
            </a:extLst>
          </p:cNvPr>
          <p:cNvSpPr/>
          <p:nvPr/>
        </p:nvSpPr>
        <p:spPr>
          <a:xfrm>
            <a:off x="957496" y="12517281"/>
            <a:ext cx="13122947" cy="214554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spcAft>
                <a:spcPts val="600"/>
              </a:spcAft>
              <a:buSzPct val="100000"/>
            </a:pPr>
            <a:r>
              <a:rPr lang="en-US" sz="3400" dirty="0">
                <a:solidFill>
                  <a:srgbClr val="12192E"/>
                </a:solidFill>
                <a:latin typeface="Aptos" panose="020B0004020202020204" pitchFamily="34" charset="0"/>
                <a:ea typeface="Calibri" pitchFamily="34" charset="-122"/>
                <a:cs typeface="Arial" panose="020B0604020202020204" pitchFamily="34" charset="0"/>
              </a:rPr>
              <a:t>To describe the role of health psychology within military aviation medicine and highlight the opportunities for integration across readiness, prevention, clinical care, and performance optimization</a:t>
            </a:r>
            <a:r>
              <a:rPr lang="en-US" sz="3200" dirty="0">
                <a:solidFill>
                  <a:srgbClr val="12192E"/>
                </a:solidFill>
                <a:latin typeface="Aptos" panose="020B0004020202020204" pitchFamily="34" charset="0"/>
                <a:ea typeface="Calibri" pitchFamily="34" charset="-122"/>
                <a:cs typeface="Arial" panose="020B0604020202020204" pitchFamily="34" charset="0"/>
              </a:rPr>
              <a:t>.</a:t>
            </a:r>
            <a:endParaRPr lang="en-US" sz="3200" dirty="0">
              <a:solidFill>
                <a:schemeClr val="tx1"/>
              </a:solidFill>
              <a:latin typeface="Aptos" panose="020B00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A3603B73-0019-215E-8FC0-5CF8CDFC44D2}"/>
              </a:ext>
            </a:extLst>
          </p:cNvPr>
          <p:cNvSpPr/>
          <p:nvPr/>
        </p:nvSpPr>
        <p:spPr>
          <a:xfrm>
            <a:off x="37373241" y="14537083"/>
            <a:ext cx="12851281" cy="1108661"/>
          </a:xfrm>
          <a:prstGeom prst="rect">
            <a:avLst/>
          </a:prstGeom>
          <a:solidFill>
            <a:srgbClr val="2E3180"/>
          </a:solidFill>
          <a:ln>
            <a:solidFill>
              <a:srgbClr val="2E318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latin typeface="Arial"/>
                <a:cs typeface="Arial"/>
              </a:rPr>
              <a:t>Implications for Military Aviation Medicine</a:t>
            </a:r>
            <a:endParaRPr lang="en-US" sz="4800" b="1"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C6AAA0F-790A-303D-5A31-4629B119EE5B}"/>
              </a:ext>
            </a:extLst>
          </p:cNvPr>
          <p:cNvSpPr/>
          <p:nvPr/>
        </p:nvSpPr>
        <p:spPr>
          <a:xfrm>
            <a:off x="37412617" y="15645744"/>
            <a:ext cx="12808471" cy="30613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500"/>
              </a:spcAft>
              <a:buSzPct val="100000"/>
            </a:pPr>
            <a:r>
              <a:rPr lang="en-US" sz="3300" i="1" dirty="0">
                <a:solidFill>
                  <a:srgbClr val="12192E"/>
                </a:solidFill>
                <a:latin typeface="Aptos" panose="020B0004020202020204" pitchFamily="34" charset="0"/>
                <a:ea typeface="Calibri" pitchFamily="34" charset="-122"/>
                <a:cs typeface="Arial" panose="020B0604020202020204" pitchFamily="34" charset="0"/>
              </a:rPr>
              <a:t>Integrating health psychologists within aviation medicine teams expands the focus from disease treatment to readiness optimization. This approach aligns with Military Health System priorities by improving force health, reducing preventable medical risk factors, enhancing operational performance, and supporting long-term aviator readiness. </a:t>
            </a:r>
            <a:endParaRPr lang="en-US" sz="3300" i="1" dirty="0">
              <a:latin typeface="Aptos" panose="020B00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3D323B8E-C6F8-4834-63F5-4ADA65E7F7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74027" y="24642811"/>
            <a:ext cx="2710979" cy="271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7" name="Content Placeholder 5">
            <a:extLst>
              <a:ext uri="{FF2B5EF4-FFF2-40B4-BE49-F238E27FC236}">
                <a16:creationId xmlns:a16="http://schemas.microsoft.com/office/drawing/2014/main" id="{50F2BFFE-8CCE-C943-E432-09E3BE5B8717}"/>
              </a:ext>
            </a:extLst>
          </p:cNvPr>
          <p:cNvGraphicFramePr>
            <a:graphicFrameLocks/>
          </p:cNvGraphicFramePr>
          <p:nvPr>
            <p:extLst>
              <p:ext uri="{D42A27DB-BD31-4B8C-83A1-F6EECF244321}">
                <p14:modId xmlns:p14="http://schemas.microsoft.com/office/powerpoint/2010/main" val="3317700797"/>
              </p:ext>
            </p:extLst>
          </p:nvPr>
        </p:nvGraphicFramePr>
        <p:xfrm>
          <a:off x="954062" y="15918119"/>
          <a:ext cx="13196999" cy="6092132"/>
        </p:xfrm>
        <a:graphic>
          <a:graphicData uri="http://schemas.openxmlformats.org/drawingml/2006/table">
            <a:tbl>
              <a:tblPr firstRow="1" bandRow="1">
                <a:tableStyleId>{5C22544A-7EE6-4342-B048-85BDC9FD1C3A}</a:tableStyleId>
              </a:tblPr>
              <a:tblGrid>
                <a:gridCol w="3291183">
                  <a:extLst>
                    <a:ext uri="{9D8B030D-6E8A-4147-A177-3AD203B41FA5}">
                      <a16:colId xmlns:a16="http://schemas.microsoft.com/office/drawing/2014/main" val="2137986819"/>
                    </a:ext>
                  </a:extLst>
                </a:gridCol>
                <a:gridCol w="4678643">
                  <a:extLst>
                    <a:ext uri="{9D8B030D-6E8A-4147-A177-3AD203B41FA5}">
                      <a16:colId xmlns:a16="http://schemas.microsoft.com/office/drawing/2014/main" val="2082851559"/>
                    </a:ext>
                  </a:extLst>
                </a:gridCol>
                <a:gridCol w="5227173">
                  <a:extLst>
                    <a:ext uri="{9D8B030D-6E8A-4147-A177-3AD203B41FA5}">
                      <a16:colId xmlns:a16="http://schemas.microsoft.com/office/drawing/2014/main" val="3026086969"/>
                    </a:ext>
                  </a:extLst>
                </a:gridCol>
              </a:tblGrid>
              <a:tr h="959153">
                <a:tc>
                  <a:txBody>
                    <a:bodyPr/>
                    <a:lstStyle/>
                    <a:p>
                      <a:pPr algn="ctr"/>
                      <a:r>
                        <a:rPr lang="en-US" sz="3400" dirty="0">
                          <a:latin typeface="Aptos" panose="020B0004020202020204" pitchFamily="34" charset="0"/>
                          <a:cs typeface="Arial" panose="020B0604020202020204" pitchFamily="34" charset="0"/>
                        </a:rPr>
                        <a:t>Physical Health</a:t>
                      </a:r>
                    </a:p>
                  </a:txBody>
                  <a:tcPr>
                    <a:solidFill>
                      <a:schemeClr val="accent2"/>
                    </a:solidFill>
                  </a:tcPr>
                </a:tc>
                <a:tc>
                  <a:txBody>
                    <a:bodyPr/>
                    <a:lstStyle/>
                    <a:p>
                      <a:pPr algn="ctr"/>
                      <a:r>
                        <a:rPr lang="en-US" sz="3400" dirty="0">
                          <a:latin typeface="Aptos" panose="020B0004020202020204" pitchFamily="34" charset="0"/>
                          <a:cs typeface="Arial" panose="020B0604020202020204" pitchFamily="34" charset="0"/>
                        </a:rPr>
                        <a:t>Behavioral Health</a:t>
                      </a:r>
                    </a:p>
                  </a:txBody>
                  <a:tcPr>
                    <a:solidFill>
                      <a:schemeClr val="accent2"/>
                    </a:solidFill>
                  </a:tcPr>
                </a:tc>
                <a:tc>
                  <a:txBody>
                    <a:bodyPr/>
                    <a:lstStyle/>
                    <a:p>
                      <a:pPr algn="ctr"/>
                      <a:r>
                        <a:rPr lang="en-US" sz="3400" dirty="0">
                          <a:latin typeface="Aptos" panose="020B0004020202020204" pitchFamily="34" charset="0"/>
                          <a:cs typeface="Arial" panose="020B0604020202020204" pitchFamily="34" charset="0"/>
                        </a:rPr>
                        <a:t>Operational Performance</a:t>
                      </a:r>
                    </a:p>
                  </a:txBody>
                  <a:tcPr>
                    <a:solidFill>
                      <a:schemeClr val="accent2"/>
                    </a:solidFill>
                  </a:tcPr>
                </a:tc>
                <a:extLst>
                  <a:ext uri="{0D108BD9-81ED-4DB2-BD59-A6C34878D82A}">
                    <a16:rowId xmlns:a16="http://schemas.microsoft.com/office/drawing/2014/main" val="1912173426"/>
                  </a:ext>
                </a:extLst>
              </a:tr>
              <a:tr h="959153">
                <a:tc>
                  <a:txBody>
                    <a:bodyPr/>
                    <a:lstStyle/>
                    <a:p>
                      <a:pPr algn="ctr"/>
                      <a:r>
                        <a:rPr lang="en-US" sz="3400" dirty="0">
                          <a:latin typeface="Aptos" panose="020B0004020202020204" pitchFamily="34" charset="0"/>
                          <a:cs typeface="Arial" panose="020B0604020202020204" pitchFamily="34" charset="0"/>
                        </a:rPr>
                        <a:t>Sleep</a:t>
                      </a:r>
                    </a:p>
                  </a:txBody>
                  <a:tcPr/>
                </a:tc>
                <a:tc>
                  <a:txBody>
                    <a:bodyPr/>
                    <a:lstStyle/>
                    <a:p>
                      <a:pPr algn="ctr"/>
                      <a:r>
                        <a:rPr lang="en-US" sz="3400" dirty="0">
                          <a:latin typeface="Aptos" panose="020B0004020202020204" pitchFamily="34" charset="0"/>
                          <a:cs typeface="Arial" panose="020B0604020202020204" pitchFamily="34" charset="0"/>
                        </a:rPr>
                        <a:t>Stress Management </a:t>
                      </a:r>
                    </a:p>
                  </a:txBody>
                  <a:tcPr/>
                </a:tc>
                <a:tc>
                  <a:txBody>
                    <a:bodyPr/>
                    <a:lstStyle/>
                    <a:p>
                      <a:pPr algn="ctr"/>
                      <a:r>
                        <a:rPr lang="en-US" sz="3400" dirty="0">
                          <a:latin typeface="Aptos" panose="020B0004020202020204" pitchFamily="34" charset="0"/>
                          <a:cs typeface="Arial" panose="020B0604020202020204" pitchFamily="34" charset="0"/>
                        </a:rPr>
                        <a:t>Decision Making</a:t>
                      </a:r>
                    </a:p>
                  </a:txBody>
                  <a:tcPr/>
                </a:tc>
                <a:extLst>
                  <a:ext uri="{0D108BD9-81ED-4DB2-BD59-A6C34878D82A}">
                    <a16:rowId xmlns:a16="http://schemas.microsoft.com/office/drawing/2014/main" val="3281793944"/>
                  </a:ext>
                </a:extLst>
              </a:tr>
              <a:tr h="959153">
                <a:tc>
                  <a:txBody>
                    <a:bodyPr/>
                    <a:lstStyle/>
                    <a:p>
                      <a:pPr algn="ctr"/>
                      <a:r>
                        <a:rPr lang="en-US" sz="3400" dirty="0">
                          <a:latin typeface="Aptos" panose="020B0004020202020204" pitchFamily="34" charset="0"/>
                          <a:cs typeface="Arial" panose="020B0604020202020204" pitchFamily="34" charset="0"/>
                        </a:rPr>
                        <a:t>Nutrition</a:t>
                      </a:r>
                    </a:p>
                  </a:txBody>
                  <a:tcPr/>
                </a:tc>
                <a:tc>
                  <a:txBody>
                    <a:bodyPr/>
                    <a:lstStyle/>
                    <a:p>
                      <a:pPr algn="ctr"/>
                      <a:r>
                        <a:rPr lang="en-US" sz="3400" dirty="0">
                          <a:latin typeface="Aptos" panose="020B0004020202020204" pitchFamily="34" charset="0"/>
                          <a:cs typeface="Arial" panose="020B0604020202020204" pitchFamily="34" charset="0"/>
                        </a:rPr>
                        <a:t>Resilience</a:t>
                      </a:r>
                    </a:p>
                  </a:txBody>
                  <a:tcPr/>
                </a:tc>
                <a:tc>
                  <a:txBody>
                    <a:bodyPr/>
                    <a:lstStyle/>
                    <a:p>
                      <a:pPr algn="ctr"/>
                      <a:r>
                        <a:rPr lang="en-US" sz="3400" dirty="0">
                          <a:latin typeface="Aptos" panose="020B0004020202020204" pitchFamily="34" charset="0"/>
                          <a:cs typeface="Arial" panose="020B0604020202020204" pitchFamily="34" charset="0"/>
                        </a:rPr>
                        <a:t>Situational Awareness</a:t>
                      </a:r>
                    </a:p>
                  </a:txBody>
                  <a:tcPr/>
                </a:tc>
                <a:extLst>
                  <a:ext uri="{0D108BD9-81ED-4DB2-BD59-A6C34878D82A}">
                    <a16:rowId xmlns:a16="http://schemas.microsoft.com/office/drawing/2014/main" val="3791280520"/>
                  </a:ext>
                </a:extLst>
              </a:tr>
              <a:tr h="1072486">
                <a:tc>
                  <a:txBody>
                    <a:bodyPr/>
                    <a:lstStyle/>
                    <a:p>
                      <a:pPr algn="ctr"/>
                      <a:r>
                        <a:rPr lang="en-US" sz="3400" dirty="0">
                          <a:latin typeface="Aptos" panose="020B0004020202020204" pitchFamily="34" charset="0"/>
                          <a:cs typeface="Arial" panose="020B0604020202020204" pitchFamily="34" charset="0"/>
                        </a:rPr>
                        <a:t>Weight Management</a:t>
                      </a:r>
                    </a:p>
                  </a:txBody>
                  <a:tcPr/>
                </a:tc>
                <a:tc>
                  <a:txBody>
                    <a:bodyPr/>
                    <a:lstStyle/>
                    <a:p>
                      <a:pPr algn="ctr"/>
                      <a:r>
                        <a:rPr lang="en-US" sz="3400" dirty="0">
                          <a:latin typeface="Aptos" panose="020B0004020202020204" pitchFamily="34" charset="0"/>
                          <a:cs typeface="Arial" panose="020B0604020202020204" pitchFamily="34" charset="0"/>
                        </a:rPr>
                        <a:t>Behavioral Change</a:t>
                      </a:r>
                    </a:p>
                  </a:txBody>
                  <a:tcPr/>
                </a:tc>
                <a:tc>
                  <a:txBody>
                    <a:bodyPr/>
                    <a:lstStyle/>
                    <a:p>
                      <a:pPr algn="ctr"/>
                      <a:r>
                        <a:rPr lang="en-US" sz="3400" dirty="0">
                          <a:latin typeface="Aptos" panose="020B0004020202020204" pitchFamily="34" charset="0"/>
                          <a:cs typeface="Arial" panose="020B0604020202020204" pitchFamily="34" charset="0"/>
                        </a:rPr>
                        <a:t>Crew Resource Management</a:t>
                      </a:r>
                    </a:p>
                  </a:txBody>
                  <a:tcPr/>
                </a:tc>
                <a:extLst>
                  <a:ext uri="{0D108BD9-81ED-4DB2-BD59-A6C34878D82A}">
                    <a16:rowId xmlns:a16="http://schemas.microsoft.com/office/drawing/2014/main" val="1547244077"/>
                  </a:ext>
                </a:extLst>
              </a:tr>
              <a:tr h="959153">
                <a:tc>
                  <a:txBody>
                    <a:bodyPr/>
                    <a:lstStyle/>
                    <a:p>
                      <a:pPr algn="ctr"/>
                      <a:r>
                        <a:rPr lang="en-US" sz="3400" dirty="0">
                          <a:latin typeface="Aptos" panose="020B0004020202020204" pitchFamily="34" charset="0"/>
                          <a:cs typeface="Arial" panose="020B0604020202020204" pitchFamily="34" charset="0"/>
                        </a:rPr>
                        <a:t>Chronic Disease</a:t>
                      </a:r>
                    </a:p>
                  </a:txBody>
                  <a:tcPr/>
                </a:tc>
                <a:tc>
                  <a:txBody>
                    <a:bodyPr/>
                    <a:lstStyle/>
                    <a:p>
                      <a:pPr algn="ctr"/>
                      <a:r>
                        <a:rPr lang="en-US" sz="3400" dirty="0">
                          <a:latin typeface="Aptos" panose="020B0004020202020204" pitchFamily="34" charset="0"/>
                          <a:cs typeface="Arial" panose="020B0604020202020204" pitchFamily="34" charset="0"/>
                        </a:rPr>
                        <a:t>Mental Health</a:t>
                      </a:r>
                    </a:p>
                  </a:txBody>
                  <a:tcPr/>
                </a:tc>
                <a:tc>
                  <a:txBody>
                    <a:bodyPr/>
                    <a:lstStyle/>
                    <a:p>
                      <a:pPr algn="ctr"/>
                      <a:r>
                        <a:rPr lang="en-US" sz="3400" dirty="0">
                          <a:latin typeface="Aptos" panose="020B0004020202020204" pitchFamily="34" charset="0"/>
                          <a:cs typeface="Arial" panose="020B0604020202020204" pitchFamily="34" charset="0"/>
                        </a:rPr>
                        <a:t>Cognitive Performance</a:t>
                      </a:r>
                    </a:p>
                  </a:txBody>
                  <a:tcPr/>
                </a:tc>
                <a:extLst>
                  <a:ext uri="{0D108BD9-81ED-4DB2-BD59-A6C34878D82A}">
                    <a16:rowId xmlns:a16="http://schemas.microsoft.com/office/drawing/2014/main" val="2165590704"/>
                  </a:ext>
                </a:extLst>
              </a:tr>
              <a:tr h="1037461">
                <a:tc>
                  <a:txBody>
                    <a:bodyPr/>
                    <a:lstStyle/>
                    <a:p>
                      <a:pPr algn="ctr"/>
                      <a:r>
                        <a:rPr lang="en-US" sz="3400" dirty="0">
                          <a:latin typeface="Aptos" panose="020B0004020202020204" pitchFamily="34" charset="0"/>
                          <a:cs typeface="Arial" panose="020B0604020202020204" pitchFamily="34" charset="0"/>
                        </a:rPr>
                        <a:t>Pain Management</a:t>
                      </a:r>
                    </a:p>
                  </a:txBody>
                  <a:tcPr/>
                </a:tc>
                <a:tc>
                  <a:txBody>
                    <a:bodyPr/>
                    <a:lstStyle/>
                    <a:p>
                      <a:pPr algn="ctr"/>
                      <a:r>
                        <a:rPr lang="en-US" sz="3400" dirty="0">
                          <a:latin typeface="Aptos" panose="020B0004020202020204" pitchFamily="34" charset="0"/>
                          <a:cs typeface="Arial" panose="020B0604020202020204" pitchFamily="34" charset="0"/>
                        </a:rPr>
                        <a:t>Coping Skills</a:t>
                      </a:r>
                    </a:p>
                  </a:txBody>
                  <a:tcPr/>
                </a:tc>
                <a:tc>
                  <a:txBody>
                    <a:bodyPr/>
                    <a:lstStyle/>
                    <a:p>
                      <a:pPr algn="ctr"/>
                      <a:r>
                        <a:rPr lang="en-US" sz="3400" dirty="0">
                          <a:latin typeface="Aptos" panose="020B0004020202020204" pitchFamily="34" charset="0"/>
                          <a:cs typeface="Arial" panose="020B0604020202020204" pitchFamily="34" charset="0"/>
                        </a:rPr>
                        <a:t>Mission Readiness </a:t>
                      </a:r>
                    </a:p>
                  </a:txBody>
                  <a:tcPr/>
                </a:tc>
                <a:extLst>
                  <a:ext uri="{0D108BD9-81ED-4DB2-BD59-A6C34878D82A}">
                    <a16:rowId xmlns:a16="http://schemas.microsoft.com/office/drawing/2014/main" val="1798575670"/>
                  </a:ext>
                </a:extLst>
              </a:tr>
            </a:tbl>
          </a:graphicData>
        </a:graphic>
      </p:graphicFrame>
      <p:sp>
        <p:nvSpPr>
          <p:cNvPr id="29" name="Rectangle 28">
            <a:extLst>
              <a:ext uri="{FF2B5EF4-FFF2-40B4-BE49-F238E27FC236}">
                <a16:creationId xmlns:a16="http://schemas.microsoft.com/office/drawing/2014/main" id="{41B55A45-8CDC-0E4E-AE54-66C80650E3E4}"/>
              </a:ext>
            </a:extLst>
          </p:cNvPr>
          <p:cNvSpPr/>
          <p:nvPr/>
        </p:nvSpPr>
        <p:spPr>
          <a:xfrm>
            <a:off x="19421685" y="25550632"/>
            <a:ext cx="13122947" cy="1921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buSzPct val="100000"/>
            </a:pPr>
            <a:r>
              <a:rPr lang="en-US" sz="3400" i="1" dirty="0">
                <a:solidFill>
                  <a:srgbClr val="12192E"/>
                </a:solidFill>
                <a:latin typeface="Aptos" panose="020B0004020202020204" pitchFamily="34" charset="0"/>
                <a:ea typeface="Calibri" pitchFamily="34" charset="-122"/>
                <a:cs typeface="Arial" panose="020B0604020202020204" pitchFamily="34" charset="0"/>
              </a:rPr>
              <a:t>Health psychology serves as the bridge connecting health behaviors to operational performance</a:t>
            </a:r>
            <a:r>
              <a:rPr lang="en-US" sz="3400" i="1" dirty="0">
                <a:solidFill>
                  <a:schemeClr val="tx1"/>
                </a:solidFill>
                <a:latin typeface="Aptos" panose="020B0004020202020204" pitchFamily="34" charset="0"/>
                <a:ea typeface="Calibri" pitchFamily="34" charset="-122"/>
                <a:cs typeface="Arial" panose="020B0604020202020204" pitchFamily="34" charset="0"/>
              </a:rPr>
              <a:t>!</a:t>
            </a:r>
            <a:endParaRPr lang="en-US" sz="3400" i="1" dirty="0">
              <a:solidFill>
                <a:srgbClr val="12192E"/>
              </a:solidFill>
              <a:latin typeface="Aptos" panose="020B0004020202020204" pitchFamily="34" charset="0"/>
              <a:ea typeface="Calibri" pitchFamily="34" charset="-122"/>
              <a:cs typeface="Arial" panose="020B0604020202020204" pitchFamily="34" charset="0"/>
            </a:endParaRPr>
          </a:p>
        </p:txBody>
      </p:sp>
      <p:sp>
        <p:nvSpPr>
          <p:cNvPr id="30" name="Oval 29">
            <a:extLst>
              <a:ext uri="{FF2B5EF4-FFF2-40B4-BE49-F238E27FC236}">
                <a16:creationId xmlns:a16="http://schemas.microsoft.com/office/drawing/2014/main" id="{1F4275E3-7BD4-8B2E-1735-39F87107EE6C}"/>
              </a:ext>
            </a:extLst>
          </p:cNvPr>
          <p:cNvSpPr/>
          <p:nvPr/>
        </p:nvSpPr>
        <p:spPr>
          <a:xfrm>
            <a:off x="19076336" y="25378579"/>
            <a:ext cx="13982700" cy="2021375"/>
          </a:xfrm>
          <a:prstGeom prst="ellipse">
            <a:avLst/>
          </a:prstGeom>
          <a:no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aphicFrame>
        <p:nvGraphicFramePr>
          <p:cNvPr id="31" name="Content Placeholder 8">
            <a:extLst>
              <a:ext uri="{FF2B5EF4-FFF2-40B4-BE49-F238E27FC236}">
                <a16:creationId xmlns:a16="http://schemas.microsoft.com/office/drawing/2014/main" id="{6D4AD61A-5D96-DFB6-3723-753F88413217}"/>
              </a:ext>
            </a:extLst>
          </p:cNvPr>
          <p:cNvGraphicFramePr>
            <a:graphicFrameLocks/>
          </p:cNvGraphicFramePr>
          <p:nvPr>
            <p:extLst>
              <p:ext uri="{D42A27DB-BD31-4B8C-83A1-F6EECF244321}">
                <p14:modId xmlns:p14="http://schemas.microsoft.com/office/powerpoint/2010/main" val="293138846"/>
              </p:ext>
            </p:extLst>
          </p:nvPr>
        </p:nvGraphicFramePr>
        <p:xfrm>
          <a:off x="15486271" y="4761971"/>
          <a:ext cx="20993776" cy="70881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32" name="Content Placeholder 2">
            <a:extLst>
              <a:ext uri="{FF2B5EF4-FFF2-40B4-BE49-F238E27FC236}">
                <a16:creationId xmlns:a16="http://schemas.microsoft.com/office/drawing/2014/main" id="{D6AC6336-8F46-EFC6-7AF0-D8B5ABAB10B5}"/>
              </a:ext>
            </a:extLst>
          </p:cNvPr>
          <p:cNvGraphicFramePr>
            <a:graphicFrameLocks/>
          </p:cNvGraphicFramePr>
          <p:nvPr>
            <p:extLst>
              <p:ext uri="{D42A27DB-BD31-4B8C-83A1-F6EECF244321}">
                <p14:modId xmlns:p14="http://schemas.microsoft.com/office/powerpoint/2010/main" val="4242176787"/>
              </p:ext>
            </p:extLst>
          </p:nvPr>
        </p:nvGraphicFramePr>
        <p:xfrm>
          <a:off x="18376357" y="13123618"/>
          <a:ext cx="15213604" cy="12003815"/>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5" name="Content Placeholder 2">
            <a:extLst>
              <a:ext uri="{FF2B5EF4-FFF2-40B4-BE49-F238E27FC236}">
                <a16:creationId xmlns:a16="http://schemas.microsoft.com/office/drawing/2014/main" id="{62A1FFD5-F8CE-7325-556A-3E9FAFC6EE6F}"/>
              </a:ext>
            </a:extLst>
          </p:cNvPr>
          <p:cNvGraphicFramePr>
            <a:graphicFrameLocks/>
          </p:cNvGraphicFramePr>
          <p:nvPr>
            <p:extLst>
              <p:ext uri="{D42A27DB-BD31-4B8C-83A1-F6EECF244321}">
                <p14:modId xmlns:p14="http://schemas.microsoft.com/office/powerpoint/2010/main" val="420299442"/>
              </p:ext>
            </p:extLst>
          </p:nvPr>
        </p:nvGraphicFramePr>
        <p:xfrm>
          <a:off x="37369809" y="4604116"/>
          <a:ext cx="12808471" cy="9881881"/>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pSp>
        <p:nvGrpSpPr>
          <p:cNvPr id="54" name="Group 53">
            <a:extLst>
              <a:ext uri="{FF2B5EF4-FFF2-40B4-BE49-F238E27FC236}">
                <a16:creationId xmlns:a16="http://schemas.microsoft.com/office/drawing/2014/main" id="{7D2A50E8-EECA-D9BC-99F3-B7B3C108932F}"/>
              </a:ext>
            </a:extLst>
          </p:cNvPr>
          <p:cNvGrpSpPr/>
          <p:nvPr/>
        </p:nvGrpSpPr>
        <p:grpSpPr>
          <a:xfrm>
            <a:off x="2168854" y="22311997"/>
            <a:ext cx="11255811" cy="5087958"/>
            <a:chOff x="2315291" y="1864772"/>
            <a:chExt cx="4563087" cy="2767930"/>
          </a:xfrm>
          <a:solidFill>
            <a:srgbClr val="F79646">
              <a:lumMod val="75000"/>
            </a:srgbClr>
          </a:solidFill>
        </p:grpSpPr>
        <p:sp>
          <p:nvSpPr>
            <p:cNvPr id="55" name="Rounded Rectangle 3">
              <a:extLst>
                <a:ext uri="{FF2B5EF4-FFF2-40B4-BE49-F238E27FC236}">
                  <a16:creationId xmlns:a16="http://schemas.microsoft.com/office/drawing/2014/main" id="{4602B6F9-6B26-BAB4-66A0-529D5E4D78F8}"/>
                </a:ext>
              </a:extLst>
            </p:cNvPr>
            <p:cNvSpPr/>
            <p:nvPr/>
          </p:nvSpPr>
          <p:spPr>
            <a:xfrm>
              <a:off x="4173493" y="1864772"/>
              <a:ext cx="798569" cy="597526"/>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Flight</a:t>
              </a:r>
            </a:p>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Surgeo</a:t>
              </a:r>
              <a:r>
                <a:rPr kumimoji="0" lang="en-US" sz="3200" b="0" i="0" u="none" strike="noStrike" kern="0" cap="none" spc="0" normalizeH="0" baseline="0" noProof="0" dirty="0">
                  <a:ln>
                    <a:noFill/>
                  </a:ln>
                  <a:solidFill>
                    <a:prstClr val="white"/>
                  </a:solidFill>
                  <a:effectLst/>
                  <a:uLnTx/>
                  <a:uFillTx/>
                  <a:latin typeface="Aptos" panose="020B0004020202020204" pitchFamily="34" charset="0"/>
                </a:rPr>
                <a:t>ns</a:t>
              </a:r>
              <a:endParaRPr kumimoji="0" sz="1800" b="0" i="0" u="none" strike="noStrike" kern="0" cap="none" spc="0" normalizeH="0" baseline="0" noProof="0" dirty="0">
                <a:ln>
                  <a:noFill/>
                </a:ln>
                <a:solidFill>
                  <a:prstClr val="white"/>
                </a:solidFill>
                <a:effectLst/>
                <a:uLnTx/>
                <a:uFillTx/>
                <a:latin typeface="Aptos" panose="020B0004020202020204" pitchFamily="34" charset="0"/>
              </a:endParaRPr>
            </a:p>
          </p:txBody>
        </p:sp>
        <p:cxnSp>
          <p:nvCxnSpPr>
            <p:cNvPr id="56" name="Connector 4">
              <a:extLst>
                <a:ext uri="{FF2B5EF4-FFF2-40B4-BE49-F238E27FC236}">
                  <a16:creationId xmlns:a16="http://schemas.microsoft.com/office/drawing/2014/main" id="{0BBA2AA9-E352-F092-1FE2-17BA1C95CF6A}"/>
                </a:ext>
              </a:extLst>
            </p:cNvPr>
            <p:cNvCxnSpPr>
              <a:cxnSpLocks/>
            </p:cNvCxnSpPr>
            <p:nvPr/>
          </p:nvCxnSpPr>
          <p:spPr>
            <a:xfrm flipV="1">
              <a:off x="4572000" y="2441542"/>
              <a:ext cx="0" cy="850298"/>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sp>
          <p:nvSpPr>
            <p:cNvPr id="57" name="Rounded Rectangle 5">
              <a:extLst>
                <a:ext uri="{FF2B5EF4-FFF2-40B4-BE49-F238E27FC236}">
                  <a16:creationId xmlns:a16="http://schemas.microsoft.com/office/drawing/2014/main" id="{EB5E3F9A-5126-1D45-2FD1-31D6BF1BF7E6}"/>
                </a:ext>
              </a:extLst>
            </p:cNvPr>
            <p:cNvSpPr/>
            <p:nvPr/>
          </p:nvSpPr>
          <p:spPr>
            <a:xfrm>
              <a:off x="5706742" y="2323884"/>
              <a:ext cx="1171636" cy="640080"/>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Aviation</a:t>
              </a:r>
            </a:p>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Psychologists</a:t>
              </a:r>
            </a:p>
          </p:txBody>
        </p:sp>
        <p:sp>
          <p:nvSpPr>
            <p:cNvPr id="58" name="Rounded Rectangle 7">
              <a:extLst>
                <a:ext uri="{FF2B5EF4-FFF2-40B4-BE49-F238E27FC236}">
                  <a16:creationId xmlns:a16="http://schemas.microsoft.com/office/drawing/2014/main" id="{C25B8CC3-E0E4-1BE0-7AAF-C53AC37A8B19}"/>
                </a:ext>
              </a:extLst>
            </p:cNvPr>
            <p:cNvSpPr/>
            <p:nvPr/>
          </p:nvSpPr>
          <p:spPr>
            <a:xfrm>
              <a:off x="5542252" y="3888557"/>
              <a:ext cx="1134742" cy="548641"/>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Aeromedical</a:t>
              </a:r>
            </a:p>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Providers</a:t>
              </a:r>
            </a:p>
          </p:txBody>
        </p:sp>
        <p:cxnSp>
          <p:nvCxnSpPr>
            <p:cNvPr id="59" name="Connector 8">
              <a:extLst>
                <a:ext uri="{FF2B5EF4-FFF2-40B4-BE49-F238E27FC236}">
                  <a16:creationId xmlns:a16="http://schemas.microsoft.com/office/drawing/2014/main" id="{574F5D75-0700-13CE-DCCB-43C5DA608D97}"/>
                </a:ext>
              </a:extLst>
            </p:cNvPr>
            <p:cNvCxnSpPr>
              <a:cxnSpLocks/>
            </p:cNvCxnSpPr>
            <p:nvPr/>
          </p:nvCxnSpPr>
          <p:spPr>
            <a:xfrm>
              <a:off x="4572000" y="3291840"/>
              <a:ext cx="970252" cy="652571"/>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sp>
          <p:nvSpPr>
            <p:cNvPr id="60" name="Rounded Rectangle 9">
              <a:extLst>
                <a:ext uri="{FF2B5EF4-FFF2-40B4-BE49-F238E27FC236}">
                  <a16:creationId xmlns:a16="http://schemas.microsoft.com/office/drawing/2014/main" id="{67E9C8DC-DC7F-DD79-8D96-4085128DB1DD}"/>
                </a:ext>
              </a:extLst>
            </p:cNvPr>
            <p:cNvSpPr/>
            <p:nvPr/>
          </p:nvSpPr>
          <p:spPr>
            <a:xfrm>
              <a:off x="4212625" y="4219087"/>
              <a:ext cx="718749" cy="413615"/>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Aviato</a:t>
              </a:r>
              <a:r>
                <a:rPr kumimoji="0" lang="en-US" sz="3200" b="0" i="0" u="none" strike="noStrike" kern="0" cap="none" spc="0" normalizeH="0" baseline="0" noProof="0" dirty="0">
                  <a:ln>
                    <a:noFill/>
                  </a:ln>
                  <a:solidFill>
                    <a:prstClr val="white"/>
                  </a:solidFill>
                  <a:effectLst/>
                  <a:uLnTx/>
                  <a:uFillTx/>
                  <a:latin typeface="Aptos" panose="020B0004020202020204" pitchFamily="34" charset="0"/>
                </a:rPr>
                <a:t>rs</a:t>
              </a:r>
              <a:endParaRPr kumimoji="0" sz="18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61" name="Connector 10">
              <a:extLst>
                <a:ext uri="{FF2B5EF4-FFF2-40B4-BE49-F238E27FC236}">
                  <a16:creationId xmlns:a16="http://schemas.microsoft.com/office/drawing/2014/main" id="{CAA1F2FA-21F0-2149-744D-67754250B68B}"/>
                </a:ext>
              </a:extLst>
            </p:cNvPr>
            <p:cNvCxnSpPr>
              <a:cxnSpLocks/>
            </p:cNvCxnSpPr>
            <p:nvPr/>
          </p:nvCxnSpPr>
          <p:spPr>
            <a:xfrm>
              <a:off x="4572000" y="3291840"/>
              <a:ext cx="0" cy="934255"/>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sp>
          <p:nvSpPr>
            <p:cNvPr id="62" name="Rounded Rectangle 11">
              <a:extLst>
                <a:ext uri="{FF2B5EF4-FFF2-40B4-BE49-F238E27FC236}">
                  <a16:creationId xmlns:a16="http://schemas.microsoft.com/office/drawing/2014/main" id="{CD9812A8-57CF-1A4B-0CB4-7CBF81028AEC}"/>
                </a:ext>
              </a:extLst>
            </p:cNvPr>
            <p:cNvSpPr/>
            <p:nvPr/>
          </p:nvSpPr>
          <p:spPr>
            <a:xfrm>
              <a:off x="2395533" y="3833063"/>
              <a:ext cx="1173695" cy="343360"/>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Commanders</a:t>
              </a:r>
            </a:p>
          </p:txBody>
        </p:sp>
        <p:cxnSp>
          <p:nvCxnSpPr>
            <p:cNvPr id="63" name="Connector 12">
              <a:extLst>
                <a:ext uri="{FF2B5EF4-FFF2-40B4-BE49-F238E27FC236}">
                  <a16:creationId xmlns:a16="http://schemas.microsoft.com/office/drawing/2014/main" id="{C1562E64-7E35-A410-3462-10981F245535}"/>
                </a:ext>
              </a:extLst>
            </p:cNvPr>
            <p:cNvCxnSpPr>
              <a:cxnSpLocks/>
            </p:cNvCxnSpPr>
            <p:nvPr/>
          </p:nvCxnSpPr>
          <p:spPr>
            <a:xfrm flipH="1">
              <a:off x="3569228" y="3291840"/>
              <a:ext cx="1002772" cy="596717"/>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sp>
          <p:nvSpPr>
            <p:cNvPr id="128" name="Rounded Rectangle 13">
              <a:extLst>
                <a:ext uri="{FF2B5EF4-FFF2-40B4-BE49-F238E27FC236}">
                  <a16:creationId xmlns:a16="http://schemas.microsoft.com/office/drawing/2014/main" id="{698CE6EB-1C37-9F24-2EA2-A63612BE778F}"/>
                </a:ext>
              </a:extLst>
            </p:cNvPr>
            <p:cNvSpPr/>
            <p:nvPr/>
          </p:nvSpPr>
          <p:spPr>
            <a:xfrm>
              <a:off x="2315291" y="2396706"/>
              <a:ext cx="1134741" cy="587584"/>
            </a:xfrm>
            <a:prstGeom prst="roundRect">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Aviation</a:t>
              </a:r>
            </a:p>
            <a:p>
              <a:pPr marL="0" marR="0" lvl="0" indent="0"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Physiologists</a:t>
              </a:r>
            </a:p>
          </p:txBody>
        </p:sp>
        <p:cxnSp>
          <p:nvCxnSpPr>
            <p:cNvPr id="129" name="Connector 14">
              <a:extLst>
                <a:ext uri="{FF2B5EF4-FFF2-40B4-BE49-F238E27FC236}">
                  <a16:creationId xmlns:a16="http://schemas.microsoft.com/office/drawing/2014/main" id="{23E8ED93-DBA4-6038-3BAD-F08AFE04AFDE}"/>
                </a:ext>
              </a:extLst>
            </p:cNvPr>
            <p:cNvCxnSpPr>
              <a:cxnSpLocks/>
            </p:cNvCxnSpPr>
            <p:nvPr/>
          </p:nvCxnSpPr>
          <p:spPr>
            <a:xfrm flipH="1" flipV="1">
              <a:off x="3437259" y="2674619"/>
              <a:ext cx="1134741" cy="617221"/>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cxnSp>
          <p:nvCxnSpPr>
            <p:cNvPr id="130" name="Connector 6">
              <a:extLst>
                <a:ext uri="{FF2B5EF4-FFF2-40B4-BE49-F238E27FC236}">
                  <a16:creationId xmlns:a16="http://schemas.microsoft.com/office/drawing/2014/main" id="{AD828394-B92D-6415-3D45-A84CB2FA8D20}"/>
                </a:ext>
              </a:extLst>
            </p:cNvPr>
            <p:cNvCxnSpPr>
              <a:cxnSpLocks/>
            </p:cNvCxnSpPr>
            <p:nvPr/>
          </p:nvCxnSpPr>
          <p:spPr>
            <a:xfrm flipV="1">
              <a:off x="4572000" y="2781732"/>
              <a:ext cx="1134741" cy="510108"/>
            </a:xfrm>
            <a:prstGeom prst="line">
              <a:avLst/>
            </a:prstGeom>
            <a:grpFill/>
            <a:ln w="25400" cap="flat" cmpd="sng" algn="ctr">
              <a:solidFill>
                <a:srgbClr val="002060"/>
              </a:solidFill>
              <a:prstDash val="solid"/>
            </a:ln>
            <a:effectLst>
              <a:outerShdw blurRad="40000" dist="20000" dir="5400000" rotWithShape="0">
                <a:srgbClr val="000000">
                  <a:alpha val="38000"/>
                </a:srgbClr>
              </a:outerShdw>
            </a:effectLst>
          </p:spPr>
        </p:cxnSp>
        <p:sp>
          <p:nvSpPr>
            <p:cNvPr id="131" name="Oval 130">
              <a:extLst>
                <a:ext uri="{FF2B5EF4-FFF2-40B4-BE49-F238E27FC236}">
                  <a16:creationId xmlns:a16="http://schemas.microsoft.com/office/drawing/2014/main" id="{4FA2319E-0AE9-DF8A-D9EA-91386471872E}"/>
                </a:ext>
              </a:extLst>
            </p:cNvPr>
            <p:cNvSpPr/>
            <p:nvPr/>
          </p:nvSpPr>
          <p:spPr>
            <a:xfrm>
              <a:off x="3733717" y="2948940"/>
              <a:ext cx="1808535" cy="617221"/>
            </a:xfrm>
            <a:prstGeom prst="ellipse">
              <a:avLst/>
            </a:prstGeom>
            <a:grp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Health</a:t>
              </a:r>
            </a:p>
            <a:p>
              <a:pPr marL="0" marR="0" lvl="0" indent="0" algn="ctr" defTabSz="914400" eaLnBrk="1" fontAlgn="auto" latinLnBrk="0" hangingPunct="1">
                <a:lnSpc>
                  <a:spcPct val="100000"/>
                </a:lnSpc>
                <a:spcBef>
                  <a:spcPts val="0"/>
                </a:spcBef>
                <a:spcAft>
                  <a:spcPts val="0"/>
                </a:spcAft>
                <a:buClrTx/>
                <a:buSzTx/>
                <a:buFontTx/>
                <a:buNone/>
                <a:tabLst/>
                <a:defRPr/>
              </a:pPr>
              <a:r>
                <a:rPr kumimoji="0" sz="3200" b="0" i="0" u="none" strike="noStrike" kern="0" cap="none" spc="0" normalizeH="0" baseline="0" noProof="0" dirty="0">
                  <a:ln>
                    <a:noFill/>
                  </a:ln>
                  <a:solidFill>
                    <a:prstClr val="white"/>
                  </a:solidFill>
                  <a:effectLst/>
                  <a:uLnTx/>
                  <a:uFillTx/>
                  <a:latin typeface="Aptos" panose="020B0004020202020204" pitchFamily="34" charset="0"/>
                </a:rPr>
                <a:t>Psychology</a:t>
              </a:r>
            </a:p>
          </p:txBody>
        </p:sp>
      </p:grpSp>
    </p:spTree>
    <p:extLst>
      <p:ext uri="{BB962C8B-B14F-4D97-AF65-F5344CB8AC3E}">
        <p14:creationId xmlns:p14="http://schemas.microsoft.com/office/powerpoint/2010/main" val="2806061031"/>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aa047a0-bcdb-4a03-8cb5-b5cc812b0f6a}"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2013 - 2022 Theme</Template>
  <TotalTime>238</TotalTime>
  <Words>547</Words>
  <Application>Microsoft Office PowerPoint</Application>
  <PresentationFormat>Custom</PresentationFormat>
  <Paragraphs>98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Calibri Light</vt:lpstr>
      <vt:lpstr>Office 2013 - 2022 Theme</vt:lpstr>
      <vt:lpstr>PowerPoint Presentation</vt:lpstr>
    </vt:vector>
  </TitlesOfParts>
  <Company>Defense Health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Dombach, Jamie L CPT USARMY DHA TRIPLER AMC (USA)</dc:creator>
  <cp:lastModifiedBy>Prokop, Rachel L MAJ USARMY DHA TRIPLER AMC (USA)</cp:lastModifiedBy>
  <cp:revision>38</cp:revision>
  <cp:lastPrinted>2023-07-31T20:55:07Z</cp:lastPrinted>
  <dcterms:created xsi:type="dcterms:W3CDTF">2023-06-06T18:00:42Z</dcterms:created>
  <dcterms:modified xsi:type="dcterms:W3CDTF">2026-06-29T19:32:54Z</dcterms:modified>
</cp:coreProperties>
</file>