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sldIdLst>
    <p:sldId id="261" r:id="rId2"/>
  </p:sldIdLst>
  <p:sldSz cx="51206400" cy="40233600"/>
  <p:notesSz cx="6858000" cy="9144000"/>
  <p:defaultTextStyle>
    <a:defPPr>
      <a:defRPr lang="en-US"/>
    </a:defPPr>
    <a:lvl1pPr algn="l" rtl="0" eaLnBrk="0" fontAlgn="base" hangingPunct="0">
      <a:spcBef>
        <a:spcPct val="0"/>
      </a:spcBef>
      <a:spcAft>
        <a:spcPct val="0"/>
      </a:spcAft>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1pPr>
    <a:lvl2pPr marL="542925" indent="-85725" algn="l" rtl="0" eaLnBrk="0" fontAlgn="base" hangingPunct="0">
      <a:spcBef>
        <a:spcPct val="0"/>
      </a:spcBef>
      <a:spcAft>
        <a:spcPct val="0"/>
      </a:spcAft>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2pPr>
    <a:lvl3pPr marL="1087438" indent="-173038" algn="l" rtl="0" eaLnBrk="0" fontAlgn="base" hangingPunct="0">
      <a:spcBef>
        <a:spcPct val="0"/>
      </a:spcBef>
      <a:spcAft>
        <a:spcPct val="0"/>
      </a:spcAft>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3pPr>
    <a:lvl4pPr marL="1631950" indent="-260350" algn="l" rtl="0" eaLnBrk="0" fontAlgn="base" hangingPunct="0">
      <a:spcBef>
        <a:spcPct val="0"/>
      </a:spcBef>
      <a:spcAft>
        <a:spcPct val="0"/>
      </a:spcAft>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4pPr>
    <a:lvl5pPr marL="2176463" indent="-347663" algn="l" rtl="0" eaLnBrk="0" fontAlgn="base" hangingPunct="0">
      <a:spcBef>
        <a:spcPct val="0"/>
      </a:spcBef>
      <a:spcAft>
        <a:spcPct val="0"/>
      </a:spcAft>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5pPr>
    <a:lvl6pPr marL="2286000" algn="l" defTabSz="914400" rtl="0" eaLnBrk="1" latinLnBrk="0" hangingPunct="1">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6pPr>
    <a:lvl7pPr marL="2743200" algn="l" defTabSz="914400" rtl="0" eaLnBrk="1" latinLnBrk="0" hangingPunct="1">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7pPr>
    <a:lvl8pPr marL="3200400" algn="l" defTabSz="914400" rtl="0" eaLnBrk="1" latinLnBrk="0" hangingPunct="1">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8pPr>
    <a:lvl9pPr marL="3657600" algn="l" defTabSz="914400" rtl="0" eaLnBrk="1" latinLnBrk="0" hangingPunct="1">
      <a:defRPr sz="5000" kern="1200">
        <a:solidFill>
          <a:srgbClr val="000000"/>
        </a:solidFill>
        <a:latin typeface="Gill Sans" panose="020B0502020104020203" pitchFamily="34" charset="-79"/>
        <a:ea typeface="ヒラギノ角ゴ ProN W3" charset="-128"/>
        <a:cs typeface="+mn-cs"/>
        <a:sym typeface="Gill Sans" panose="020B0502020104020203" pitchFamily="34" charset="-79"/>
      </a:defRPr>
    </a:lvl9pPr>
  </p:defaultTextStyle>
  <p:extLst>
    <p:ext uri="{EFAFB233-063F-42B5-8137-9DF3F51BA10A}">
      <p15:sldGuideLst xmlns:p15="http://schemas.microsoft.com/office/powerpoint/2012/main">
        <p15:guide id="1" orient="horz" pos="12672">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DA0FC-74D4-4F5B-9BCC-6B127C5E5D13}" v="2" dt="2026-07-27T14:26:38.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9044" autoAdjust="0"/>
    <p:restoredTop sz="95460" autoAdjust="0"/>
  </p:normalViewPr>
  <p:slideViewPr>
    <p:cSldViewPr snapToObjects="1">
      <p:cViewPr>
        <p:scale>
          <a:sx n="32" d="100"/>
          <a:sy n="32" d="100"/>
        </p:scale>
        <p:origin x="728" y="-1656"/>
      </p:cViewPr>
      <p:guideLst>
        <p:guide orient="horz" pos="12672"/>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coreybills\Desktop\Bacteria%20IF.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2414153698656891"/>
          <c:y val="2.7439024390243903E-2"/>
          <c:w val="0.8469069410292146"/>
          <c:h val="0.7281003937007875"/>
        </c:manualLayout>
      </c:layout>
      <c:barChart>
        <c:barDir val="col"/>
        <c:grouping val="stacked"/>
        <c:varyColors val="0"/>
        <c:ser>
          <c:idx val="0"/>
          <c:order val="0"/>
          <c:tx>
            <c:strRef>
              <c:f>Sheet1!$H$4</c:f>
              <c:strCache>
                <c:ptCount val="1"/>
                <c:pt idx="0">
                  <c:v>Persistent</c:v>
                </c:pt>
              </c:strCache>
            </c:strRef>
          </c:tx>
          <c:spPr>
            <a:solidFill>
              <a:schemeClr val="accent2">
                <a:shade val="65000"/>
              </a:schemeClr>
            </a:solidFill>
            <a:ln>
              <a:noFill/>
            </a:ln>
            <a:effectLst/>
          </c:spPr>
          <c:invertIfNegative val="0"/>
          <c:dLbls>
            <c:delete val="1"/>
          </c:dLbls>
          <c:cat>
            <c:strRef>
              <c:f>Sheet1!$I$3:$L$3</c:f>
              <c:strCache>
                <c:ptCount val="4"/>
                <c:pt idx="0">
                  <c:v> Day 0</c:v>
                </c:pt>
                <c:pt idx="1">
                  <c:v>Day 7</c:v>
                </c:pt>
                <c:pt idx="2">
                  <c:v>Day 14</c:v>
                </c:pt>
                <c:pt idx="3">
                  <c:v>Day 28</c:v>
                </c:pt>
              </c:strCache>
            </c:strRef>
          </c:cat>
          <c:val>
            <c:numRef>
              <c:f>Sheet1!$I$4:$L$4</c:f>
              <c:numCache>
                <c:formatCode>General</c:formatCode>
                <c:ptCount val="4"/>
                <c:pt idx="0">
                  <c:v>92</c:v>
                </c:pt>
                <c:pt idx="1">
                  <c:v>58</c:v>
                </c:pt>
                <c:pt idx="2">
                  <c:v>39</c:v>
                </c:pt>
                <c:pt idx="3">
                  <c:v>26</c:v>
                </c:pt>
              </c:numCache>
            </c:numRef>
          </c:val>
          <c:extLst>
            <c:ext xmlns:c16="http://schemas.microsoft.com/office/drawing/2014/chart" uri="{C3380CC4-5D6E-409C-BE32-E72D297353CC}">
              <c16:uniqueId val="{00000000-0087-AE4F-8183-5A865A03D3D3}"/>
            </c:ext>
          </c:extLst>
        </c:ser>
        <c:ser>
          <c:idx val="1"/>
          <c:order val="1"/>
          <c:tx>
            <c:strRef>
              <c:f>Sheet1!$H$5</c:f>
              <c:strCache>
                <c:ptCount val="1"/>
                <c:pt idx="0">
                  <c:v>New</c:v>
                </c:pt>
              </c:strCache>
            </c:strRef>
          </c:tx>
          <c:spPr>
            <a:solidFill>
              <a:schemeClr val="accent2">
                <a:lumMod val="60000"/>
                <a:lumOff val="40000"/>
              </a:schemeClr>
            </a:solidFill>
            <a:ln>
              <a:noFill/>
            </a:ln>
            <a:effectLst/>
          </c:spPr>
          <c:invertIfNegative val="0"/>
          <c:dLbls>
            <c:delete val="1"/>
          </c:dLbls>
          <c:cat>
            <c:strRef>
              <c:f>Sheet1!$I$3:$L$3</c:f>
              <c:strCache>
                <c:ptCount val="4"/>
                <c:pt idx="0">
                  <c:v> Day 0</c:v>
                </c:pt>
                <c:pt idx="1">
                  <c:v>Day 7</c:v>
                </c:pt>
                <c:pt idx="2">
                  <c:v>Day 14</c:v>
                </c:pt>
                <c:pt idx="3">
                  <c:v>Day 28</c:v>
                </c:pt>
              </c:strCache>
            </c:strRef>
          </c:cat>
          <c:val>
            <c:numRef>
              <c:f>Sheet1!$I$5:$L$5</c:f>
              <c:numCache>
                <c:formatCode>General</c:formatCode>
                <c:ptCount val="4"/>
                <c:pt idx="1">
                  <c:v>35</c:v>
                </c:pt>
                <c:pt idx="2">
                  <c:v>20</c:v>
                </c:pt>
                <c:pt idx="3">
                  <c:v>21</c:v>
                </c:pt>
              </c:numCache>
            </c:numRef>
          </c:val>
          <c:extLst>
            <c:ext xmlns:c16="http://schemas.microsoft.com/office/drawing/2014/chart" uri="{C3380CC4-5D6E-409C-BE32-E72D297353CC}">
              <c16:uniqueId val="{00000001-0087-AE4F-8183-5A865A03D3D3}"/>
            </c:ext>
          </c:extLst>
        </c:ser>
        <c:ser>
          <c:idx val="2"/>
          <c:order val="2"/>
          <c:tx>
            <c:strRef>
              <c:f>Sheet1!$H$6</c:f>
              <c:strCache>
                <c:ptCount val="1"/>
                <c:pt idx="0">
                  <c:v>Resolved</c:v>
                </c:pt>
              </c:strCache>
            </c:strRef>
          </c:tx>
          <c:spPr>
            <a:solidFill>
              <a:schemeClr val="accent2">
                <a:tint val="65000"/>
              </a:schemeClr>
            </a:solidFill>
            <a:ln>
              <a:noFill/>
            </a:ln>
            <a:effectLst/>
          </c:spPr>
          <c:invertIfNegative val="0"/>
          <c:dLbls>
            <c:delete val="1"/>
          </c:dLbls>
          <c:cat>
            <c:strRef>
              <c:f>Sheet1!$I$3:$L$3</c:f>
              <c:strCache>
                <c:ptCount val="4"/>
                <c:pt idx="0">
                  <c:v> Day 0</c:v>
                </c:pt>
                <c:pt idx="1">
                  <c:v>Day 7</c:v>
                </c:pt>
                <c:pt idx="2">
                  <c:v>Day 14</c:v>
                </c:pt>
                <c:pt idx="3">
                  <c:v>Day 28</c:v>
                </c:pt>
              </c:strCache>
            </c:strRef>
          </c:cat>
          <c:val>
            <c:numRef>
              <c:f>Sheet1!$I$6:$L$6</c:f>
              <c:numCache>
                <c:formatCode>General</c:formatCode>
                <c:ptCount val="4"/>
                <c:pt idx="1">
                  <c:v>34</c:v>
                </c:pt>
                <c:pt idx="2">
                  <c:v>54</c:v>
                </c:pt>
                <c:pt idx="3">
                  <c:v>33</c:v>
                </c:pt>
              </c:numCache>
            </c:numRef>
          </c:val>
          <c:extLst>
            <c:ext xmlns:c16="http://schemas.microsoft.com/office/drawing/2014/chart" uri="{C3380CC4-5D6E-409C-BE32-E72D297353CC}">
              <c16:uniqueId val="{00000002-0087-AE4F-8183-5A865A03D3D3}"/>
            </c:ext>
          </c:extLst>
        </c:ser>
        <c:dLbls>
          <c:dLblPos val="ctr"/>
          <c:showLegendKey val="0"/>
          <c:showVal val="1"/>
          <c:showCatName val="0"/>
          <c:showSerName val="0"/>
          <c:showPercent val="0"/>
          <c:showBubbleSize val="0"/>
        </c:dLbls>
        <c:gapWidth val="79"/>
        <c:overlap val="100"/>
        <c:axId val="534262463"/>
        <c:axId val="534262015"/>
      </c:barChart>
      <c:catAx>
        <c:axId val="53426246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000" b="0" i="0" u="none" strike="noStrike" kern="1200" cap="all" spc="120" normalizeH="0" baseline="0">
                <a:solidFill>
                  <a:schemeClr val="tx1">
                    <a:lumMod val="65000"/>
                    <a:lumOff val="35000"/>
                  </a:schemeClr>
                </a:solidFill>
                <a:latin typeface="+mn-lt"/>
                <a:ea typeface="+mn-ea"/>
                <a:cs typeface="+mn-cs"/>
              </a:defRPr>
            </a:pPr>
            <a:endParaRPr lang="en-US"/>
          </a:p>
        </c:txPr>
        <c:crossAx val="534262015"/>
        <c:crosses val="autoZero"/>
        <c:auto val="1"/>
        <c:lblAlgn val="ctr"/>
        <c:lblOffset val="100"/>
        <c:noMultiLvlLbl val="0"/>
      </c:catAx>
      <c:valAx>
        <c:axId val="534262015"/>
        <c:scaling>
          <c:orientation val="minMax"/>
        </c:scaling>
        <c:delete val="1"/>
        <c:axPos val="l"/>
        <c:numFmt formatCode="General" sourceLinked="1"/>
        <c:majorTickMark val="none"/>
        <c:minorTickMark val="none"/>
        <c:tickLblPos val="nextTo"/>
        <c:crossAx val="534262463"/>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30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3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E92B0B34-7DB2-C252-F47E-7F01156A3167}"/>
              </a:ext>
            </a:extLst>
          </p:cNvPr>
          <p:cNvSpPr>
            <a:spLocks noGrp="1" noRot="1" noChangeAspect="1" noChangeArrowheads="1" noTextEdit="1"/>
          </p:cNvSpPr>
          <p:nvPr>
            <p:ph type="sldImg"/>
          </p:nvPr>
        </p:nvSpPr>
        <p:spPr bwMode="auto">
          <a:xfrm>
            <a:off x="1246188" y="685800"/>
            <a:ext cx="4365625"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2" name="Rectangle 2">
            <a:extLst>
              <a:ext uri="{FF2B5EF4-FFF2-40B4-BE49-F238E27FC236}">
                <a16:creationId xmlns:a16="http://schemas.microsoft.com/office/drawing/2014/main" id="{7858E331-6E25-DBAE-C556-087DF3F91E3C}"/>
              </a:ext>
            </a:extLst>
          </p:cNvPr>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400" kern="1200">
        <a:solidFill>
          <a:schemeClr val="tx1"/>
        </a:solidFill>
        <a:latin typeface="Gill Sans" charset="0"/>
        <a:ea typeface="+mn-ea"/>
        <a:cs typeface="+mn-cs"/>
      </a:defRPr>
    </a:lvl1pPr>
    <a:lvl2pPr marL="542925" algn="l" rtl="0" eaLnBrk="0" fontAlgn="base" hangingPunct="0">
      <a:spcBef>
        <a:spcPct val="0"/>
      </a:spcBef>
      <a:spcAft>
        <a:spcPct val="0"/>
      </a:spcAft>
      <a:defRPr sz="1400" kern="1200">
        <a:solidFill>
          <a:schemeClr val="tx1"/>
        </a:solidFill>
        <a:latin typeface="Gill Sans" charset="0"/>
        <a:ea typeface="+mn-ea"/>
        <a:cs typeface="+mn-cs"/>
      </a:defRPr>
    </a:lvl2pPr>
    <a:lvl3pPr marL="1087438" algn="l" rtl="0" eaLnBrk="0" fontAlgn="base" hangingPunct="0">
      <a:spcBef>
        <a:spcPct val="0"/>
      </a:spcBef>
      <a:spcAft>
        <a:spcPct val="0"/>
      </a:spcAft>
      <a:defRPr sz="1400" kern="1200">
        <a:solidFill>
          <a:schemeClr val="tx1"/>
        </a:solidFill>
        <a:latin typeface="Gill Sans" charset="0"/>
        <a:ea typeface="+mn-ea"/>
        <a:cs typeface="+mn-cs"/>
      </a:defRPr>
    </a:lvl3pPr>
    <a:lvl4pPr marL="1631950" algn="l" rtl="0" eaLnBrk="0" fontAlgn="base" hangingPunct="0">
      <a:spcBef>
        <a:spcPct val="0"/>
      </a:spcBef>
      <a:spcAft>
        <a:spcPct val="0"/>
      </a:spcAft>
      <a:defRPr sz="1400" kern="1200">
        <a:solidFill>
          <a:schemeClr val="tx1"/>
        </a:solidFill>
        <a:latin typeface="Gill Sans" charset="0"/>
        <a:ea typeface="+mn-ea"/>
        <a:cs typeface="+mn-cs"/>
      </a:defRPr>
    </a:lvl4pPr>
    <a:lvl5pPr marL="2176463" algn="l" rtl="0" eaLnBrk="0" fontAlgn="base" hangingPunct="0">
      <a:spcBef>
        <a:spcPct val="0"/>
      </a:spcBef>
      <a:spcAft>
        <a:spcPct val="0"/>
      </a:spcAft>
      <a:defRPr sz="1400" kern="1200">
        <a:solidFill>
          <a:schemeClr val="tx1"/>
        </a:solidFill>
        <a:latin typeface="Gill Sans" charset="0"/>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D09AC-D4C7-9020-2997-7128BBD1056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F7C723B-087C-BBEE-9A56-C656D2E02E93}"/>
              </a:ext>
            </a:extLst>
          </p:cNvPr>
          <p:cNvSpPr>
            <a:spLocks noGrp="1" noRot="1" noChangeAspect="1" noChangeArrowheads="1" noTextEdit="1"/>
          </p:cNvSpPr>
          <p:nvPr>
            <p:ph type="sldImg"/>
          </p:nvPr>
        </p:nvSpPr>
        <p:spPr>
          <a:ln/>
        </p:spPr>
      </p:sp>
      <p:sp>
        <p:nvSpPr>
          <p:cNvPr id="4099" name="Notes Placeholder 2">
            <a:extLst>
              <a:ext uri="{FF2B5EF4-FFF2-40B4-BE49-F238E27FC236}">
                <a16:creationId xmlns:a16="http://schemas.microsoft.com/office/drawing/2014/main" id="{739C358E-315E-04A6-985B-CBBBE340E5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Gill Sans" panose="020B0502020104020203" pitchFamily="34" charset="-79"/>
            </a:endParaRPr>
          </a:p>
        </p:txBody>
      </p:sp>
    </p:spTree>
    <p:extLst>
      <p:ext uri="{BB962C8B-B14F-4D97-AF65-F5344CB8AC3E}">
        <p14:creationId xmlns:p14="http://schemas.microsoft.com/office/powerpoint/2010/main" val="2394920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1" y="12499270"/>
            <a:ext cx="43523958" cy="8622594"/>
          </a:xfrm>
          <a:prstGeom prst="rect">
            <a:avLst/>
          </a:prstGeom>
        </p:spPr>
        <p:txBody>
          <a:bodyPr lIns="108850" tIns="54425" rIns="108850" bIns="54425"/>
          <a:lstStyle/>
          <a:p>
            <a:r>
              <a:rPr lang="en-US"/>
              <a:t>Click to edit Master title style</a:t>
            </a:r>
          </a:p>
        </p:txBody>
      </p:sp>
      <p:sp>
        <p:nvSpPr>
          <p:cNvPr id="3" name="Subtitle 2"/>
          <p:cNvSpPr>
            <a:spLocks noGrp="1"/>
          </p:cNvSpPr>
          <p:nvPr>
            <p:ph type="subTitle" idx="1"/>
          </p:nvPr>
        </p:nvSpPr>
        <p:spPr>
          <a:xfrm>
            <a:off x="7680591" y="22798264"/>
            <a:ext cx="35845221" cy="10283472"/>
          </a:xfrm>
          <a:prstGeom prst="rect">
            <a:avLst/>
          </a:prstGeom>
        </p:spPr>
        <p:txBody>
          <a:bodyPr lIns="108850" tIns="54425" rIns="108850" bIns="54425"/>
          <a:lstStyle>
            <a:lvl1pPr marL="0" indent="0" algn="ctr">
              <a:buNone/>
              <a:defRPr/>
            </a:lvl1pPr>
            <a:lvl2pPr marL="544251" indent="0" algn="ctr">
              <a:buNone/>
              <a:defRPr/>
            </a:lvl2pPr>
            <a:lvl3pPr marL="1088502" indent="0" algn="ctr">
              <a:buNone/>
              <a:defRPr/>
            </a:lvl3pPr>
            <a:lvl4pPr marL="1632753" indent="0" algn="ctr">
              <a:buNone/>
              <a:defRPr/>
            </a:lvl4pPr>
            <a:lvl5pPr marL="2177004" indent="0" algn="ctr">
              <a:buNone/>
              <a:defRPr/>
            </a:lvl5pPr>
            <a:lvl6pPr marL="2721254" indent="0" algn="ctr">
              <a:buNone/>
              <a:defRPr/>
            </a:lvl6pPr>
            <a:lvl7pPr marL="3265505" indent="0" algn="ctr">
              <a:buNone/>
              <a:defRPr/>
            </a:lvl7pPr>
            <a:lvl8pPr marL="3809756" indent="0" algn="ctr">
              <a:buNone/>
              <a:defRPr/>
            </a:lvl8pPr>
            <a:lvl9pPr marL="4354007" indent="0" algn="ctr">
              <a:buNone/>
              <a:defRPr/>
            </a:lvl9pPr>
          </a:lstStyle>
          <a:p>
            <a:r>
              <a:rPr lang="en-US"/>
              <a:t>Click to edit Master subtitle style</a:t>
            </a:r>
          </a:p>
        </p:txBody>
      </p:sp>
      <p:sp>
        <p:nvSpPr>
          <p:cNvPr id="4" name="Text Box 1">
            <a:extLst>
              <a:ext uri="{FF2B5EF4-FFF2-40B4-BE49-F238E27FC236}">
                <a16:creationId xmlns:a16="http://schemas.microsoft.com/office/drawing/2014/main" id="{040EB351-4256-D443-47B9-203E6A46B930}"/>
              </a:ext>
            </a:extLst>
          </p:cNvPr>
          <p:cNvSpPr txBox="1">
            <a:spLocks noGrp="1" noChangeArrowheads="1"/>
          </p:cNvSpPr>
          <p:nvPr>
            <p:ph type="sldNum" sz="quarter" idx="10"/>
          </p:nvPr>
        </p:nvSpPr>
        <p:spPr>
          <a:ln/>
        </p:spPr>
        <p:txBody>
          <a:bodyPr/>
          <a:lstStyle>
            <a:lvl1pPr>
              <a:defRPr/>
            </a:lvl1pPr>
          </a:lstStyle>
          <a:p>
            <a:pPr>
              <a:defRPr/>
            </a:pPr>
            <a:fld id="{248B5F84-CBC2-B24B-BA79-94066813822A}" type="slidenum">
              <a:rPr lang="en-US" altLang="en-US"/>
              <a:pPr>
                <a:defRPr/>
              </a:pPr>
              <a:t>‹#›</a:t>
            </a:fld>
            <a:endParaRPr lang="en-US" altLang="en-US" dirty="0"/>
          </a:p>
        </p:txBody>
      </p:sp>
    </p:spTree>
    <p:extLst>
      <p:ext uri="{BB962C8B-B14F-4D97-AF65-F5344CB8AC3E}">
        <p14:creationId xmlns:p14="http://schemas.microsoft.com/office/powerpoint/2010/main" val="12147994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59579" y="1610431"/>
            <a:ext cx="46087242" cy="6705600"/>
          </a:xfrm>
          <a:prstGeom prst="rect">
            <a:avLst/>
          </a:prstGeom>
        </p:spPr>
        <p:txBody>
          <a:bodyPr lIns="108850" tIns="54425" rIns="108850" bIns="54425"/>
          <a:lstStyle/>
          <a:p>
            <a:r>
              <a:rPr lang="en-US"/>
              <a:t>Click to edit Master title style</a:t>
            </a:r>
          </a:p>
        </p:txBody>
      </p:sp>
      <p:sp>
        <p:nvSpPr>
          <p:cNvPr id="3" name="Vertical Text Placeholder 2"/>
          <p:cNvSpPr>
            <a:spLocks noGrp="1"/>
          </p:cNvSpPr>
          <p:nvPr>
            <p:ph type="body" orient="vert" idx="1"/>
          </p:nvPr>
        </p:nvSpPr>
        <p:spPr>
          <a:xfrm>
            <a:off x="2559579" y="9387064"/>
            <a:ext cx="46087242" cy="26552702"/>
          </a:xfrm>
          <a:prstGeom prst="rect">
            <a:avLst/>
          </a:prstGeom>
        </p:spPr>
        <p:txBody>
          <a:bodyPr vert="eaVert" lIns="108850" tIns="54425" rIns="108850" bIns="5442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1">
            <a:extLst>
              <a:ext uri="{FF2B5EF4-FFF2-40B4-BE49-F238E27FC236}">
                <a16:creationId xmlns:a16="http://schemas.microsoft.com/office/drawing/2014/main" id="{29FFC3C1-0342-AB44-8B41-62846EBC17F3}"/>
              </a:ext>
            </a:extLst>
          </p:cNvPr>
          <p:cNvSpPr txBox="1">
            <a:spLocks noGrp="1" noChangeArrowheads="1"/>
          </p:cNvSpPr>
          <p:nvPr>
            <p:ph type="sldNum" sz="quarter" idx="10"/>
          </p:nvPr>
        </p:nvSpPr>
        <p:spPr>
          <a:ln/>
        </p:spPr>
        <p:txBody>
          <a:bodyPr/>
          <a:lstStyle>
            <a:lvl1pPr>
              <a:defRPr/>
            </a:lvl1pPr>
          </a:lstStyle>
          <a:p>
            <a:pPr>
              <a:defRPr/>
            </a:pPr>
            <a:fld id="{E57698B9-63E3-234B-B049-94ED4677AA29}" type="slidenum">
              <a:rPr lang="en-US" altLang="en-US"/>
              <a:pPr>
                <a:defRPr/>
              </a:pPr>
              <a:t>‹#›</a:t>
            </a:fld>
            <a:endParaRPr lang="en-US" altLang="en-US" dirty="0"/>
          </a:p>
        </p:txBody>
      </p:sp>
    </p:spTree>
    <p:extLst>
      <p:ext uri="{BB962C8B-B14F-4D97-AF65-F5344CB8AC3E}">
        <p14:creationId xmlns:p14="http://schemas.microsoft.com/office/powerpoint/2010/main" val="184511284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2" y="1610431"/>
            <a:ext cx="11521810" cy="34329335"/>
          </a:xfrm>
          <a:prstGeom prst="rect">
            <a:avLst/>
          </a:prstGeom>
        </p:spPr>
        <p:txBody>
          <a:bodyPr vert="eaVert" lIns="108850" tIns="54425" rIns="108850" bIns="54425"/>
          <a:lstStyle/>
          <a:p>
            <a:r>
              <a:rPr lang="en-US"/>
              <a:t>Click to edit Master title style</a:t>
            </a:r>
          </a:p>
        </p:txBody>
      </p:sp>
      <p:sp>
        <p:nvSpPr>
          <p:cNvPr id="3" name="Vertical Text Placeholder 2"/>
          <p:cNvSpPr>
            <a:spLocks noGrp="1"/>
          </p:cNvSpPr>
          <p:nvPr>
            <p:ph type="body" orient="vert" idx="1"/>
          </p:nvPr>
        </p:nvSpPr>
        <p:spPr>
          <a:xfrm>
            <a:off x="2559580" y="1610431"/>
            <a:ext cx="34387632" cy="34329335"/>
          </a:xfrm>
          <a:prstGeom prst="rect">
            <a:avLst/>
          </a:prstGeom>
        </p:spPr>
        <p:txBody>
          <a:bodyPr vert="eaVert" lIns="108850" tIns="54425" rIns="108850" bIns="5442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1">
            <a:extLst>
              <a:ext uri="{FF2B5EF4-FFF2-40B4-BE49-F238E27FC236}">
                <a16:creationId xmlns:a16="http://schemas.microsoft.com/office/drawing/2014/main" id="{F65DAADA-9DDA-B741-7293-0F9B709DC502}"/>
              </a:ext>
            </a:extLst>
          </p:cNvPr>
          <p:cNvSpPr txBox="1">
            <a:spLocks noGrp="1" noChangeArrowheads="1"/>
          </p:cNvSpPr>
          <p:nvPr>
            <p:ph type="sldNum" sz="quarter" idx="10"/>
          </p:nvPr>
        </p:nvSpPr>
        <p:spPr>
          <a:ln/>
        </p:spPr>
        <p:txBody>
          <a:bodyPr/>
          <a:lstStyle>
            <a:lvl1pPr>
              <a:defRPr/>
            </a:lvl1pPr>
          </a:lstStyle>
          <a:p>
            <a:pPr>
              <a:defRPr/>
            </a:pPr>
            <a:fld id="{DA850E04-48F3-C646-BA7A-367AEFC661E0}" type="slidenum">
              <a:rPr lang="en-US" altLang="en-US"/>
              <a:pPr>
                <a:defRPr/>
              </a:pPr>
              <a:t>‹#›</a:t>
            </a:fld>
            <a:endParaRPr lang="en-US" altLang="en-US" dirty="0"/>
          </a:p>
        </p:txBody>
      </p:sp>
    </p:spTree>
    <p:extLst>
      <p:ext uri="{BB962C8B-B14F-4D97-AF65-F5344CB8AC3E}">
        <p14:creationId xmlns:p14="http://schemas.microsoft.com/office/powerpoint/2010/main" val="262491905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59579" y="1610431"/>
            <a:ext cx="46087242" cy="6705600"/>
          </a:xfrm>
          <a:prstGeom prst="rect">
            <a:avLst/>
          </a:prstGeom>
        </p:spPr>
        <p:txBody>
          <a:bodyPr lIns="108850" tIns="54425" rIns="108850" bIns="54425"/>
          <a:lstStyle/>
          <a:p>
            <a:r>
              <a:rPr lang="en-US"/>
              <a:t>Click to edit Master title style</a:t>
            </a:r>
          </a:p>
        </p:txBody>
      </p:sp>
      <p:sp>
        <p:nvSpPr>
          <p:cNvPr id="3" name="Content Placeholder 2"/>
          <p:cNvSpPr>
            <a:spLocks noGrp="1"/>
          </p:cNvSpPr>
          <p:nvPr>
            <p:ph idx="1"/>
          </p:nvPr>
        </p:nvSpPr>
        <p:spPr>
          <a:xfrm>
            <a:off x="2559579" y="9387064"/>
            <a:ext cx="46087242" cy="26552702"/>
          </a:xfrm>
          <a:prstGeom prst="rect">
            <a:avLst/>
          </a:prstGeom>
        </p:spPr>
        <p:txBody>
          <a:bodyPr lIns="108850" tIns="54425" rIns="108850" bIns="5442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1">
            <a:extLst>
              <a:ext uri="{FF2B5EF4-FFF2-40B4-BE49-F238E27FC236}">
                <a16:creationId xmlns:a16="http://schemas.microsoft.com/office/drawing/2014/main" id="{3EA58D2D-D22E-C5B8-6F68-C1E565FCCC57}"/>
              </a:ext>
            </a:extLst>
          </p:cNvPr>
          <p:cNvSpPr txBox="1">
            <a:spLocks noGrp="1" noChangeArrowheads="1"/>
          </p:cNvSpPr>
          <p:nvPr>
            <p:ph type="sldNum" sz="quarter" idx="10"/>
          </p:nvPr>
        </p:nvSpPr>
        <p:spPr>
          <a:ln/>
        </p:spPr>
        <p:txBody>
          <a:bodyPr/>
          <a:lstStyle>
            <a:lvl1pPr>
              <a:defRPr/>
            </a:lvl1pPr>
          </a:lstStyle>
          <a:p>
            <a:pPr>
              <a:defRPr/>
            </a:pPr>
            <a:fld id="{2FAFDD67-6BAD-CA43-B7B1-C1CC037650E9}" type="slidenum">
              <a:rPr lang="en-US" altLang="en-US"/>
              <a:pPr>
                <a:defRPr/>
              </a:pPr>
              <a:t>‹#›</a:t>
            </a:fld>
            <a:endParaRPr lang="en-US" altLang="en-US" dirty="0"/>
          </a:p>
        </p:txBody>
      </p:sp>
    </p:spTree>
    <p:extLst>
      <p:ext uri="{BB962C8B-B14F-4D97-AF65-F5344CB8AC3E}">
        <p14:creationId xmlns:p14="http://schemas.microsoft.com/office/powerpoint/2010/main" val="31481914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0" y="25854203"/>
            <a:ext cx="43525811" cy="7990064"/>
          </a:xfrm>
          <a:prstGeom prst="rect">
            <a:avLst/>
          </a:prstGeom>
        </p:spPr>
        <p:txBody>
          <a:bodyPr lIns="108850" tIns="54425" rIns="108850" bIns="54425"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4044950" y="17053102"/>
            <a:ext cx="43525811" cy="8801100"/>
          </a:xfrm>
          <a:prstGeom prst="rect">
            <a:avLst/>
          </a:prstGeom>
        </p:spPr>
        <p:txBody>
          <a:bodyPr lIns="108850" tIns="54425" rIns="108850" bIns="54425" anchor="b"/>
          <a:lstStyle>
            <a:lvl1pPr marL="0" indent="0">
              <a:buNone/>
              <a:defRPr sz="2400"/>
            </a:lvl1pPr>
            <a:lvl2pPr marL="544251" indent="0">
              <a:buNone/>
              <a:defRPr sz="2100"/>
            </a:lvl2pPr>
            <a:lvl3pPr marL="1088502" indent="0">
              <a:buNone/>
              <a:defRPr sz="1900"/>
            </a:lvl3pPr>
            <a:lvl4pPr marL="1632753" indent="0">
              <a:buNone/>
              <a:defRPr sz="1700"/>
            </a:lvl4pPr>
            <a:lvl5pPr marL="2177004" indent="0">
              <a:buNone/>
              <a:defRPr sz="1700"/>
            </a:lvl5pPr>
            <a:lvl6pPr marL="2721254" indent="0">
              <a:buNone/>
              <a:defRPr sz="1700"/>
            </a:lvl6pPr>
            <a:lvl7pPr marL="3265505" indent="0">
              <a:buNone/>
              <a:defRPr sz="1700"/>
            </a:lvl7pPr>
            <a:lvl8pPr marL="3809756" indent="0">
              <a:buNone/>
              <a:defRPr sz="1700"/>
            </a:lvl8pPr>
            <a:lvl9pPr marL="4354007" indent="0">
              <a:buNone/>
              <a:defRPr sz="1700"/>
            </a:lvl9pPr>
          </a:lstStyle>
          <a:p>
            <a:pPr lvl="0"/>
            <a:r>
              <a:rPr lang="en-US"/>
              <a:t>Click to edit Master text styles</a:t>
            </a:r>
          </a:p>
        </p:txBody>
      </p:sp>
      <p:sp>
        <p:nvSpPr>
          <p:cNvPr id="4" name="Text Box 1">
            <a:extLst>
              <a:ext uri="{FF2B5EF4-FFF2-40B4-BE49-F238E27FC236}">
                <a16:creationId xmlns:a16="http://schemas.microsoft.com/office/drawing/2014/main" id="{900B8EF0-CDC9-3FA8-E0FC-29BB90CB9508}"/>
              </a:ext>
            </a:extLst>
          </p:cNvPr>
          <p:cNvSpPr txBox="1">
            <a:spLocks noGrp="1" noChangeArrowheads="1"/>
          </p:cNvSpPr>
          <p:nvPr>
            <p:ph type="sldNum" sz="quarter" idx="10"/>
          </p:nvPr>
        </p:nvSpPr>
        <p:spPr>
          <a:ln/>
        </p:spPr>
        <p:txBody>
          <a:bodyPr/>
          <a:lstStyle>
            <a:lvl1pPr>
              <a:defRPr/>
            </a:lvl1pPr>
          </a:lstStyle>
          <a:p>
            <a:pPr>
              <a:defRPr/>
            </a:pPr>
            <a:fld id="{F01E6FD9-8080-814A-8E8B-B1EF67084BDC}" type="slidenum">
              <a:rPr lang="en-US" altLang="en-US"/>
              <a:pPr>
                <a:defRPr/>
              </a:pPr>
              <a:t>‹#›</a:t>
            </a:fld>
            <a:endParaRPr lang="en-US" altLang="en-US" dirty="0"/>
          </a:p>
        </p:txBody>
      </p:sp>
    </p:spTree>
    <p:extLst>
      <p:ext uri="{BB962C8B-B14F-4D97-AF65-F5344CB8AC3E}">
        <p14:creationId xmlns:p14="http://schemas.microsoft.com/office/powerpoint/2010/main" val="17487303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59579" y="1610431"/>
            <a:ext cx="46087242" cy="6705600"/>
          </a:xfrm>
          <a:prstGeom prst="rect">
            <a:avLst/>
          </a:prstGeom>
        </p:spPr>
        <p:txBody>
          <a:bodyPr lIns="108850" tIns="54425" rIns="108850" bIns="54425"/>
          <a:lstStyle/>
          <a:p>
            <a:r>
              <a:rPr lang="en-US"/>
              <a:t>Click to edit Master title style</a:t>
            </a:r>
          </a:p>
        </p:txBody>
      </p:sp>
      <p:sp>
        <p:nvSpPr>
          <p:cNvPr id="3" name="Content Placeholder 2"/>
          <p:cNvSpPr>
            <a:spLocks noGrp="1"/>
          </p:cNvSpPr>
          <p:nvPr>
            <p:ph sz="half" idx="1"/>
          </p:nvPr>
        </p:nvSpPr>
        <p:spPr>
          <a:xfrm>
            <a:off x="2559580" y="9387064"/>
            <a:ext cx="22954721" cy="26552702"/>
          </a:xfrm>
          <a:prstGeom prst="rect">
            <a:avLst/>
          </a:prstGeom>
        </p:spPr>
        <p:txBody>
          <a:bodyPr lIns="108850" tIns="54425" rIns="108850" bIns="54425"/>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1" y="9387064"/>
            <a:ext cx="22954721" cy="26552702"/>
          </a:xfrm>
          <a:prstGeom prst="rect">
            <a:avLst/>
          </a:prstGeom>
        </p:spPr>
        <p:txBody>
          <a:bodyPr lIns="108850" tIns="54425" rIns="108850" bIns="54425"/>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1">
            <a:extLst>
              <a:ext uri="{FF2B5EF4-FFF2-40B4-BE49-F238E27FC236}">
                <a16:creationId xmlns:a16="http://schemas.microsoft.com/office/drawing/2014/main" id="{1BF776F1-F5D5-49A1-12A6-780873DC8367}"/>
              </a:ext>
            </a:extLst>
          </p:cNvPr>
          <p:cNvSpPr txBox="1">
            <a:spLocks noGrp="1" noChangeArrowheads="1"/>
          </p:cNvSpPr>
          <p:nvPr>
            <p:ph type="sldNum" sz="quarter" idx="10"/>
          </p:nvPr>
        </p:nvSpPr>
        <p:spPr>
          <a:ln/>
        </p:spPr>
        <p:txBody>
          <a:bodyPr/>
          <a:lstStyle>
            <a:lvl1pPr>
              <a:defRPr/>
            </a:lvl1pPr>
          </a:lstStyle>
          <a:p>
            <a:pPr>
              <a:defRPr/>
            </a:pPr>
            <a:fld id="{14FC2D53-A63C-A24C-B320-7CB3135305F3}" type="slidenum">
              <a:rPr lang="en-US" altLang="en-US"/>
              <a:pPr>
                <a:defRPr/>
              </a:pPr>
              <a:t>‹#›</a:t>
            </a:fld>
            <a:endParaRPr lang="en-US" altLang="en-US" dirty="0"/>
          </a:p>
        </p:txBody>
      </p:sp>
    </p:spTree>
    <p:extLst>
      <p:ext uri="{BB962C8B-B14F-4D97-AF65-F5344CB8AC3E}">
        <p14:creationId xmlns:p14="http://schemas.microsoft.com/office/powerpoint/2010/main" val="322767656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59579" y="1610431"/>
            <a:ext cx="46087242" cy="6705600"/>
          </a:xfrm>
          <a:prstGeom prst="rect">
            <a:avLst/>
          </a:prstGeom>
        </p:spPr>
        <p:txBody>
          <a:bodyPr lIns="108850" tIns="54425" rIns="108850" bIns="54425"/>
          <a:lstStyle>
            <a:lvl1pPr>
              <a:defRPr/>
            </a:lvl1pPr>
          </a:lstStyle>
          <a:p>
            <a:r>
              <a:rPr lang="en-US"/>
              <a:t>Click to edit Master title style</a:t>
            </a:r>
          </a:p>
        </p:txBody>
      </p:sp>
      <p:sp>
        <p:nvSpPr>
          <p:cNvPr id="3" name="Text Placeholder 2"/>
          <p:cNvSpPr>
            <a:spLocks noGrp="1"/>
          </p:cNvSpPr>
          <p:nvPr>
            <p:ph type="body" idx="1"/>
          </p:nvPr>
        </p:nvSpPr>
        <p:spPr>
          <a:xfrm>
            <a:off x="2559579" y="9006770"/>
            <a:ext cx="22625050" cy="3752497"/>
          </a:xfrm>
          <a:prstGeom prst="rect">
            <a:avLst/>
          </a:prstGeom>
        </p:spPr>
        <p:txBody>
          <a:bodyPr lIns="108850" tIns="54425" rIns="108850" bIns="54425"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lang="en-US"/>
              <a:t>Click to edit Master text styles</a:t>
            </a:r>
          </a:p>
        </p:txBody>
      </p:sp>
      <p:sp>
        <p:nvSpPr>
          <p:cNvPr id="4" name="Content Placeholder 3"/>
          <p:cNvSpPr>
            <a:spLocks noGrp="1"/>
          </p:cNvSpPr>
          <p:nvPr>
            <p:ph sz="half" idx="2"/>
          </p:nvPr>
        </p:nvSpPr>
        <p:spPr>
          <a:xfrm>
            <a:off x="2559579" y="12759267"/>
            <a:ext cx="22625050" cy="23180499"/>
          </a:xfrm>
          <a:prstGeom prst="rect">
            <a:avLst/>
          </a:prstGeom>
        </p:spPr>
        <p:txBody>
          <a:bodyPr lIns="108850" tIns="54425" rIns="108850" bIns="54425"/>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2" y="9006770"/>
            <a:ext cx="22634310" cy="3752497"/>
          </a:xfrm>
          <a:prstGeom prst="rect">
            <a:avLst/>
          </a:prstGeom>
        </p:spPr>
        <p:txBody>
          <a:bodyPr lIns="108850" tIns="54425" rIns="108850" bIns="54425"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lang="en-US"/>
              <a:t>Click to edit Master text styles</a:t>
            </a:r>
          </a:p>
        </p:txBody>
      </p:sp>
      <p:sp>
        <p:nvSpPr>
          <p:cNvPr id="6" name="Content Placeholder 5"/>
          <p:cNvSpPr>
            <a:spLocks noGrp="1"/>
          </p:cNvSpPr>
          <p:nvPr>
            <p:ph sz="quarter" idx="4"/>
          </p:nvPr>
        </p:nvSpPr>
        <p:spPr>
          <a:xfrm>
            <a:off x="26012512" y="12759267"/>
            <a:ext cx="22634310" cy="23180499"/>
          </a:xfrm>
          <a:prstGeom prst="rect">
            <a:avLst/>
          </a:prstGeom>
        </p:spPr>
        <p:txBody>
          <a:bodyPr lIns="108850" tIns="54425" rIns="108850" bIns="54425"/>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1">
            <a:extLst>
              <a:ext uri="{FF2B5EF4-FFF2-40B4-BE49-F238E27FC236}">
                <a16:creationId xmlns:a16="http://schemas.microsoft.com/office/drawing/2014/main" id="{B25D7809-971D-C710-EF89-26FF00D02485}"/>
              </a:ext>
            </a:extLst>
          </p:cNvPr>
          <p:cNvSpPr txBox="1">
            <a:spLocks noGrp="1" noChangeArrowheads="1"/>
          </p:cNvSpPr>
          <p:nvPr>
            <p:ph type="sldNum" sz="quarter" idx="10"/>
          </p:nvPr>
        </p:nvSpPr>
        <p:spPr>
          <a:ln/>
        </p:spPr>
        <p:txBody>
          <a:bodyPr/>
          <a:lstStyle>
            <a:lvl1pPr>
              <a:defRPr/>
            </a:lvl1pPr>
          </a:lstStyle>
          <a:p>
            <a:pPr>
              <a:defRPr/>
            </a:pPr>
            <a:fld id="{27A8E345-6D47-6142-8C0D-5092FEF32B7B}" type="slidenum">
              <a:rPr lang="en-US" altLang="en-US"/>
              <a:pPr>
                <a:defRPr/>
              </a:pPr>
              <a:t>‹#›</a:t>
            </a:fld>
            <a:endParaRPr lang="en-US" altLang="en-US" dirty="0"/>
          </a:p>
        </p:txBody>
      </p:sp>
    </p:spTree>
    <p:extLst>
      <p:ext uri="{BB962C8B-B14F-4D97-AF65-F5344CB8AC3E}">
        <p14:creationId xmlns:p14="http://schemas.microsoft.com/office/powerpoint/2010/main" val="383351468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59579" y="1610431"/>
            <a:ext cx="46087242" cy="6705600"/>
          </a:xfrm>
          <a:prstGeom prst="rect">
            <a:avLst/>
          </a:prstGeom>
        </p:spPr>
        <p:txBody>
          <a:bodyPr lIns="108850" tIns="54425" rIns="108850" bIns="54425"/>
          <a:lstStyle/>
          <a:p>
            <a:r>
              <a:rPr lang="en-US"/>
              <a:t>Click to edit Master title style</a:t>
            </a:r>
          </a:p>
        </p:txBody>
      </p:sp>
      <p:sp>
        <p:nvSpPr>
          <p:cNvPr id="3" name="Text Box 1">
            <a:extLst>
              <a:ext uri="{FF2B5EF4-FFF2-40B4-BE49-F238E27FC236}">
                <a16:creationId xmlns:a16="http://schemas.microsoft.com/office/drawing/2014/main" id="{52219BFF-7BCF-2F5C-5FB6-BAEE6F43642C}"/>
              </a:ext>
            </a:extLst>
          </p:cNvPr>
          <p:cNvSpPr txBox="1">
            <a:spLocks noGrp="1" noChangeArrowheads="1"/>
          </p:cNvSpPr>
          <p:nvPr>
            <p:ph type="sldNum" sz="quarter" idx="10"/>
          </p:nvPr>
        </p:nvSpPr>
        <p:spPr>
          <a:ln/>
        </p:spPr>
        <p:txBody>
          <a:bodyPr/>
          <a:lstStyle>
            <a:lvl1pPr>
              <a:defRPr/>
            </a:lvl1pPr>
          </a:lstStyle>
          <a:p>
            <a:pPr>
              <a:defRPr/>
            </a:pPr>
            <a:fld id="{D38D6D2E-5994-AC4C-9542-46E1ACC09A29}" type="slidenum">
              <a:rPr lang="en-US" altLang="en-US"/>
              <a:pPr>
                <a:defRPr/>
              </a:pPr>
              <a:t>‹#›</a:t>
            </a:fld>
            <a:endParaRPr lang="en-US" altLang="en-US" dirty="0"/>
          </a:p>
        </p:txBody>
      </p:sp>
    </p:spTree>
    <p:extLst>
      <p:ext uri="{BB962C8B-B14F-4D97-AF65-F5344CB8AC3E}">
        <p14:creationId xmlns:p14="http://schemas.microsoft.com/office/powerpoint/2010/main" val="16326164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1FBF17CC-75BC-0BDF-FB16-010263160B31}"/>
              </a:ext>
            </a:extLst>
          </p:cNvPr>
          <p:cNvSpPr txBox="1">
            <a:spLocks noGrp="1" noChangeArrowheads="1"/>
          </p:cNvSpPr>
          <p:nvPr>
            <p:ph type="sldNum" sz="quarter" idx="10"/>
          </p:nvPr>
        </p:nvSpPr>
        <p:spPr>
          <a:ln/>
        </p:spPr>
        <p:txBody>
          <a:bodyPr/>
          <a:lstStyle>
            <a:lvl1pPr>
              <a:defRPr/>
            </a:lvl1pPr>
          </a:lstStyle>
          <a:p>
            <a:pPr>
              <a:defRPr/>
            </a:pPr>
            <a:fld id="{86FE870C-676D-C641-81BA-881CDCE80D0B}" type="slidenum">
              <a:rPr lang="en-US" altLang="en-US"/>
              <a:pPr>
                <a:defRPr/>
              </a:pPr>
              <a:t>‹#›</a:t>
            </a:fld>
            <a:endParaRPr lang="en-US" altLang="en-US" dirty="0"/>
          </a:p>
        </p:txBody>
      </p:sp>
    </p:spTree>
    <p:extLst>
      <p:ext uri="{BB962C8B-B14F-4D97-AF65-F5344CB8AC3E}">
        <p14:creationId xmlns:p14="http://schemas.microsoft.com/office/powerpoint/2010/main" val="52595260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79" y="1602670"/>
            <a:ext cx="16846550" cy="6816196"/>
          </a:xfrm>
          <a:prstGeom prst="rect">
            <a:avLst/>
          </a:prstGeom>
        </p:spPr>
        <p:txBody>
          <a:bodyPr lIns="108850" tIns="54425" rIns="108850" bIns="54425" anchor="b"/>
          <a:lstStyle>
            <a:lvl1pPr algn="l">
              <a:defRPr sz="2400" b="1"/>
            </a:lvl1pPr>
          </a:lstStyle>
          <a:p>
            <a:r>
              <a:rPr lang="en-US"/>
              <a:t>Click to edit Master title style</a:t>
            </a:r>
          </a:p>
        </p:txBody>
      </p:sp>
      <p:sp>
        <p:nvSpPr>
          <p:cNvPr id="3" name="Content Placeholder 2"/>
          <p:cNvSpPr>
            <a:spLocks noGrp="1"/>
          </p:cNvSpPr>
          <p:nvPr>
            <p:ph idx="1"/>
          </p:nvPr>
        </p:nvSpPr>
        <p:spPr>
          <a:xfrm>
            <a:off x="20021021" y="1602670"/>
            <a:ext cx="28625800" cy="34337096"/>
          </a:xfrm>
          <a:prstGeom prst="rect">
            <a:avLst/>
          </a:prstGeom>
        </p:spPr>
        <p:txBody>
          <a:bodyPr lIns="108850" tIns="54425" rIns="108850" bIns="54425"/>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79" y="8418866"/>
            <a:ext cx="16846550" cy="27520900"/>
          </a:xfrm>
          <a:prstGeom prst="rect">
            <a:avLst/>
          </a:prstGeom>
        </p:spPr>
        <p:txBody>
          <a:bodyPr lIns="108850" tIns="54425" rIns="108850" bIns="54425"/>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lang="en-US"/>
              <a:t>Click to edit Master text styles</a:t>
            </a:r>
          </a:p>
        </p:txBody>
      </p:sp>
      <p:sp>
        <p:nvSpPr>
          <p:cNvPr id="5" name="Text Box 1">
            <a:extLst>
              <a:ext uri="{FF2B5EF4-FFF2-40B4-BE49-F238E27FC236}">
                <a16:creationId xmlns:a16="http://schemas.microsoft.com/office/drawing/2014/main" id="{7A4DD992-0AFE-F117-E9B9-77F2C7E43728}"/>
              </a:ext>
            </a:extLst>
          </p:cNvPr>
          <p:cNvSpPr txBox="1">
            <a:spLocks noGrp="1" noChangeArrowheads="1"/>
          </p:cNvSpPr>
          <p:nvPr>
            <p:ph type="sldNum" sz="quarter" idx="10"/>
          </p:nvPr>
        </p:nvSpPr>
        <p:spPr>
          <a:ln/>
        </p:spPr>
        <p:txBody>
          <a:bodyPr/>
          <a:lstStyle>
            <a:lvl1pPr>
              <a:defRPr/>
            </a:lvl1pPr>
          </a:lstStyle>
          <a:p>
            <a:pPr>
              <a:defRPr/>
            </a:pPr>
            <a:fld id="{D5EDC569-D1FB-E04C-8E24-276EEC8DB621}" type="slidenum">
              <a:rPr lang="en-US" altLang="en-US"/>
              <a:pPr>
                <a:defRPr/>
              </a:pPr>
              <a:t>‹#›</a:t>
            </a:fld>
            <a:endParaRPr lang="en-US" altLang="en-US" dirty="0"/>
          </a:p>
        </p:txBody>
      </p:sp>
    </p:spTree>
    <p:extLst>
      <p:ext uri="{BB962C8B-B14F-4D97-AF65-F5344CB8AC3E}">
        <p14:creationId xmlns:p14="http://schemas.microsoft.com/office/powerpoint/2010/main" val="30105892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1" y="28163133"/>
            <a:ext cx="30724210" cy="3325636"/>
          </a:xfrm>
          <a:prstGeom prst="rect">
            <a:avLst/>
          </a:prstGeom>
        </p:spPr>
        <p:txBody>
          <a:bodyPr lIns="108850" tIns="54425" rIns="108850" bIns="54425"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10036441" y="3595336"/>
            <a:ext cx="30724210" cy="24138995"/>
          </a:xfrm>
          <a:prstGeom prst="rect">
            <a:avLst/>
          </a:prstGeom>
        </p:spPr>
        <p:txBody>
          <a:bodyPr lIns="108850" tIns="54425" rIns="108850" bIns="54425"/>
          <a:lstStyle>
            <a:lvl1pPr marL="0" indent="0">
              <a:buNone/>
              <a:defRPr sz="3800"/>
            </a:lvl1pPr>
            <a:lvl2pPr marL="544251" indent="0">
              <a:buNone/>
              <a:defRPr sz="3300"/>
            </a:lvl2pPr>
            <a:lvl3pPr marL="1088502" indent="0">
              <a:buNone/>
              <a:defRPr sz="2900"/>
            </a:lvl3pPr>
            <a:lvl4pPr marL="1632753" indent="0">
              <a:buNone/>
              <a:defRPr sz="2400"/>
            </a:lvl4pPr>
            <a:lvl5pPr marL="2177004" indent="0">
              <a:buNone/>
              <a:defRPr sz="2400"/>
            </a:lvl5pPr>
            <a:lvl6pPr marL="2721254" indent="0">
              <a:buNone/>
              <a:defRPr sz="2400"/>
            </a:lvl6pPr>
            <a:lvl7pPr marL="3265505" indent="0">
              <a:buNone/>
              <a:defRPr sz="2400"/>
            </a:lvl7pPr>
            <a:lvl8pPr marL="3809756" indent="0">
              <a:buNone/>
              <a:defRPr sz="2400"/>
            </a:lvl8pPr>
            <a:lvl9pPr marL="4354007" indent="0">
              <a:buNone/>
              <a:defRPr sz="2400"/>
            </a:lvl9pPr>
          </a:lstStyle>
          <a:p>
            <a:pPr lvl="0"/>
            <a:endParaRPr lang="en-US" noProof="0" dirty="0">
              <a:sym typeface="Arial" charset="0"/>
            </a:endParaRPr>
          </a:p>
        </p:txBody>
      </p:sp>
      <p:sp>
        <p:nvSpPr>
          <p:cNvPr id="4" name="Text Placeholder 3"/>
          <p:cNvSpPr>
            <a:spLocks noGrp="1"/>
          </p:cNvSpPr>
          <p:nvPr>
            <p:ph type="body" sz="half" idx="2"/>
          </p:nvPr>
        </p:nvSpPr>
        <p:spPr>
          <a:xfrm>
            <a:off x="10036441" y="31488769"/>
            <a:ext cx="30724210" cy="4720695"/>
          </a:xfrm>
          <a:prstGeom prst="rect">
            <a:avLst/>
          </a:prstGeom>
        </p:spPr>
        <p:txBody>
          <a:bodyPr lIns="108850" tIns="54425" rIns="108850" bIns="54425"/>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lang="en-US"/>
              <a:t>Click to edit Master text styles</a:t>
            </a:r>
          </a:p>
        </p:txBody>
      </p:sp>
      <p:sp>
        <p:nvSpPr>
          <p:cNvPr id="5" name="Text Box 1">
            <a:extLst>
              <a:ext uri="{FF2B5EF4-FFF2-40B4-BE49-F238E27FC236}">
                <a16:creationId xmlns:a16="http://schemas.microsoft.com/office/drawing/2014/main" id="{17C10F87-CEA2-AFAD-844A-2BCF6BFB9170}"/>
              </a:ext>
            </a:extLst>
          </p:cNvPr>
          <p:cNvSpPr txBox="1">
            <a:spLocks noGrp="1" noChangeArrowheads="1"/>
          </p:cNvSpPr>
          <p:nvPr>
            <p:ph type="sldNum" sz="quarter" idx="10"/>
          </p:nvPr>
        </p:nvSpPr>
        <p:spPr>
          <a:ln/>
        </p:spPr>
        <p:txBody>
          <a:bodyPr/>
          <a:lstStyle>
            <a:lvl1pPr>
              <a:defRPr/>
            </a:lvl1pPr>
          </a:lstStyle>
          <a:p>
            <a:pPr>
              <a:defRPr/>
            </a:pPr>
            <a:fld id="{61C9F2E3-A1D2-1345-AC2D-E0ED2EBF55B3}" type="slidenum">
              <a:rPr lang="en-US" altLang="en-US"/>
              <a:pPr>
                <a:defRPr/>
              </a:pPr>
              <a:t>‹#›</a:t>
            </a:fld>
            <a:endParaRPr lang="en-US" altLang="en-US" dirty="0"/>
          </a:p>
        </p:txBody>
      </p:sp>
    </p:spTree>
    <p:extLst>
      <p:ext uri="{BB962C8B-B14F-4D97-AF65-F5344CB8AC3E}">
        <p14:creationId xmlns:p14="http://schemas.microsoft.com/office/powerpoint/2010/main" val="9293003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5" name="Text Box 1">
            <a:extLst>
              <a:ext uri="{FF2B5EF4-FFF2-40B4-BE49-F238E27FC236}">
                <a16:creationId xmlns:a16="http://schemas.microsoft.com/office/drawing/2014/main" id="{AE5156F0-CC05-F66A-BB16-00632E3A6719}"/>
              </a:ext>
            </a:extLst>
          </p:cNvPr>
          <p:cNvSpPr txBox="1">
            <a:spLocks noGrp="1" noChangeArrowheads="1"/>
          </p:cNvSpPr>
          <p:nvPr>
            <p:ph type="sldNum" sz="quarter" idx="4"/>
          </p:nvPr>
        </p:nvSpPr>
        <p:spPr bwMode="auto">
          <a:xfrm>
            <a:off x="47020163" y="37739638"/>
            <a:ext cx="1625600" cy="1692275"/>
          </a:xfrm>
          <a:prstGeom prst="rect">
            <a:avLst/>
          </a:prstGeom>
          <a:noFill/>
          <a:ln w="9525">
            <a:noFill/>
            <a:miter lim="800000"/>
            <a:headEnd/>
            <a:tailEnd/>
          </a:ln>
          <a:effectLst/>
        </p:spPr>
        <p:txBody>
          <a:bodyPr vert="horz" wrap="none" lIns="108850" tIns="54425" rIns="108850" bIns="54425" numCol="1" anchor="t" anchorCtr="0" compatLnSpc="1">
            <a:prstTxWarp prst="textNoShape">
              <a:avLst/>
            </a:prstTxWarp>
          </a:bodyPr>
          <a:lstStyle>
            <a:lvl1pPr algn="r" eaLnBrk="1" hangingPunct="1">
              <a:defRPr sz="8000" smtClean="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a:defRPr/>
            </a:pPr>
            <a:fld id="{06C6DCA7-066B-994F-B481-90E3ED496EEC}"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algn="ctr" rtl="0" eaLnBrk="0" fontAlgn="base" hangingPunct="0">
        <a:spcBef>
          <a:spcPct val="0"/>
        </a:spcBef>
        <a:spcAft>
          <a:spcPct val="0"/>
        </a:spcAft>
        <a:defRPr sz="25100">
          <a:solidFill>
            <a:schemeClr val="tx1"/>
          </a:solidFill>
          <a:latin typeface="+mj-lt"/>
          <a:ea typeface="+mj-ea"/>
          <a:cs typeface="+mj-cs"/>
          <a:sym typeface="Arial" panose="020B0604020202020204" pitchFamily="34" charset="0"/>
        </a:defRPr>
      </a:lvl1pPr>
      <a:lvl2pPr algn="ctr" rtl="0" eaLnBrk="0" fontAlgn="base" hangingPunct="0">
        <a:spcBef>
          <a:spcPct val="0"/>
        </a:spcBef>
        <a:spcAft>
          <a:spcPct val="0"/>
        </a:spcAft>
        <a:defRPr sz="25100">
          <a:solidFill>
            <a:schemeClr val="tx1"/>
          </a:solidFill>
          <a:latin typeface="Arial" charset="0"/>
          <a:ea typeface="ヒラギノ角ゴ ProN W3" charset="-128"/>
          <a:sym typeface="Arial" panose="020B0604020202020204" pitchFamily="34" charset="0"/>
        </a:defRPr>
      </a:lvl2pPr>
      <a:lvl3pPr algn="ctr" rtl="0" eaLnBrk="0" fontAlgn="base" hangingPunct="0">
        <a:spcBef>
          <a:spcPct val="0"/>
        </a:spcBef>
        <a:spcAft>
          <a:spcPct val="0"/>
        </a:spcAft>
        <a:defRPr sz="25100">
          <a:solidFill>
            <a:schemeClr val="tx1"/>
          </a:solidFill>
          <a:latin typeface="Arial" charset="0"/>
          <a:ea typeface="ヒラギノ角ゴ ProN W3" charset="-128"/>
          <a:sym typeface="Arial" panose="020B0604020202020204" pitchFamily="34" charset="0"/>
        </a:defRPr>
      </a:lvl3pPr>
      <a:lvl4pPr algn="ctr" rtl="0" eaLnBrk="0" fontAlgn="base" hangingPunct="0">
        <a:spcBef>
          <a:spcPct val="0"/>
        </a:spcBef>
        <a:spcAft>
          <a:spcPct val="0"/>
        </a:spcAft>
        <a:defRPr sz="25100">
          <a:solidFill>
            <a:schemeClr val="tx1"/>
          </a:solidFill>
          <a:latin typeface="Arial" charset="0"/>
          <a:ea typeface="ヒラギノ角ゴ ProN W3" charset="-128"/>
          <a:sym typeface="Arial" panose="020B0604020202020204" pitchFamily="34" charset="0"/>
        </a:defRPr>
      </a:lvl4pPr>
      <a:lvl5pPr algn="ctr" rtl="0" eaLnBrk="0" fontAlgn="base" hangingPunct="0">
        <a:spcBef>
          <a:spcPct val="0"/>
        </a:spcBef>
        <a:spcAft>
          <a:spcPct val="0"/>
        </a:spcAft>
        <a:defRPr sz="25100">
          <a:solidFill>
            <a:schemeClr val="tx1"/>
          </a:solidFill>
          <a:latin typeface="Arial" charset="0"/>
          <a:ea typeface="ヒラギノ角ゴ ProN W3" charset="-128"/>
          <a:sym typeface="Arial" panose="020B0604020202020204" pitchFamily="34" charset="0"/>
        </a:defRPr>
      </a:lvl5pPr>
      <a:lvl6pPr marL="544251" algn="ctr" rtl="0" fontAlgn="base">
        <a:spcBef>
          <a:spcPct val="0"/>
        </a:spcBef>
        <a:spcAft>
          <a:spcPct val="0"/>
        </a:spcAft>
        <a:defRPr sz="25100">
          <a:solidFill>
            <a:schemeClr val="tx1"/>
          </a:solidFill>
          <a:latin typeface="Arial" charset="0"/>
          <a:ea typeface="ヒラギノ角ゴ ProN W3" charset="-128"/>
          <a:sym typeface="Arial" charset="0"/>
        </a:defRPr>
      </a:lvl6pPr>
      <a:lvl7pPr marL="1088502" algn="ctr" rtl="0" fontAlgn="base">
        <a:spcBef>
          <a:spcPct val="0"/>
        </a:spcBef>
        <a:spcAft>
          <a:spcPct val="0"/>
        </a:spcAft>
        <a:defRPr sz="25100">
          <a:solidFill>
            <a:schemeClr val="tx1"/>
          </a:solidFill>
          <a:latin typeface="Arial" charset="0"/>
          <a:ea typeface="ヒラギノ角ゴ ProN W3" charset="-128"/>
          <a:sym typeface="Arial" charset="0"/>
        </a:defRPr>
      </a:lvl7pPr>
      <a:lvl8pPr marL="1632753" algn="ctr" rtl="0" fontAlgn="base">
        <a:spcBef>
          <a:spcPct val="0"/>
        </a:spcBef>
        <a:spcAft>
          <a:spcPct val="0"/>
        </a:spcAft>
        <a:defRPr sz="25100">
          <a:solidFill>
            <a:schemeClr val="tx1"/>
          </a:solidFill>
          <a:latin typeface="Arial" charset="0"/>
          <a:ea typeface="ヒラギノ角ゴ ProN W3" charset="-128"/>
          <a:sym typeface="Arial" charset="0"/>
        </a:defRPr>
      </a:lvl8pPr>
      <a:lvl9pPr marL="2177004" algn="ctr" rtl="0" fontAlgn="base">
        <a:spcBef>
          <a:spcPct val="0"/>
        </a:spcBef>
        <a:spcAft>
          <a:spcPct val="0"/>
        </a:spcAft>
        <a:defRPr sz="25100">
          <a:solidFill>
            <a:schemeClr val="tx1"/>
          </a:solidFill>
          <a:latin typeface="Arial" charset="0"/>
          <a:ea typeface="ヒラギノ角ゴ ProN W3" charset="-128"/>
          <a:sym typeface="Arial" charset="0"/>
        </a:defRPr>
      </a:lvl9pPr>
    </p:titleStyle>
    <p:bodyStyle>
      <a:lvl1pPr marL="1958975" indent="-1958975" algn="l" rtl="0" eaLnBrk="0" fontAlgn="base" hangingPunct="0">
        <a:spcBef>
          <a:spcPts val="4400"/>
        </a:spcBef>
        <a:spcAft>
          <a:spcPct val="0"/>
        </a:spcAft>
        <a:buClr>
          <a:srgbClr val="000000"/>
        </a:buClr>
        <a:buSzPct val="100000"/>
        <a:buFont typeface="Arial" panose="020B0604020202020204" pitchFamily="34" charset="0"/>
        <a:buChar char="•"/>
        <a:defRPr sz="18300">
          <a:solidFill>
            <a:schemeClr val="tx1"/>
          </a:solidFill>
          <a:latin typeface="+mn-lt"/>
          <a:ea typeface="+mn-ea"/>
          <a:cs typeface="+mn-cs"/>
          <a:sym typeface="Arial" panose="020B0604020202020204" pitchFamily="34" charset="0"/>
        </a:defRPr>
      </a:lvl1pPr>
      <a:lvl2pPr marL="4243388" indent="-1630363" algn="l" rtl="0" eaLnBrk="0" fontAlgn="base" hangingPunct="0">
        <a:spcBef>
          <a:spcPts val="3813"/>
        </a:spcBef>
        <a:spcAft>
          <a:spcPct val="0"/>
        </a:spcAft>
        <a:buClr>
          <a:srgbClr val="000000"/>
        </a:buClr>
        <a:buSzPct val="100000"/>
        <a:buFont typeface="Arial" panose="020B0604020202020204" pitchFamily="34" charset="0"/>
        <a:buChar char="–"/>
        <a:defRPr sz="16000">
          <a:solidFill>
            <a:schemeClr val="tx1"/>
          </a:solidFill>
          <a:latin typeface="+mn-lt"/>
          <a:ea typeface="+mn-ea"/>
          <a:sym typeface="Arial" panose="020B0604020202020204" pitchFamily="34" charset="0"/>
        </a:defRPr>
      </a:lvl2pPr>
      <a:lvl3pPr marL="6530975" indent="-1306513" algn="l" rtl="0" eaLnBrk="0" fontAlgn="base" hangingPunct="0">
        <a:spcBef>
          <a:spcPts val="3338"/>
        </a:spcBef>
        <a:spcAft>
          <a:spcPct val="0"/>
        </a:spcAft>
        <a:buClr>
          <a:srgbClr val="000000"/>
        </a:buClr>
        <a:buSzPct val="100000"/>
        <a:buFont typeface="Arial" panose="020B0604020202020204" pitchFamily="34" charset="0"/>
        <a:buChar char="•"/>
        <a:defRPr sz="13700">
          <a:solidFill>
            <a:schemeClr val="tx1"/>
          </a:solidFill>
          <a:latin typeface="+mn-lt"/>
          <a:ea typeface="+mn-ea"/>
          <a:sym typeface="Arial" panose="020B0604020202020204" pitchFamily="34" charset="0"/>
        </a:defRPr>
      </a:lvl3pPr>
      <a:lvl4pPr marL="9139238" indent="-1304925" algn="l" rtl="0" eaLnBrk="0" fontAlgn="base" hangingPunct="0">
        <a:spcBef>
          <a:spcPts val="2738"/>
        </a:spcBef>
        <a:spcAft>
          <a:spcPct val="0"/>
        </a:spcAft>
        <a:buClr>
          <a:srgbClr val="000000"/>
        </a:buClr>
        <a:buSzPct val="100000"/>
        <a:buFont typeface="Arial" panose="020B0604020202020204" pitchFamily="34" charset="0"/>
        <a:buChar char="–"/>
        <a:defRPr sz="11400">
          <a:solidFill>
            <a:schemeClr val="tx1"/>
          </a:solidFill>
          <a:latin typeface="+mn-lt"/>
          <a:ea typeface="+mn-ea"/>
          <a:sym typeface="Arial" panose="020B0604020202020204" pitchFamily="34" charset="0"/>
        </a:defRPr>
      </a:lvl4pPr>
      <a:lvl5pPr marL="11755438" indent="-1304925" algn="l" rtl="0" eaLnBrk="0" fontAlgn="base" hangingPunct="0">
        <a:spcBef>
          <a:spcPts val="2738"/>
        </a:spcBef>
        <a:spcAft>
          <a:spcPct val="0"/>
        </a:spcAft>
        <a:buClr>
          <a:srgbClr val="000000"/>
        </a:buClr>
        <a:buSzPct val="100000"/>
        <a:buFont typeface="Arial" panose="020B0604020202020204" pitchFamily="34" charset="0"/>
        <a:buChar char="»"/>
        <a:defRPr sz="11400">
          <a:solidFill>
            <a:schemeClr val="tx1"/>
          </a:solidFill>
          <a:latin typeface="+mn-lt"/>
          <a:ea typeface="+mn-ea"/>
          <a:sym typeface="Arial" panose="020B0604020202020204" pitchFamily="34" charset="0"/>
        </a:defRPr>
      </a:lvl5pPr>
      <a:lvl6pPr marL="12300448" indent="-1305825" algn="l" rtl="0" fontAlgn="base">
        <a:spcBef>
          <a:spcPts val="2738"/>
        </a:spcBef>
        <a:spcAft>
          <a:spcPct val="0"/>
        </a:spcAft>
        <a:buClr>
          <a:srgbClr val="000000"/>
        </a:buClr>
        <a:buSzPct val="100000"/>
        <a:buFont typeface="Arial" charset="0"/>
        <a:buChar char="»"/>
        <a:defRPr sz="11400">
          <a:solidFill>
            <a:schemeClr val="tx1"/>
          </a:solidFill>
          <a:latin typeface="+mn-lt"/>
          <a:ea typeface="+mn-ea"/>
          <a:sym typeface="Arial" charset="0"/>
        </a:defRPr>
      </a:lvl6pPr>
      <a:lvl7pPr marL="12844699" indent="-1305825" algn="l" rtl="0" fontAlgn="base">
        <a:spcBef>
          <a:spcPts val="2738"/>
        </a:spcBef>
        <a:spcAft>
          <a:spcPct val="0"/>
        </a:spcAft>
        <a:buClr>
          <a:srgbClr val="000000"/>
        </a:buClr>
        <a:buSzPct val="100000"/>
        <a:buFont typeface="Arial" charset="0"/>
        <a:buChar char="»"/>
        <a:defRPr sz="11400">
          <a:solidFill>
            <a:schemeClr val="tx1"/>
          </a:solidFill>
          <a:latin typeface="+mn-lt"/>
          <a:ea typeface="+mn-ea"/>
          <a:sym typeface="Arial" charset="0"/>
        </a:defRPr>
      </a:lvl7pPr>
      <a:lvl8pPr marL="13388950" indent="-1305825" algn="l" rtl="0" fontAlgn="base">
        <a:spcBef>
          <a:spcPts val="2738"/>
        </a:spcBef>
        <a:spcAft>
          <a:spcPct val="0"/>
        </a:spcAft>
        <a:buClr>
          <a:srgbClr val="000000"/>
        </a:buClr>
        <a:buSzPct val="100000"/>
        <a:buFont typeface="Arial" charset="0"/>
        <a:buChar char="»"/>
        <a:defRPr sz="11400">
          <a:solidFill>
            <a:schemeClr val="tx1"/>
          </a:solidFill>
          <a:latin typeface="+mn-lt"/>
          <a:ea typeface="+mn-ea"/>
          <a:sym typeface="Arial" charset="0"/>
        </a:defRPr>
      </a:lvl8pPr>
      <a:lvl9pPr marL="13933201" indent="-1305825" algn="l" rtl="0" fontAlgn="base">
        <a:spcBef>
          <a:spcPts val="2738"/>
        </a:spcBef>
        <a:spcAft>
          <a:spcPct val="0"/>
        </a:spcAft>
        <a:buClr>
          <a:srgbClr val="000000"/>
        </a:buClr>
        <a:buSzPct val="100000"/>
        <a:buFont typeface="Arial" charset="0"/>
        <a:buChar char="»"/>
        <a:defRPr sz="11400">
          <a:solidFill>
            <a:schemeClr val="tx1"/>
          </a:solidFill>
          <a:latin typeface="+mn-lt"/>
          <a:ea typeface="+mn-ea"/>
          <a:sym typeface="Arial" charset="0"/>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1.xml"/><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F1D18-9565-A581-BD35-563A2932E91F}"/>
            </a:ext>
          </a:extLst>
        </p:cNvPr>
        <p:cNvGrpSpPr/>
        <p:nvPr/>
      </p:nvGrpSpPr>
      <p:grpSpPr>
        <a:xfrm>
          <a:off x="0" y="0"/>
          <a:ext cx="0" cy="0"/>
          <a:chOff x="0" y="0"/>
          <a:chExt cx="0" cy="0"/>
        </a:xfrm>
      </p:grpSpPr>
      <p:sp>
        <p:nvSpPr>
          <p:cNvPr id="3075" name="Rectangle 4">
            <a:extLst>
              <a:ext uri="{FF2B5EF4-FFF2-40B4-BE49-F238E27FC236}">
                <a16:creationId xmlns:a16="http://schemas.microsoft.com/office/drawing/2014/main" id="{96B44087-924F-B18F-1E58-E170590C3263}"/>
              </a:ext>
            </a:extLst>
          </p:cNvPr>
          <p:cNvSpPr>
            <a:spLocks/>
          </p:cNvSpPr>
          <p:nvPr/>
        </p:nvSpPr>
        <p:spPr bwMode="auto">
          <a:xfrm>
            <a:off x="1128806" y="554345"/>
            <a:ext cx="48858394" cy="196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354" tIns="45354" rIns="45354" bIns="45354"/>
          <a:lstStyle>
            <a:lvl1pPr algn="ctr">
              <a:defRPr sz="5000">
                <a:solidFill>
                  <a:srgbClr val="000000"/>
                </a:solidFill>
                <a:latin typeface="Gill Sans" panose="020B0502020104020203" pitchFamily="34" charset="-79"/>
                <a:ea typeface="ヒラギノ角ゴ ProN W3" charset="-128"/>
                <a:sym typeface="Gill Sans" panose="020B0502020104020203" pitchFamily="34" charset="-79"/>
              </a:defRPr>
            </a:lvl1pPr>
            <a:lvl2pPr marL="742950" indent="-285750" algn="ctr">
              <a:defRPr sz="5000">
                <a:solidFill>
                  <a:srgbClr val="000000"/>
                </a:solidFill>
                <a:latin typeface="Gill Sans" panose="020B0502020104020203" pitchFamily="34" charset="-79"/>
                <a:ea typeface="ヒラギノ角ゴ ProN W3" charset="-128"/>
                <a:sym typeface="Gill Sans" panose="020B0502020104020203" pitchFamily="34" charset="-79"/>
              </a:defRPr>
            </a:lvl2pPr>
            <a:lvl3pPr marL="11430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3pPr>
            <a:lvl4pPr marL="16002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4pPr>
            <a:lvl5pPr marL="20574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5pPr>
            <a:lvl6pPr marL="25146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6pPr>
            <a:lvl7pPr marL="29718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7pPr>
            <a:lvl8pPr marL="34290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8pPr>
            <a:lvl9pPr marL="38862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9pPr>
          </a:lstStyle>
          <a:p>
            <a:pPr eaLnBrk="1" hangingPunct="1"/>
            <a:r>
              <a:rPr lang="en-US" altLang="en-US" sz="11500" b="1" dirty="0">
                <a:solidFill>
                  <a:schemeClr val="tx1"/>
                </a:solidFill>
                <a:latin typeface="Arial" panose="020B0604020202020204" pitchFamily="34" charset="0"/>
                <a:cs typeface="Arial" panose="020B0604020202020204" pitchFamily="34" charset="0"/>
                <a:sym typeface="Arial" panose="020B0604020202020204" pitchFamily="34" charset="0"/>
              </a:rPr>
              <a:t>Bacterial Profiles and Trends of Traumatic Wounds in Ukraine</a:t>
            </a:r>
          </a:p>
        </p:txBody>
      </p:sp>
      <p:sp>
        <p:nvSpPr>
          <p:cNvPr id="3080" name="Rectangle 14">
            <a:extLst>
              <a:ext uri="{FF2B5EF4-FFF2-40B4-BE49-F238E27FC236}">
                <a16:creationId xmlns:a16="http://schemas.microsoft.com/office/drawing/2014/main" id="{503D997A-1F57-2F5B-01F7-7318611E053F}"/>
              </a:ext>
            </a:extLst>
          </p:cNvPr>
          <p:cNvSpPr>
            <a:spLocks/>
          </p:cNvSpPr>
          <p:nvPr/>
        </p:nvSpPr>
        <p:spPr bwMode="auto">
          <a:xfrm>
            <a:off x="1155700" y="22806025"/>
            <a:ext cx="14754225"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354" tIns="45354" rIns="45354" bIns="45354"/>
          <a:lstStyle>
            <a:lvl1pPr algn="ctr">
              <a:defRPr sz="5000">
                <a:solidFill>
                  <a:srgbClr val="000000"/>
                </a:solidFill>
                <a:latin typeface="Gill Sans" panose="020B0502020104020203" pitchFamily="34" charset="-79"/>
                <a:ea typeface="ヒラギノ角ゴ ProN W3" charset="-128"/>
                <a:sym typeface="Gill Sans" panose="020B0502020104020203" pitchFamily="34" charset="-79"/>
              </a:defRPr>
            </a:lvl1pPr>
            <a:lvl2pPr marL="742950" indent="-285750" algn="ctr">
              <a:defRPr sz="5000">
                <a:solidFill>
                  <a:srgbClr val="000000"/>
                </a:solidFill>
                <a:latin typeface="Gill Sans" panose="020B0502020104020203" pitchFamily="34" charset="-79"/>
                <a:ea typeface="ヒラギノ角ゴ ProN W3" charset="-128"/>
                <a:sym typeface="Gill Sans" panose="020B0502020104020203" pitchFamily="34" charset="-79"/>
              </a:defRPr>
            </a:lvl2pPr>
            <a:lvl3pPr marL="11430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3pPr>
            <a:lvl4pPr marL="16002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4pPr>
            <a:lvl5pPr marL="20574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5pPr>
            <a:lvl6pPr marL="25146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6pPr>
            <a:lvl7pPr marL="29718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7pPr>
            <a:lvl8pPr marL="34290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8pPr>
            <a:lvl9pPr marL="38862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9pPr>
          </a:lstStyle>
          <a:p>
            <a:pPr eaLnBrk="1" hangingPunct="1">
              <a:spcBef>
                <a:spcPts val="3850"/>
              </a:spcBef>
            </a:pPr>
            <a:r>
              <a:rPr lang="en-US" altLang="en-US" sz="6400" b="1" dirty="0">
                <a:solidFill>
                  <a:srgbClr val="FFFFFF"/>
                </a:solidFill>
                <a:latin typeface="Arial" panose="020B0604020202020204" pitchFamily="34" charset="0"/>
                <a:cs typeface="Arial" panose="020B0604020202020204" pitchFamily="34" charset="0"/>
                <a:sym typeface="Arial" panose="020B0604020202020204" pitchFamily="34" charset="0"/>
              </a:rPr>
              <a:t>METHODS</a:t>
            </a:r>
          </a:p>
        </p:txBody>
      </p:sp>
      <p:sp>
        <p:nvSpPr>
          <p:cNvPr id="3097" name="Rectangle 7">
            <a:extLst>
              <a:ext uri="{FF2B5EF4-FFF2-40B4-BE49-F238E27FC236}">
                <a16:creationId xmlns:a16="http://schemas.microsoft.com/office/drawing/2014/main" id="{BBC8A39B-337F-4BFA-1C68-E1BD606D93F9}"/>
              </a:ext>
            </a:extLst>
          </p:cNvPr>
          <p:cNvSpPr>
            <a:spLocks/>
          </p:cNvSpPr>
          <p:nvPr/>
        </p:nvSpPr>
        <p:spPr bwMode="auto">
          <a:xfrm>
            <a:off x="1163638" y="2812007"/>
            <a:ext cx="38163501" cy="284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354" tIns="45354" rIns="45354" bIns="45354"/>
          <a:lstStyle>
            <a:lvl1pPr algn="ctr">
              <a:defRPr sz="5000">
                <a:solidFill>
                  <a:srgbClr val="000000"/>
                </a:solidFill>
                <a:latin typeface="Gill Sans" panose="020B0502020104020203" pitchFamily="34" charset="-79"/>
                <a:ea typeface="ヒラギノ角ゴ ProN W3" charset="-128"/>
                <a:sym typeface="Gill Sans" panose="020B0502020104020203" pitchFamily="34" charset="-79"/>
              </a:defRPr>
            </a:lvl1pPr>
            <a:lvl2pPr marL="742950" indent="-285750" algn="ctr">
              <a:defRPr sz="5000">
                <a:solidFill>
                  <a:srgbClr val="000000"/>
                </a:solidFill>
                <a:latin typeface="Gill Sans" panose="020B0502020104020203" pitchFamily="34" charset="-79"/>
                <a:ea typeface="ヒラギノ角ゴ ProN W3" charset="-128"/>
                <a:sym typeface="Gill Sans" panose="020B0502020104020203" pitchFamily="34" charset="-79"/>
              </a:defRPr>
            </a:lvl2pPr>
            <a:lvl3pPr marL="11430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3pPr>
            <a:lvl4pPr marL="16002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4pPr>
            <a:lvl5pPr marL="20574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5pPr>
            <a:lvl6pPr marL="25146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6pPr>
            <a:lvl7pPr marL="29718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7pPr>
            <a:lvl8pPr marL="34290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8pPr>
            <a:lvl9pPr marL="38862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9pPr>
          </a:lstStyle>
          <a:p>
            <a:pPr algn="l" eaLnBrk="1" hangingPunct="1"/>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Corey B Bills MD MPH</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1,2</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Camille J Hochheimer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Jennifer L Peers MPH RN</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Samantha J Simon BA</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Jack Pattee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Claire J Guo MS</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Laurel Beaty MS</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Nichole E Carlson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Roman Fishchuk MD MSc</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4</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Olena V Omelianenko MD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5</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Hnat L Herych MD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6</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Oleksii V Altanets MD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7</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Nazariy A Beley MD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8</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David R Tribble MD DrPH</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9</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Katrin Mende PhD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9,10,11</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Stacy A Trent MD MPH</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12</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Col Vikhyat S Bebarta MD</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1,2</a:t>
            </a:r>
            <a:r>
              <a:rPr lang="en-US" altLang="en-US" sz="2900" dirty="0">
                <a:solidFill>
                  <a:schemeClr val="tx1"/>
                </a:solidFill>
                <a:latin typeface="Arial" panose="020B0604020202020204" pitchFamily="34" charset="0"/>
                <a:cs typeface="Arial" panose="020B0604020202020204" pitchFamily="34" charset="0"/>
                <a:sym typeface="Arial" panose="020B0604020202020204" pitchFamily="34" charset="0"/>
              </a:rPr>
              <a:t>, Adit A Ginde MD MPH</a:t>
            </a:r>
            <a:r>
              <a:rPr lang="en-US" altLang="en-US" sz="29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1,2</a:t>
            </a:r>
          </a:p>
          <a:p>
            <a:pPr algn="l" eaLnBrk="1" hangingPunct="1"/>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Department of Emergency Medicine, University of Colorado Anschutz,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2</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Center for Combat Medicine and Battlefield (COMBAT) Research, University of Colorado Anschutz,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3</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Department of Biostatistics and Informatics, University of Colorado Anschutz,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4</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CNE Central City Clinical Hospital of Ivano-Frankivsk City Council, Ivano-Frankivsk, Ukraine,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5</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Municipal non-profit enterprise of Kharkiv Regional Council, Kharkiv, Ukraine,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6</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First Territorial Medical Association of Lviv, St Panteleimon Hospital, Lviv, Ukraine,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7</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City Clinical Hospital No 4, Dnipro, Ukraine,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8</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Kyiv Regional Clinical Hospital,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9</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Infectious Disease Clinical Research Program, Department of Preventive Medicine and Biostatistics, Uniformed Services University of the Health Sciences,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10</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Henry M. Jackson Foundation for the Advancement of Military Medicine, Inc.,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11</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Brooke Army Medical Center, </a:t>
            </a:r>
            <a:r>
              <a:rPr lang="en-US" altLang="en-US" sz="2000" baseline="30000" dirty="0">
                <a:solidFill>
                  <a:schemeClr val="tx1"/>
                </a:solidFill>
                <a:latin typeface="Arial" panose="020B0604020202020204" pitchFamily="34" charset="0"/>
                <a:cs typeface="Arial" panose="020B0604020202020204" pitchFamily="34" charset="0"/>
                <a:sym typeface="Arial" panose="020B0604020202020204" pitchFamily="34" charset="0"/>
              </a:rPr>
              <a:t>12</a:t>
            </a: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 Denver Health, Department of Emergency Medicine </a:t>
            </a:r>
          </a:p>
        </p:txBody>
      </p:sp>
      <p:sp>
        <p:nvSpPr>
          <p:cNvPr id="3123" name="TextBox 26">
            <a:extLst>
              <a:ext uri="{FF2B5EF4-FFF2-40B4-BE49-F238E27FC236}">
                <a16:creationId xmlns:a16="http://schemas.microsoft.com/office/drawing/2014/main" id="{173456BF-733D-C112-0E1B-3A519A5A1FB1}"/>
              </a:ext>
            </a:extLst>
          </p:cNvPr>
          <p:cNvSpPr txBox="1">
            <a:spLocks noChangeArrowheads="1"/>
          </p:cNvSpPr>
          <p:nvPr/>
        </p:nvSpPr>
        <p:spPr bwMode="auto">
          <a:xfrm>
            <a:off x="982056" y="37795200"/>
            <a:ext cx="2372505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2000" dirty="0">
                <a:solidFill>
                  <a:schemeClr val="tx1"/>
                </a:solidFill>
                <a:latin typeface="Arial" panose="020B0604020202020204" pitchFamily="34" charset="0"/>
                <a:cs typeface="Arial" panose="020B0604020202020204" pitchFamily="34" charset="0"/>
              </a:rPr>
              <a:t>This effort was awarded through MTEC solicitation MTEC-24-01-MPAI and is funded by Combat Casualty Research Program (CCCRP) in accordance with Congressional direction to establish medical partnering with the Ukraine specified in Sec 736 NDAA 2023 and Sec 721 NDAA 2024. </a:t>
            </a:r>
          </a:p>
          <a:p>
            <a:pPr eaLnBrk="1" hangingPunct="1"/>
            <a:r>
              <a:rPr lang="en-US" altLang="en-US" sz="2000" dirty="0">
                <a:solidFill>
                  <a:schemeClr val="tx1"/>
                </a:solidFill>
                <a:latin typeface="Arial" panose="020B0604020202020204" pitchFamily="34" charset="0"/>
                <a:cs typeface="Arial" panose="020B0604020202020204" pitchFamily="34" charset="0"/>
              </a:rPr>
              <a:t>The views and conclusions contained herein are those of the author(s) and should not be interpreted as representing the official policies or endorsements, either expressed or implied, of the U.S. Government, </a:t>
            </a:r>
            <a:r>
              <a:rPr lang="en-US" sz="2000" dirty="0">
                <a:latin typeface="Arial" panose="020B0604020202020204" pitchFamily="34" charset="0"/>
                <a:cs typeface="Arial" panose="020B0604020202020204" pitchFamily="34" charset="0"/>
              </a:rPr>
              <a:t>nor that of </a:t>
            </a:r>
            <a:r>
              <a:rPr lang="en-US" altLang="en-US" sz="2000" dirty="0">
                <a:latin typeface="Arial" panose="020B0604020202020204" pitchFamily="34" charset="0"/>
                <a:cs typeface="Arial" panose="020B0604020202020204" pitchFamily="34" charset="0"/>
                <a:sym typeface="Copperplate Gothic Bold" pitchFamily="34" charset="0"/>
              </a:rPr>
              <a:t>USU, HJF, the National Institute of Health or the Department of Health and Human Services, Defense Health Agency, the DoW, the Departments of the Army, Navy or Air Force. </a:t>
            </a:r>
          </a:p>
          <a:p>
            <a:pPr eaLnBrk="1" hangingPunct="1"/>
            <a:r>
              <a:rPr lang="en-US" altLang="en-US" sz="2000" dirty="0">
                <a:sym typeface="Copperplate Gothic Bold" pitchFamily="34" charset="0"/>
              </a:rPr>
              <a:t>Support was provided by the Infectious Disease Clinical Research Program, a Department of War (</a:t>
            </a:r>
            <a:r>
              <a:rPr lang="en-US" altLang="en-US" sz="2000" dirty="0" err="1">
                <a:sym typeface="Copperplate Gothic Bold" pitchFamily="34" charset="0"/>
              </a:rPr>
              <a:t>DoW</a:t>
            </a:r>
            <a:r>
              <a:rPr lang="en-US" altLang="en-US" sz="2000" dirty="0">
                <a:sym typeface="Copperplate Gothic Bold" pitchFamily="34" charset="0"/>
              </a:rPr>
              <a:t>) program executed through the Uniformed Services University of the Health Sciences (USU), Department of Preventive Medicine and Biostatistics through a cooperative agreement with The Henry M. Jackson Foundation for the Advancement of Military Medicine, Inc. (HJF). The IDCRP has been funded by the National Institute of Allergy and Infectious Diseases, National Institutes of Health, under Inter-Agency Agreement Y1-AI-5072 and the Defense Health Program. </a:t>
            </a:r>
            <a:endParaRPr lang="en-US" altLang="en-US" sz="2800" dirty="0">
              <a:solidFill>
                <a:schemeClr val="tx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D49BC28-9154-8A62-3915-097C33098E6B}"/>
              </a:ext>
            </a:extLst>
          </p:cNvPr>
          <p:cNvPicPr>
            <a:picLocks noChangeAspect="1"/>
          </p:cNvPicPr>
          <p:nvPr/>
        </p:nvPicPr>
        <p:blipFill>
          <a:blip r:embed="rId3"/>
          <a:stretch>
            <a:fillRect/>
          </a:stretch>
        </p:blipFill>
        <p:spPr>
          <a:xfrm>
            <a:off x="39624000" y="2550552"/>
            <a:ext cx="9525000" cy="2402448"/>
          </a:xfrm>
          <a:prstGeom prst="rect">
            <a:avLst/>
          </a:prstGeom>
        </p:spPr>
      </p:pic>
      <p:pic>
        <p:nvPicPr>
          <p:cNvPr id="7" name="Picture 6" descr="A black tree with text&#10;&#10;Description automatically generated">
            <a:extLst>
              <a:ext uri="{FF2B5EF4-FFF2-40B4-BE49-F238E27FC236}">
                <a16:creationId xmlns:a16="http://schemas.microsoft.com/office/drawing/2014/main" id="{2DEB3D2A-1568-800C-C49A-7ACD814C0F5D}"/>
              </a:ext>
            </a:extLst>
          </p:cNvPr>
          <p:cNvPicPr>
            <a:picLocks noChangeAspect="1"/>
          </p:cNvPicPr>
          <p:nvPr/>
        </p:nvPicPr>
        <p:blipFill>
          <a:blip r:embed="rId4"/>
          <a:stretch>
            <a:fillRect/>
          </a:stretch>
        </p:blipFill>
        <p:spPr>
          <a:xfrm>
            <a:off x="1850178" y="5176461"/>
            <a:ext cx="2974805" cy="2981671"/>
          </a:xfrm>
          <a:prstGeom prst="rect">
            <a:avLst/>
          </a:prstGeom>
        </p:spPr>
      </p:pic>
      <p:grpSp>
        <p:nvGrpSpPr>
          <p:cNvPr id="8" name="Group 7">
            <a:extLst>
              <a:ext uri="{FF2B5EF4-FFF2-40B4-BE49-F238E27FC236}">
                <a16:creationId xmlns:a16="http://schemas.microsoft.com/office/drawing/2014/main" id="{BBA44C9E-9932-FF96-A4DD-BB73EBF503FB}"/>
              </a:ext>
            </a:extLst>
          </p:cNvPr>
          <p:cNvGrpSpPr/>
          <p:nvPr/>
        </p:nvGrpSpPr>
        <p:grpSpPr>
          <a:xfrm>
            <a:off x="4850383" y="5255208"/>
            <a:ext cx="10389617" cy="3050592"/>
            <a:chOff x="3796325" y="748826"/>
            <a:chExt cx="7805916" cy="2310058"/>
          </a:xfrm>
        </p:grpSpPr>
        <p:pic>
          <p:nvPicPr>
            <p:cNvPr id="10" name="Picture 9" descr="A blue circle with yellow and white spots&#10;&#10;Description automatically generated">
              <a:extLst>
                <a:ext uri="{FF2B5EF4-FFF2-40B4-BE49-F238E27FC236}">
                  <a16:creationId xmlns:a16="http://schemas.microsoft.com/office/drawing/2014/main" id="{BC0B35B2-BA58-7A10-D034-A09980ABC7B6}"/>
                </a:ext>
              </a:extLst>
            </p:cNvPr>
            <p:cNvPicPr>
              <a:picLocks noChangeAspect="1"/>
            </p:cNvPicPr>
            <p:nvPr/>
          </p:nvPicPr>
          <p:blipFill>
            <a:blip r:embed="rId5"/>
            <a:stretch>
              <a:fillRect/>
            </a:stretch>
          </p:blipFill>
          <p:spPr>
            <a:xfrm>
              <a:off x="4362561" y="748826"/>
              <a:ext cx="6685431" cy="1911077"/>
            </a:xfrm>
            <a:prstGeom prst="rect">
              <a:avLst/>
            </a:prstGeom>
          </p:spPr>
        </p:pic>
        <p:sp>
          <p:nvSpPr>
            <p:cNvPr id="11" name="TextBox 10">
              <a:extLst>
                <a:ext uri="{FF2B5EF4-FFF2-40B4-BE49-F238E27FC236}">
                  <a16:creationId xmlns:a16="http://schemas.microsoft.com/office/drawing/2014/main" id="{F9D68CC4-4684-9E7D-2297-2A09A18A8F54}"/>
                </a:ext>
              </a:extLst>
            </p:cNvPr>
            <p:cNvSpPr txBox="1"/>
            <p:nvPr/>
          </p:nvSpPr>
          <p:spPr>
            <a:xfrm>
              <a:off x="3796325" y="2755901"/>
              <a:ext cx="7805916" cy="302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cap="all" dirty="0">
                  <a:latin typeface="Univers Condensed"/>
                </a:rPr>
                <a:t>A</a:t>
              </a:r>
              <a:r>
                <a:rPr lang="en-US" sz="2000" cap="all" dirty="0">
                  <a:latin typeface="Univers Condensed"/>
                </a:rPr>
                <a:t>ntimicrobial </a:t>
              </a:r>
              <a:r>
                <a:rPr lang="en-US" sz="2000" b="1" cap="all" dirty="0">
                  <a:latin typeface="Univers Condensed"/>
                </a:rPr>
                <a:t>R</a:t>
              </a:r>
              <a:r>
                <a:rPr lang="en-US" sz="2000" cap="all" dirty="0">
                  <a:latin typeface="Univers Condensed"/>
                </a:rPr>
                <a:t>esistance </a:t>
              </a:r>
              <a:r>
                <a:rPr lang="en-US" sz="2000" b="1" cap="all" dirty="0">
                  <a:latin typeface="Univers Condensed"/>
                </a:rPr>
                <a:t>R</a:t>
              </a:r>
              <a:r>
                <a:rPr lang="en-US" sz="2000" cap="all" dirty="0">
                  <a:latin typeface="Univers Condensed"/>
                </a:rPr>
                <a:t>esearch to Improve </a:t>
              </a:r>
              <a:r>
                <a:rPr lang="en-US" sz="2000" b="1" cap="all" dirty="0">
                  <a:latin typeface="Univers Condensed"/>
                </a:rPr>
                <a:t>O</a:t>
              </a:r>
              <a:r>
                <a:rPr lang="en-US" sz="2000" cap="all" dirty="0">
                  <a:latin typeface="Univers Condensed"/>
                </a:rPr>
                <a:t>utcomes of Traumatic </a:t>
              </a:r>
              <a:r>
                <a:rPr lang="en-US" sz="2000" b="1" cap="all" dirty="0">
                  <a:latin typeface="Univers Condensed"/>
                </a:rPr>
                <a:t>W</a:t>
              </a:r>
              <a:r>
                <a:rPr lang="en-US" sz="2000" cap="all" dirty="0">
                  <a:latin typeface="Univers Condensed"/>
                </a:rPr>
                <a:t>ounds </a:t>
              </a:r>
              <a:endParaRPr lang="en-US" sz="2000" dirty="0">
                <a:latin typeface="Calisto MT"/>
              </a:endParaRPr>
            </a:p>
          </p:txBody>
        </p:sp>
      </p:grpSp>
      <p:sp>
        <p:nvSpPr>
          <p:cNvPr id="13" name="Rectangle 9">
            <a:extLst>
              <a:ext uri="{FF2B5EF4-FFF2-40B4-BE49-F238E27FC236}">
                <a16:creationId xmlns:a16="http://schemas.microsoft.com/office/drawing/2014/main" id="{9EDCE29E-C155-FDF5-B791-E123910C933F}"/>
              </a:ext>
            </a:extLst>
          </p:cNvPr>
          <p:cNvSpPr>
            <a:spLocks/>
          </p:cNvSpPr>
          <p:nvPr/>
        </p:nvSpPr>
        <p:spPr bwMode="auto">
          <a:xfrm>
            <a:off x="34914380" y="28234376"/>
            <a:ext cx="15333769" cy="1105299"/>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latin typeface="+mj-lt"/>
              </a:rPr>
              <a:t>CONCLUSIONS</a:t>
            </a:r>
          </a:p>
        </p:txBody>
      </p:sp>
      <p:sp>
        <p:nvSpPr>
          <p:cNvPr id="14" name="Rectangle 10">
            <a:extLst>
              <a:ext uri="{FF2B5EF4-FFF2-40B4-BE49-F238E27FC236}">
                <a16:creationId xmlns:a16="http://schemas.microsoft.com/office/drawing/2014/main" id="{653214EC-E6B1-DA88-6954-A5F9689B2EE9}"/>
              </a:ext>
            </a:extLst>
          </p:cNvPr>
          <p:cNvSpPr>
            <a:spLocks/>
          </p:cNvSpPr>
          <p:nvPr/>
        </p:nvSpPr>
        <p:spPr bwMode="auto">
          <a:xfrm>
            <a:off x="34914380" y="29257588"/>
            <a:ext cx="15333769" cy="8348965"/>
          </a:xfrm>
          <a:prstGeom prst="rect">
            <a:avLst/>
          </a:prstGeom>
          <a:solidFill>
            <a:schemeClr val="bg1"/>
          </a:solidFill>
          <a:ln w="38100">
            <a:solidFill>
              <a:schemeClr val="tx1"/>
            </a:solidFill>
            <a:miter lim="800000"/>
            <a:headEnd/>
            <a:tailEnd/>
          </a:ln>
        </p:spPr>
        <p:txBody>
          <a:bodyPr lIns="151181" tIns="151181" rIns="151181" bIns="151181" anchor="t"/>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marL="942975" indent="-685800" algn="l">
              <a:spcAft>
                <a:spcPts val="1800"/>
              </a:spcAft>
              <a:buFont typeface="Wingdings"/>
              <a:buChar char="Ø"/>
            </a:pPr>
            <a:r>
              <a:rPr lang="en-US" sz="5200" dirty="0">
                <a:solidFill>
                  <a:schemeClr val="tx1"/>
                </a:solidFill>
                <a:latin typeface="Arial"/>
                <a:ea typeface="ヒラギノ角ゴ ProN W3"/>
                <a:cs typeface="Arial"/>
              </a:rPr>
              <a:t>Bacteria are frequently isolated in wounds in Ukraine at enrollment through day 28</a:t>
            </a:r>
          </a:p>
          <a:p>
            <a:pPr algn="l" eaLnBrk="1" hangingPunct="1">
              <a:spcBef>
                <a:spcPts val="2863"/>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Traumatic wound infections are a significant cause of prolonged hospitalization with a persistent and new bacteria isolated at day 28</a:t>
            </a:r>
          </a:p>
          <a:p>
            <a:pPr algn="l" eaLnBrk="1" hangingPunct="1">
              <a:spcBef>
                <a:spcPts val="2863"/>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ESKAPEE bacteria were highly prevalent in this cohort. Future efforts to understand patterns of AMR among ESKAPEE bacteria are necessary</a:t>
            </a:r>
          </a:p>
          <a:p>
            <a:pPr marL="942975" indent="-685800" algn="l">
              <a:spcAft>
                <a:spcPts val="1800"/>
              </a:spcAft>
              <a:buFont typeface="Wingdings"/>
              <a:buChar char="Ø"/>
            </a:pPr>
            <a:endParaRPr lang="en-US" sz="5200" dirty="0"/>
          </a:p>
          <a:p>
            <a:pPr marL="257175" indent="0" algn="l">
              <a:spcBef>
                <a:spcPts val="2863"/>
              </a:spcBef>
            </a:pPr>
            <a:endParaRPr lang="en-US" altLang="en-US" sz="5200" dirty="0">
              <a:solidFill>
                <a:schemeClr val="tx1"/>
              </a:solidFill>
              <a:latin typeface="Arial" panose="020B0604020202020204" pitchFamily="34" charset="0"/>
              <a:cs typeface="Arial" panose="020B0604020202020204" pitchFamily="34" charset="0"/>
            </a:endParaRPr>
          </a:p>
        </p:txBody>
      </p:sp>
      <p:sp>
        <p:nvSpPr>
          <p:cNvPr id="15" name="Rectangle 24">
            <a:extLst>
              <a:ext uri="{FF2B5EF4-FFF2-40B4-BE49-F238E27FC236}">
                <a16:creationId xmlns:a16="http://schemas.microsoft.com/office/drawing/2014/main" id="{0B3494C5-17BE-2F78-89AE-60B9310ACE44}"/>
              </a:ext>
            </a:extLst>
          </p:cNvPr>
          <p:cNvSpPr>
            <a:spLocks/>
          </p:cNvSpPr>
          <p:nvPr/>
        </p:nvSpPr>
        <p:spPr bwMode="auto">
          <a:xfrm>
            <a:off x="34960270" y="9185973"/>
            <a:ext cx="15326645" cy="1060737"/>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latin typeface="+mj-lt"/>
              </a:rPr>
              <a:t>RESULTS</a:t>
            </a:r>
          </a:p>
        </p:txBody>
      </p:sp>
      <p:sp>
        <p:nvSpPr>
          <p:cNvPr id="16" name="Rectangle 25">
            <a:extLst>
              <a:ext uri="{FF2B5EF4-FFF2-40B4-BE49-F238E27FC236}">
                <a16:creationId xmlns:a16="http://schemas.microsoft.com/office/drawing/2014/main" id="{78AD2FC8-8B60-2DAE-A19A-6058BA9D5B37}"/>
              </a:ext>
            </a:extLst>
          </p:cNvPr>
          <p:cNvSpPr>
            <a:spLocks/>
          </p:cNvSpPr>
          <p:nvPr/>
        </p:nvSpPr>
        <p:spPr bwMode="auto">
          <a:xfrm>
            <a:off x="34953145" y="10246712"/>
            <a:ext cx="15333769" cy="13162226"/>
          </a:xfrm>
          <a:prstGeom prst="rect">
            <a:avLst/>
          </a:prstGeom>
          <a:solidFill>
            <a:schemeClr val="bg1"/>
          </a:solidFill>
          <a:ln w="38100">
            <a:solidFill>
              <a:schemeClr val="tx1"/>
            </a:solidFill>
            <a:miter lim="800000"/>
            <a:headEnd/>
            <a:tailEnd/>
          </a:ln>
        </p:spPr>
        <p:txBody>
          <a:bodyPr lIns="151181" tIns="151181" rIns="151181" bIns="151181" anchor="t"/>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marL="257175" indent="0" algn="l">
              <a:spcBef>
                <a:spcPts val="2863"/>
              </a:spcBef>
              <a:defRPr/>
            </a:pPr>
            <a:r>
              <a:rPr lang="en-US" altLang="en-US" sz="5200" b="1" dirty="0">
                <a:latin typeface="Arial" panose="020B0604020202020204" pitchFamily="34" charset="0"/>
                <a:cs typeface="Arial" panose="020B0604020202020204" pitchFamily="34" charset="0"/>
                <a:sym typeface="Arial" panose="020B0604020202020204" pitchFamily="34" charset="0"/>
              </a:rPr>
              <a:t>350 patients were enrolled in this cohort</a:t>
            </a:r>
          </a:p>
          <a:p>
            <a:pPr marL="942975" indent="-685800" algn="l">
              <a:spcBef>
                <a:spcPts val="2863"/>
              </a:spcBef>
              <a:buFont typeface="Wingdings" pitchFamily="2" charset="2"/>
              <a:buChar char="Ø"/>
              <a:defRPr/>
            </a:pPr>
            <a:r>
              <a:rPr lang="en-US" altLang="en-US" sz="5200" b="1" dirty="0">
                <a:latin typeface="Arial" panose="020B0604020202020204" pitchFamily="34" charset="0"/>
                <a:cs typeface="Arial" panose="020B0604020202020204" pitchFamily="34" charset="0"/>
                <a:sym typeface="Arial" panose="020B0604020202020204" pitchFamily="34" charset="0"/>
              </a:rPr>
              <a:t> </a:t>
            </a:r>
            <a:r>
              <a:rPr lang="en-US" altLang="en-US" sz="5200" dirty="0">
                <a:latin typeface="Arial" panose="020B0604020202020204" pitchFamily="34" charset="0"/>
                <a:cs typeface="Arial" panose="020B0604020202020204" pitchFamily="34" charset="0"/>
                <a:sym typeface="Arial" panose="020B0604020202020204" pitchFamily="34" charset="0"/>
              </a:rPr>
              <a:t>predominantly male (97%) with median age 39</a:t>
            </a:r>
          </a:p>
          <a:p>
            <a:pPr marL="257175" indent="0" algn="l">
              <a:spcBef>
                <a:spcPts val="2863"/>
              </a:spcBef>
              <a:defRPr/>
            </a:pPr>
            <a:r>
              <a:rPr lang="en-US" altLang="en-US" sz="5200" b="1" dirty="0">
                <a:latin typeface="Arial" panose="020B0604020202020204" pitchFamily="34" charset="0"/>
                <a:cs typeface="Arial" panose="020B0604020202020204" pitchFamily="34" charset="0"/>
                <a:sym typeface="Arial" panose="020B0604020202020204" pitchFamily="34" charset="0"/>
              </a:rPr>
              <a:t>100% of patients had a swab at enrollment</a:t>
            </a:r>
          </a:p>
          <a:p>
            <a:pPr marL="942975" indent="-685800" algn="l">
              <a:spcBef>
                <a:spcPts val="2863"/>
              </a:spcBef>
              <a:buFont typeface="Wingdings" pitchFamily="2" charset="2"/>
              <a:buChar char="Ø"/>
              <a:defRPr/>
            </a:pPr>
            <a:r>
              <a:rPr lang="en-US" altLang="en-US" sz="5200" dirty="0">
                <a:latin typeface="Arial" panose="020B0604020202020204" pitchFamily="34" charset="0"/>
                <a:cs typeface="Arial" panose="020B0604020202020204" pitchFamily="34" charset="0"/>
                <a:sym typeface="Arial" panose="020B0604020202020204" pitchFamily="34" charset="0"/>
              </a:rPr>
              <a:t>Bacteria presence was positive among 553 (61%) of 908 total swabs </a:t>
            </a:r>
          </a:p>
          <a:p>
            <a:pPr marL="257175" indent="0" algn="l">
              <a:spcBef>
                <a:spcPts val="2863"/>
              </a:spcBef>
              <a:defRPr/>
            </a:pPr>
            <a:r>
              <a:rPr lang="en-US" altLang="en-US" sz="5200" b="1" dirty="0">
                <a:latin typeface="Arial" panose="020B0604020202020204" pitchFamily="34" charset="0"/>
                <a:cs typeface="Arial" panose="020B0604020202020204" pitchFamily="34" charset="0"/>
                <a:sym typeface="Arial" panose="020B0604020202020204" pitchFamily="34" charset="0"/>
              </a:rPr>
              <a:t>598 unique bacteria were isolated</a:t>
            </a:r>
          </a:p>
          <a:p>
            <a:pPr marL="571500" algn="l">
              <a:spcBef>
                <a:spcPts val="2863"/>
              </a:spcBef>
              <a:buFont typeface="Wingdings" panose="05000000000000000000" pitchFamily="2" charset="2"/>
              <a:buChar char="Ø"/>
              <a:defRPr/>
            </a:pPr>
            <a:r>
              <a:rPr lang="en-US" altLang="en-US" sz="5200" dirty="0">
                <a:latin typeface="Arial" panose="020B0604020202020204" pitchFamily="34" charset="0"/>
                <a:cs typeface="Arial" panose="020B0604020202020204" pitchFamily="34" charset="0"/>
                <a:sym typeface="Arial" panose="020B0604020202020204" pitchFamily="34" charset="0"/>
              </a:rPr>
              <a:t>Bacteria presence, both persistent or new, increased proportionally among patients across each serial time point (55% [N=193] at day 0 to 89% [N=71] at day 28</a:t>
            </a:r>
          </a:p>
          <a:p>
            <a:pPr marL="571500" algn="l">
              <a:spcBef>
                <a:spcPts val="2863"/>
              </a:spcBef>
              <a:buFont typeface="Wingdings" panose="05000000000000000000" pitchFamily="2" charset="2"/>
              <a:buChar char="Ø"/>
              <a:defRPr/>
            </a:pPr>
            <a:r>
              <a:rPr lang="en-US" altLang="en-US" sz="5200" b="1" dirty="0">
                <a:latin typeface="Arial" panose="020B0604020202020204" pitchFamily="34" charset="0"/>
                <a:cs typeface="Arial" panose="020B0604020202020204" pitchFamily="34" charset="0"/>
                <a:sym typeface="Arial" panose="020B0604020202020204" pitchFamily="34" charset="0"/>
              </a:rPr>
              <a:t>ESKAPEE bacteria </a:t>
            </a:r>
            <a:r>
              <a:rPr lang="en-US" altLang="en-US" sz="5200" dirty="0">
                <a:latin typeface="Arial" panose="020B0604020202020204" pitchFamily="34" charset="0"/>
                <a:cs typeface="Arial" panose="020B0604020202020204" pitchFamily="34" charset="0"/>
                <a:sym typeface="Arial" panose="020B0604020202020204" pitchFamily="34" charset="0"/>
              </a:rPr>
              <a:t>represented 48% (92 of 193) bacteria speciated at enrollment and increased to 67% (47 of 71) at day 28</a:t>
            </a:r>
            <a:endParaRPr lang="en-US" altLang="en-US" sz="5200" dirty="0">
              <a:solidFill>
                <a:schemeClr val="tx1"/>
              </a:solidFill>
              <a:latin typeface="Arial" panose="020B0604020202020204" pitchFamily="34" charset="0"/>
              <a:cs typeface="Arial" panose="020B0604020202020204" pitchFamily="34" charset="0"/>
              <a:sym typeface="Arial" panose="020B0604020202020204" pitchFamily="34" charset="0"/>
            </a:endParaRPr>
          </a:p>
        </p:txBody>
      </p:sp>
      <p:sp>
        <p:nvSpPr>
          <p:cNvPr id="17" name="Rectangle 24">
            <a:extLst>
              <a:ext uri="{FF2B5EF4-FFF2-40B4-BE49-F238E27FC236}">
                <a16:creationId xmlns:a16="http://schemas.microsoft.com/office/drawing/2014/main" id="{AC88667E-C920-CE73-7AD5-A4721E305411}"/>
              </a:ext>
            </a:extLst>
          </p:cNvPr>
          <p:cNvSpPr>
            <a:spLocks/>
          </p:cNvSpPr>
          <p:nvPr/>
        </p:nvSpPr>
        <p:spPr bwMode="auto">
          <a:xfrm>
            <a:off x="34914380" y="23683139"/>
            <a:ext cx="15326644" cy="1150937"/>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latin typeface="+mj-lt"/>
              </a:rPr>
              <a:t>LIMITATIONS</a:t>
            </a:r>
          </a:p>
        </p:txBody>
      </p:sp>
      <p:sp>
        <p:nvSpPr>
          <p:cNvPr id="18" name="Rectangle 25">
            <a:extLst>
              <a:ext uri="{FF2B5EF4-FFF2-40B4-BE49-F238E27FC236}">
                <a16:creationId xmlns:a16="http://schemas.microsoft.com/office/drawing/2014/main" id="{37DC3092-604A-62B7-0AA2-C339021AB87E}"/>
              </a:ext>
            </a:extLst>
          </p:cNvPr>
          <p:cNvSpPr>
            <a:spLocks/>
          </p:cNvSpPr>
          <p:nvPr/>
        </p:nvSpPr>
        <p:spPr bwMode="auto">
          <a:xfrm>
            <a:off x="34914380" y="24801698"/>
            <a:ext cx="15333769" cy="3073637"/>
          </a:xfrm>
          <a:prstGeom prst="rect">
            <a:avLst/>
          </a:prstGeom>
          <a:solidFill>
            <a:schemeClr val="bg1"/>
          </a:solidFill>
          <a:ln w="38100">
            <a:solidFill>
              <a:schemeClr val="tx1"/>
            </a:solidFill>
            <a:miter lim="800000"/>
            <a:headEnd/>
            <a:tailEnd/>
          </a:ln>
        </p:spPr>
        <p:txBody>
          <a:bodyPr lIns="151181" tIns="151181" rIns="151181" bIns="151181" anchor="t"/>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algn="l" eaLnBrk="1" hangingPunct="1">
              <a:spcBef>
                <a:spcPts val="2863"/>
              </a:spcBef>
              <a:buFont typeface="Wingdings" panose="05000000000000000000" pitchFamily="2" charset="2"/>
              <a:buChar char="Ø"/>
            </a:pPr>
            <a:r>
              <a:rPr lang="en-US" altLang="en-US" sz="5200" dirty="0">
                <a:solidFill>
                  <a:schemeClr val="tx1"/>
                </a:solidFill>
                <a:latin typeface="Arial" panose="020B0604020202020204" pitchFamily="34" charset="0"/>
                <a:cs typeface="Arial" panose="020B0604020202020204" pitchFamily="34" charset="0"/>
                <a:sym typeface="Arial" panose="020B0604020202020204" pitchFamily="34" charset="0"/>
              </a:rPr>
              <a:t>Results are descriptive and limited to bacteria speciation only and do not include additional genotype or phenotype data</a:t>
            </a:r>
          </a:p>
        </p:txBody>
      </p:sp>
      <p:grpSp>
        <p:nvGrpSpPr>
          <p:cNvPr id="21" name="Group 20">
            <a:extLst>
              <a:ext uri="{FF2B5EF4-FFF2-40B4-BE49-F238E27FC236}">
                <a16:creationId xmlns:a16="http://schemas.microsoft.com/office/drawing/2014/main" id="{7D698EC2-EF83-866C-2B1C-798CDE51942B}"/>
              </a:ext>
            </a:extLst>
          </p:cNvPr>
          <p:cNvGrpSpPr/>
          <p:nvPr/>
        </p:nvGrpSpPr>
        <p:grpSpPr>
          <a:xfrm>
            <a:off x="957272" y="9185973"/>
            <a:ext cx="15011123" cy="6838044"/>
            <a:chOff x="993376" y="6579991"/>
            <a:chExt cx="14694235" cy="6856172"/>
          </a:xfrm>
        </p:grpSpPr>
        <p:sp>
          <p:nvSpPr>
            <p:cNvPr id="25" name="Rectangle 21">
              <a:extLst>
                <a:ext uri="{FF2B5EF4-FFF2-40B4-BE49-F238E27FC236}">
                  <a16:creationId xmlns:a16="http://schemas.microsoft.com/office/drawing/2014/main" id="{9828EA64-6D41-EC26-91BC-D95C98196BA5}"/>
                </a:ext>
              </a:extLst>
            </p:cNvPr>
            <p:cNvSpPr>
              <a:spLocks/>
            </p:cNvSpPr>
            <p:nvPr/>
          </p:nvSpPr>
          <p:spPr bwMode="auto">
            <a:xfrm>
              <a:off x="993376" y="7691994"/>
              <a:ext cx="14694235" cy="5744169"/>
            </a:xfrm>
            <a:prstGeom prst="rect">
              <a:avLst/>
            </a:prstGeom>
            <a:solidFill>
              <a:schemeClr val="bg1"/>
            </a:solidFill>
            <a:ln w="38100">
              <a:solidFill>
                <a:schemeClr val="tx1"/>
              </a:solidFill>
              <a:miter lim="800000"/>
              <a:headEnd/>
              <a:tailEnd/>
            </a:ln>
          </p:spPr>
          <p:txBody>
            <a:bodyPr lIns="151181" tIns="151181" rIns="151181" bIns="151181" anchor="t"/>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marL="942975" indent="-685800" algn="l" eaLnBrk="1" hangingPunct="1">
                <a:spcBef>
                  <a:spcPts val="2863"/>
                </a:spcBef>
                <a:buFont typeface="Wingdings"/>
                <a:buChar char="Ø"/>
              </a:pPr>
              <a:r>
                <a:rPr lang="en-US" altLang="en-US" sz="5200" dirty="0">
                  <a:solidFill>
                    <a:schemeClr val="tx1"/>
                  </a:solidFill>
                  <a:latin typeface="Arial"/>
                  <a:ea typeface="ヒラギノ角ゴ ProN W3"/>
                  <a:cs typeface="Arial"/>
                </a:rPr>
                <a:t>Traumatic wounds sustained in war are characterized by high rates of infection from </a:t>
              </a:r>
              <a:r>
                <a:rPr lang="en-US" sz="5200" dirty="0">
                  <a:latin typeface="Arial" panose="020B0604020202020204" pitchFamily="34" charset="0"/>
                  <a:cs typeface="Arial" panose="020B0604020202020204" pitchFamily="34" charset="0"/>
                </a:rPr>
                <a:t>AMR bacteria</a:t>
              </a:r>
            </a:p>
            <a:p>
              <a:pPr marL="942975" indent="-685800" algn="l" eaLnBrk="1" hangingPunct="1">
                <a:spcBef>
                  <a:spcPts val="2863"/>
                </a:spcBef>
                <a:buFont typeface="Wingdings"/>
                <a:buChar char="Ø"/>
              </a:pPr>
              <a:r>
                <a:rPr lang="en-US" sz="5200" dirty="0">
                  <a:latin typeface="Arial" panose="020B0604020202020204" pitchFamily="34" charset="0"/>
                  <a:cs typeface="Arial" panose="020B0604020202020204" pitchFamily="34" charset="0"/>
                </a:rPr>
                <a:t>Case reports from Ukraine have highlighted this risk but none have reported on serial data collection or wound culture follow-up</a:t>
              </a:r>
              <a:endParaRPr lang="en-US" altLang="en-US" sz="5200" dirty="0">
                <a:solidFill>
                  <a:schemeClr val="tx1"/>
                </a:solidFill>
                <a:latin typeface="Arial" panose="020B0604020202020204" pitchFamily="34" charset="0"/>
                <a:cs typeface="Arial" panose="020B0604020202020204" pitchFamily="34" charset="0"/>
              </a:endParaRPr>
            </a:p>
          </p:txBody>
        </p:sp>
        <p:sp>
          <p:nvSpPr>
            <p:cNvPr id="26" name="Rectangle 22">
              <a:extLst>
                <a:ext uri="{FF2B5EF4-FFF2-40B4-BE49-F238E27FC236}">
                  <a16:creationId xmlns:a16="http://schemas.microsoft.com/office/drawing/2014/main" id="{679DF6DA-0522-9EBA-8E87-548192344652}"/>
                </a:ext>
              </a:extLst>
            </p:cNvPr>
            <p:cNvSpPr>
              <a:spLocks/>
            </p:cNvSpPr>
            <p:nvPr/>
          </p:nvSpPr>
          <p:spPr bwMode="auto">
            <a:xfrm>
              <a:off x="993376" y="6579991"/>
              <a:ext cx="14694235" cy="1103313"/>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latin typeface="+mj-lt"/>
                </a:rPr>
                <a:t>BACKGROUND</a:t>
              </a:r>
            </a:p>
          </p:txBody>
        </p:sp>
      </p:grpSp>
      <p:sp>
        <p:nvSpPr>
          <p:cNvPr id="2" name="Rectangle 18">
            <a:extLst>
              <a:ext uri="{FF2B5EF4-FFF2-40B4-BE49-F238E27FC236}">
                <a16:creationId xmlns:a16="http://schemas.microsoft.com/office/drawing/2014/main" id="{ED016180-C441-83D0-36D7-8C2762800A52}"/>
              </a:ext>
            </a:extLst>
          </p:cNvPr>
          <p:cNvSpPr>
            <a:spLocks/>
          </p:cNvSpPr>
          <p:nvPr/>
        </p:nvSpPr>
        <p:spPr bwMode="auto">
          <a:xfrm>
            <a:off x="957272" y="17983199"/>
            <a:ext cx="15020511" cy="7499345"/>
          </a:xfrm>
          <a:prstGeom prst="rect">
            <a:avLst/>
          </a:prstGeom>
          <a:solidFill>
            <a:schemeClr val="bg1"/>
          </a:solidFill>
          <a:ln w="38100">
            <a:solidFill>
              <a:schemeClr val="tx1"/>
            </a:solidFill>
            <a:miter lim="800000"/>
            <a:headEnd/>
            <a:tailEnd/>
          </a:ln>
        </p:spPr>
        <p:txBody>
          <a:bodyPr lIns="151181" tIns="151181" rIns="151181" bIns="151181"/>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algn="l" eaLnBrk="1" hangingPunct="1">
              <a:spcBef>
                <a:spcPts val="2000"/>
              </a:spcBef>
              <a:buFont typeface="+mj-lt"/>
              <a:buAutoNum type="arabicPeriod"/>
            </a:pPr>
            <a:r>
              <a:rPr lang="en-US" sz="5200" dirty="0">
                <a:solidFill>
                  <a:schemeClr val="tx1"/>
                </a:solidFill>
                <a:latin typeface="Arial" panose="020B0604020202020204" pitchFamily="34" charset="0"/>
                <a:cs typeface="Arial" panose="020B0604020202020204" pitchFamily="34" charset="0"/>
              </a:rPr>
              <a:t> Describe the wound microbiology among patients with acute traumatic injuries in Ukraine</a:t>
            </a:r>
          </a:p>
          <a:p>
            <a:pPr marL="257175" indent="0" algn="l" eaLnBrk="1" hangingPunct="1">
              <a:spcBef>
                <a:spcPts val="2000"/>
              </a:spcBef>
            </a:pPr>
            <a:endParaRPr lang="en-US" sz="5200" dirty="0">
              <a:solidFill>
                <a:schemeClr val="tx1"/>
              </a:solidFill>
              <a:latin typeface="Arial" panose="020B0604020202020204" pitchFamily="34" charset="0"/>
              <a:cs typeface="Arial" panose="020B0604020202020204" pitchFamily="34" charset="0"/>
            </a:endParaRPr>
          </a:p>
          <a:p>
            <a:pPr marL="257175" indent="0" algn="l" eaLnBrk="1" hangingPunct="1">
              <a:spcBef>
                <a:spcPts val="2000"/>
              </a:spcBef>
            </a:pPr>
            <a:r>
              <a:rPr lang="en-US" sz="5200" dirty="0">
                <a:solidFill>
                  <a:schemeClr val="tx1"/>
                </a:solidFill>
                <a:latin typeface="Arial" panose="020B0604020202020204" pitchFamily="34" charset="0"/>
                <a:cs typeface="Arial" panose="020B0604020202020204" pitchFamily="34" charset="0"/>
              </a:rPr>
              <a:t>2. Examine bacterial colonization changes</a:t>
            </a:r>
          </a:p>
          <a:p>
            <a:pPr marL="257175" indent="0" algn="l" eaLnBrk="1" hangingPunct="1">
              <a:spcBef>
                <a:spcPts val="2000"/>
              </a:spcBef>
            </a:pPr>
            <a:endParaRPr lang="en-US" sz="5200" dirty="0">
              <a:solidFill>
                <a:schemeClr val="tx1"/>
              </a:solidFill>
              <a:latin typeface="Arial" panose="020B0604020202020204" pitchFamily="34" charset="0"/>
              <a:cs typeface="Arial" panose="020B0604020202020204" pitchFamily="34" charset="0"/>
            </a:endParaRPr>
          </a:p>
          <a:p>
            <a:pPr marL="257175" indent="0" algn="l" eaLnBrk="1" hangingPunct="1">
              <a:spcBef>
                <a:spcPts val="2000"/>
              </a:spcBef>
            </a:pPr>
            <a:r>
              <a:rPr lang="en-US" sz="5200" dirty="0">
                <a:solidFill>
                  <a:schemeClr val="tx1"/>
                </a:solidFill>
                <a:latin typeface="Arial" panose="020B0604020202020204" pitchFamily="34" charset="0"/>
                <a:cs typeface="Arial" panose="020B0604020202020204" pitchFamily="34" charset="0"/>
              </a:rPr>
              <a:t>3.  Understand associations between injury-related factors and changes in the presence or absence of bacteria in wounds</a:t>
            </a:r>
          </a:p>
        </p:txBody>
      </p:sp>
      <p:sp>
        <p:nvSpPr>
          <p:cNvPr id="3" name="Rectangle 19">
            <a:extLst>
              <a:ext uri="{FF2B5EF4-FFF2-40B4-BE49-F238E27FC236}">
                <a16:creationId xmlns:a16="http://schemas.microsoft.com/office/drawing/2014/main" id="{7C41A281-9009-E08C-AB2D-2224097B28B2}"/>
              </a:ext>
            </a:extLst>
          </p:cNvPr>
          <p:cNvSpPr>
            <a:spLocks/>
          </p:cNvSpPr>
          <p:nvPr/>
        </p:nvSpPr>
        <p:spPr bwMode="auto">
          <a:xfrm>
            <a:off x="957272" y="16840200"/>
            <a:ext cx="15020511" cy="1149350"/>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solidFill>
                  <a:schemeClr val="tx1"/>
                </a:solidFill>
                <a:latin typeface="+mj-lt"/>
              </a:rPr>
              <a:t>OBJECTIVES</a:t>
            </a:r>
          </a:p>
        </p:txBody>
      </p:sp>
      <p:sp>
        <p:nvSpPr>
          <p:cNvPr id="4" name="Rectangle 12">
            <a:extLst>
              <a:ext uri="{FF2B5EF4-FFF2-40B4-BE49-F238E27FC236}">
                <a16:creationId xmlns:a16="http://schemas.microsoft.com/office/drawing/2014/main" id="{DDBF30F3-2285-7563-F6F7-16E7109493B3}"/>
              </a:ext>
            </a:extLst>
          </p:cNvPr>
          <p:cNvSpPr>
            <a:spLocks/>
          </p:cNvSpPr>
          <p:nvPr/>
        </p:nvSpPr>
        <p:spPr bwMode="auto">
          <a:xfrm>
            <a:off x="954675" y="27430556"/>
            <a:ext cx="15020511" cy="10028927"/>
          </a:xfrm>
          <a:prstGeom prst="rect">
            <a:avLst/>
          </a:prstGeom>
          <a:solidFill>
            <a:schemeClr val="bg1"/>
          </a:solidFill>
          <a:ln w="38100">
            <a:solidFill>
              <a:schemeClr val="tx1"/>
            </a:solidFill>
            <a:miter lim="800000"/>
            <a:headEnd/>
            <a:tailEnd/>
          </a:ln>
        </p:spPr>
        <p:txBody>
          <a:bodyPr lIns="151181" tIns="151181" rIns="151181" bIns="151181"/>
          <a:lstStyle>
            <a:lvl1pPr marL="828675" indent="-571500" algn="ctr">
              <a:defRPr sz="5000">
                <a:solidFill>
                  <a:srgbClr val="000000"/>
                </a:solidFill>
                <a:latin typeface="Gill Sans" charset="0"/>
                <a:ea typeface="ヒラギノ角ゴ ProN W3" charset="-128"/>
                <a:sym typeface="Gill Sans" charset="0"/>
              </a:defRPr>
            </a:lvl1pPr>
            <a:lvl2pPr marL="742950" indent="-285750" algn="ctr">
              <a:defRPr sz="5000">
                <a:solidFill>
                  <a:srgbClr val="000000"/>
                </a:solidFill>
                <a:latin typeface="Gill Sans" charset="0"/>
                <a:ea typeface="ヒラギノ角ゴ ProN W3" charset="-128"/>
                <a:sym typeface="Gill Sans" charset="0"/>
              </a:defRPr>
            </a:lvl2pPr>
            <a:lvl3pPr marL="1143000" indent="-228600" algn="ctr">
              <a:defRPr sz="5000">
                <a:solidFill>
                  <a:srgbClr val="000000"/>
                </a:solidFill>
                <a:latin typeface="Gill Sans" charset="0"/>
                <a:ea typeface="ヒラギノ角ゴ ProN W3" charset="-128"/>
                <a:sym typeface="Gill Sans" charset="0"/>
              </a:defRPr>
            </a:lvl3pPr>
            <a:lvl4pPr marL="1600200" indent="-228600" algn="ctr">
              <a:defRPr sz="5000">
                <a:solidFill>
                  <a:srgbClr val="000000"/>
                </a:solidFill>
                <a:latin typeface="Gill Sans" charset="0"/>
                <a:ea typeface="ヒラギノ角ゴ ProN W3" charset="-128"/>
                <a:sym typeface="Gill Sans" charset="0"/>
              </a:defRPr>
            </a:lvl4pPr>
            <a:lvl5pPr marL="2057400" indent="-228600" algn="ctr">
              <a:defRPr sz="50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5000">
                <a:solidFill>
                  <a:srgbClr val="000000"/>
                </a:solidFill>
                <a:latin typeface="Gill Sans" charset="0"/>
                <a:ea typeface="ヒラギノ角ゴ ProN W3" charset="-128"/>
                <a:sym typeface="Gill Sans" charset="0"/>
              </a:defRPr>
            </a:lvl9pPr>
          </a:lstStyle>
          <a:p>
            <a:pPr algn="l" eaLnBrk="1" hangingPunct="1">
              <a:spcBef>
                <a:spcPts val="1800"/>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ARROW is a prospective longitudinal cohort study across 5 civilian hospitals in Ukraine</a:t>
            </a:r>
          </a:p>
          <a:p>
            <a:pPr algn="l" eaLnBrk="1" hangingPunct="1">
              <a:spcBef>
                <a:spcPts val="1800"/>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Serial wound swabs were collected and cultured among patients with traumatic wounds at day 0, 7, 14 and 28</a:t>
            </a:r>
          </a:p>
          <a:p>
            <a:pPr algn="l" eaLnBrk="1" hangingPunct="1">
              <a:spcBef>
                <a:spcPts val="1800"/>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The primary outcome was presence or absence of bacteria at each time point </a:t>
            </a:r>
          </a:p>
          <a:p>
            <a:pPr algn="l" eaLnBrk="1" hangingPunct="1">
              <a:spcBef>
                <a:spcPts val="1800"/>
              </a:spcBef>
              <a:buFont typeface="Wingdings" panose="05000000000000000000" pitchFamily="2" charset="2"/>
              <a:buChar char="Ø"/>
            </a:pPr>
            <a:r>
              <a:rPr lang="en-US" sz="5200" dirty="0">
                <a:latin typeface="Arial" panose="020B0604020202020204" pitchFamily="34" charset="0"/>
                <a:cs typeface="Arial" panose="020B0604020202020204" pitchFamily="34" charset="0"/>
              </a:rPr>
              <a:t>Additional analysis described bacteria type, by injury mechanism, tourniquet use, time to hospitalization, and hospital location</a:t>
            </a:r>
          </a:p>
        </p:txBody>
      </p:sp>
      <p:sp>
        <p:nvSpPr>
          <p:cNvPr id="5" name="Rectangle 19">
            <a:extLst>
              <a:ext uri="{FF2B5EF4-FFF2-40B4-BE49-F238E27FC236}">
                <a16:creationId xmlns:a16="http://schemas.microsoft.com/office/drawing/2014/main" id="{00D12E2D-CE95-4F71-0188-758A10B2FABE}"/>
              </a:ext>
            </a:extLst>
          </p:cNvPr>
          <p:cNvSpPr>
            <a:spLocks/>
          </p:cNvSpPr>
          <p:nvPr/>
        </p:nvSpPr>
        <p:spPr bwMode="auto">
          <a:xfrm>
            <a:off x="957272" y="26279619"/>
            <a:ext cx="15020511" cy="1150937"/>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r>
              <a:rPr lang="en-US" altLang="en-US" sz="6400" b="1" dirty="0">
                <a:solidFill>
                  <a:schemeClr val="tx1"/>
                </a:solidFill>
                <a:latin typeface="+mj-lt"/>
                <a:cs typeface="Arial" charset="0"/>
                <a:sym typeface="Arial" charset="0"/>
              </a:rPr>
              <a:t>METHODS</a:t>
            </a:r>
            <a:endParaRPr lang="en-US" altLang="en-US" sz="6400" b="1" dirty="0">
              <a:solidFill>
                <a:schemeClr val="tx1"/>
              </a:solidFill>
              <a:latin typeface="+mj-lt"/>
            </a:endParaRPr>
          </a:p>
        </p:txBody>
      </p:sp>
      <p:sp>
        <p:nvSpPr>
          <p:cNvPr id="9" name="Rectangle 3">
            <a:extLst>
              <a:ext uri="{FF2B5EF4-FFF2-40B4-BE49-F238E27FC236}">
                <a16:creationId xmlns:a16="http://schemas.microsoft.com/office/drawing/2014/main" id="{410F21CC-0B49-6815-0D14-850016D3EF7D}"/>
              </a:ext>
            </a:extLst>
          </p:cNvPr>
          <p:cNvSpPr>
            <a:spLocks/>
          </p:cNvSpPr>
          <p:nvPr/>
        </p:nvSpPr>
        <p:spPr bwMode="auto">
          <a:xfrm>
            <a:off x="16704120" y="9173364"/>
            <a:ext cx="17513300" cy="9329179"/>
          </a:xfrm>
          <a:prstGeom prst="rect">
            <a:avLst/>
          </a:prstGeom>
          <a:solidFill>
            <a:schemeClr val="bg1"/>
          </a:solidFill>
          <a:ln w="38100">
            <a:solidFill>
              <a:schemeClr val="tx1"/>
            </a:solidFill>
            <a:miter lim="800000"/>
            <a:headEnd/>
            <a:tailEnd/>
          </a:ln>
        </p:spPr>
        <p:txBody>
          <a:bodyPr wrap="none" lIns="0" tIns="0" rIns="0" bIns="0"/>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endParaRPr lang="en-US" altLang="en-US" sz="4800" dirty="0">
              <a:solidFill>
                <a:schemeClr val="tx1"/>
              </a:solidFill>
              <a:latin typeface="+mn-lt"/>
            </a:endParaRPr>
          </a:p>
        </p:txBody>
      </p:sp>
      <p:graphicFrame>
        <p:nvGraphicFramePr>
          <p:cNvPr id="36" name="Table 35">
            <a:extLst>
              <a:ext uri="{FF2B5EF4-FFF2-40B4-BE49-F238E27FC236}">
                <a16:creationId xmlns:a16="http://schemas.microsoft.com/office/drawing/2014/main" id="{8B6D4198-4C0D-363E-3AEA-126A66BFECD2}"/>
              </a:ext>
            </a:extLst>
          </p:cNvPr>
          <p:cNvGraphicFramePr>
            <a:graphicFrameLocks noGrp="1"/>
          </p:cNvGraphicFramePr>
          <p:nvPr>
            <p:extLst>
              <p:ext uri="{D42A27DB-BD31-4B8C-83A1-F6EECF244321}">
                <p14:modId xmlns:p14="http://schemas.microsoft.com/office/powerpoint/2010/main" val="1650827557"/>
              </p:ext>
            </p:extLst>
          </p:nvPr>
        </p:nvGraphicFramePr>
        <p:xfrm>
          <a:off x="16927689" y="9317626"/>
          <a:ext cx="17086752" cy="8829250"/>
        </p:xfrm>
        <a:graphic>
          <a:graphicData uri="http://schemas.openxmlformats.org/drawingml/2006/table">
            <a:tbl>
              <a:tblPr firstRow="1" bandRow="1">
                <a:tableStyleId>{21E4AEA4-8DFA-4A89-87EB-49C32662AFE0}</a:tableStyleId>
              </a:tblPr>
              <a:tblGrid>
                <a:gridCol w="7075311">
                  <a:extLst>
                    <a:ext uri="{9D8B030D-6E8A-4147-A177-3AD203B41FA5}">
                      <a16:colId xmlns:a16="http://schemas.microsoft.com/office/drawing/2014/main" val="20000"/>
                    </a:ext>
                  </a:extLst>
                </a:gridCol>
                <a:gridCol w="10011441">
                  <a:extLst>
                    <a:ext uri="{9D8B030D-6E8A-4147-A177-3AD203B41FA5}">
                      <a16:colId xmlns:a16="http://schemas.microsoft.com/office/drawing/2014/main" val="20001"/>
                    </a:ext>
                  </a:extLst>
                </a:gridCol>
              </a:tblGrid>
              <a:tr h="805591">
                <a:tc gridSpan="2">
                  <a:txBody>
                    <a:bodyPr/>
                    <a:lstStyle/>
                    <a:p>
                      <a:pPr algn="ctr"/>
                      <a:r>
                        <a:rPr lang="en-US" sz="4800" dirty="0">
                          <a:solidFill>
                            <a:schemeClr val="tx1"/>
                          </a:solidFill>
                        </a:rPr>
                        <a:t>Baseline characteristics of patients</a:t>
                      </a:r>
                    </a:p>
                  </a:txBody>
                  <a:tcPr marL="106680" marR="106680" marT="55895" marB="55895">
                    <a:solidFill>
                      <a:schemeClr val="bg1"/>
                    </a:solidFill>
                  </a:tcPr>
                </a:tc>
                <a:tc hMerge="1">
                  <a:txBody>
                    <a:bodyPr/>
                    <a:lstStyle/>
                    <a:p>
                      <a:pPr algn="ctr"/>
                      <a:endParaRPr lang="en-US" sz="4400" dirty="0">
                        <a:solidFill>
                          <a:schemeClr val="tx1"/>
                        </a:solidFill>
                      </a:endParaRPr>
                    </a:p>
                  </a:txBody>
                  <a:tcPr marT="45718" marB="45718">
                    <a:solidFill>
                      <a:srgbClr val="CFB87C"/>
                    </a:solidFill>
                  </a:tcPr>
                </a:tc>
                <a:extLst>
                  <a:ext uri="{0D108BD9-81ED-4DB2-BD59-A6C34878D82A}">
                    <a16:rowId xmlns:a16="http://schemas.microsoft.com/office/drawing/2014/main" val="10000"/>
                  </a:ext>
                </a:extLst>
              </a:tr>
              <a:tr h="805591">
                <a:tc>
                  <a:txBody>
                    <a:bodyPr/>
                    <a:lstStyle/>
                    <a:p>
                      <a:pPr algn="ctr"/>
                      <a:r>
                        <a:rPr lang="en-US" sz="4800" b="1" dirty="0">
                          <a:solidFill>
                            <a:schemeClr val="tx1"/>
                          </a:solidFill>
                        </a:rPr>
                        <a:t>Characteristic</a:t>
                      </a:r>
                    </a:p>
                  </a:txBody>
                  <a:tcPr marL="106680" marR="106680" marT="55895" marB="55895">
                    <a:solidFill>
                      <a:srgbClr val="CFB87C"/>
                    </a:solidFill>
                  </a:tcPr>
                </a:tc>
                <a:tc>
                  <a:txBody>
                    <a:bodyPr/>
                    <a:lstStyle/>
                    <a:p>
                      <a:pPr algn="ctr"/>
                      <a:r>
                        <a:rPr lang="en-US" sz="4800" b="1" dirty="0">
                          <a:solidFill>
                            <a:schemeClr val="tx1"/>
                          </a:solidFill>
                        </a:rPr>
                        <a:t>N=350 (%)</a:t>
                      </a:r>
                    </a:p>
                  </a:txBody>
                  <a:tcPr marL="106680" marR="106680" marT="55895" marB="55895">
                    <a:solidFill>
                      <a:srgbClr val="CFB87C"/>
                    </a:solidFill>
                  </a:tcPr>
                </a:tc>
                <a:extLst>
                  <a:ext uri="{0D108BD9-81ED-4DB2-BD59-A6C34878D82A}">
                    <a16:rowId xmlns:a16="http://schemas.microsoft.com/office/drawing/2014/main" val="10001"/>
                  </a:ext>
                </a:extLst>
              </a:tr>
              <a:tr h="805591">
                <a:tc>
                  <a:txBody>
                    <a:bodyPr/>
                    <a:lstStyle/>
                    <a:p>
                      <a:r>
                        <a:rPr lang="en-US" sz="4800" dirty="0"/>
                        <a:t>Median age (IQR)</a:t>
                      </a:r>
                    </a:p>
                  </a:txBody>
                  <a:tcPr marL="106680" marR="106680" marT="55895" marB="55895">
                    <a:solidFill>
                      <a:schemeClr val="bg1"/>
                    </a:solidFill>
                  </a:tcPr>
                </a:tc>
                <a:tc>
                  <a:txBody>
                    <a:bodyPr/>
                    <a:lstStyle/>
                    <a:p>
                      <a:pPr marL="0" marR="0" lvl="0" indent="0" algn="ctr" defTabSz="1088502" rtl="0" eaLnBrk="1" fontAlgn="auto" latinLnBrk="0" hangingPunct="1">
                        <a:lnSpc>
                          <a:spcPct val="100000"/>
                        </a:lnSpc>
                        <a:spcBef>
                          <a:spcPts val="0"/>
                        </a:spcBef>
                        <a:spcAft>
                          <a:spcPts val="0"/>
                        </a:spcAft>
                        <a:buClrTx/>
                        <a:buSzTx/>
                        <a:buFontTx/>
                        <a:buNone/>
                        <a:tabLst/>
                        <a:defRPr/>
                      </a:pPr>
                      <a:r>
                        <a:rPr lang="en-US" sz="4800" kern="1200" dirty="0">
                          <a:solidFill>
                            <a:schemeClr val="dk1"/>
                          </a:solidFill>
                          <a:effectLst/>
                          <a:latin typeface="+mn-lt"/>
                          <a:ea typeface="+mn-ea"/>
                          <a:cs typeface="+mn-cs"/>
                        </a:rPr>
                        <a:t>39 (31, 45)</a:t>
                      </a:r>
                      <a:endParaRPr lang="en-US" sz="4800" dirty="0"/>
                    </a:p>
                  </a:txBody>
                  <a:tcPr marL="106680" marR="106680" marT="55895" marB="55895">
                    <a:solidFill>
                      <a:schemeClr val="bg1"/>
                    </a:solidFill>
                  </a:tcPr>
                </a:tc>
                <a:extLst>
                  <a:ext uri="{0D108BD9-81ED-4DB2-BD59-A6C34878D82A}">
                    <a16:rowId xmlns:a16="http://schemas.microsoft.com/office/drawing/2014/main" val="10002"/>
                  </a:ext>
                </a:extLst>
              </a:tr>
              <a:tr h="805591">
                <a:tc>
                  <a:txBody>
                    <a:bodyPr/>
                    <a:lstStyle/>
                    <a:p>
                      <a:r>
                        <a:rPr lang="en-US" sz="4800" dirty="0"/>
                        <a:t>Male sex</a:t>
                      </a:r>
                    </a:p>
                  </a:txBody>
                  <a:tcPr marL="106680" marR="106680" marT="55895" marB="55895">
                    <a:solidFill>
                      <a:srgbClr val="F4EEE0"/>
                    </a:solidFill>
                  </a:tcPr>
                </a:tc>
                <a:tc>
                  <a:txBody>
                    <a:bodyPr/>
                    <a:lstStyle/>
                    <a:p>
                      <a:pPr algn="ctr"/>
                      <a:r>
                        <a:rPr lang="en-US" sz="4800" dirty="0"/>
                        <a:t>339 (97)</a:t>
                      </a:r>
                    </a:p>
                  </a:txBody>
                  <a:tcPr marL="106680" marR="106680" marT="55895" marB="55895">
                    <a:solidFill>
                      <a:srgbClr val="F4EEE0"/>
                    </a:solidFill>
                  </a:tcPr>
                </a:tc>
                <a:extLst>
                  <a:ext uri="{0D108BD9-81ED-4DB2-BD59-A6C34878D82A}">
                    <a16:rowId xmlns:a16="http://schemas.microsoft.com/office/drawing/2014/main" val="10003"/>
                  </a:ext>
                </a:extLst>
              </a:tr>
              <a:tr h="805591">
                <a:tc>
                  <a:txBody>
                    <a:bodyPr/>
                    <a:lstStyle/>
                    <a:p>
                      <a:r>
                        <a:rPr lang="en-US" sz="4800" dirty="0"/>
                        <a:t>Blast injury</a:t>
                      </a:r>
                    </a:p>
                  </a:txBody>
                  <a:tcPr marL="106680" marR="106680" marT="55895" marB="55895">
                    <a:solidFill>
                      <a:schemeClr val="bg1"/>
                    </a:solidFill>
                  </a:tcPr>
                </a:tc>
                <a:tc>
                  <a:txBody>
                    <a:bodyPr/>
                    <a:lstStyle/>
                    <a:p>
                      <a:pPr algn="ctr"/>
                      <a:r>
                        <a:rPr lang="en-US" sz="4800" dirty="0"/>
                        <a:t>299 (85)</a:t>
                      </a:r>
                    </a:p>
                  </a:txBody>
                  <a:tcPr marL="106680" marR="106680" marT="55895" marB="55895">
                    <a:solidFill>
                      <a:schemeClr val="bg1"/>
                    </a:solidFill>
                  </a:tcPr>
                </a:tc>
                <a:extLst>
                  <a:ext uri="{0D108BD9-81ED-4DB2-BD59-A6C34878D82A}">
                    <a16:rowId xmlns:a16="http://schemas.microsoft.com/office/drawing/2014/main" val="10004"/>
                  </a:ext>
                </a:extLst>
              </a:tr>
              <a:tr h="2901996">
                <a:tc>
                  <a:txBody>
                    <a:bodyPr/>
                    <a:lstStyle/>
                    <a:p>
                      <a:r>
                        <a:rPr lang="en-US" sz="4800" dirty="0"/>
                        <a:t>Prehospital care</a:t>
                      </a:r>
                    </a:p>
                    <a:p>
                      <a:pPr algn="r"/>
                      <a:r>
                        <a:rPr lang="en-US" sz="4800" dirty="0"/>
                        <a:t>Tourniquet placed</a:t>
                      </a:r>
                    </a:p>
                    <a:p>
                      <a:pPr algn="r"/>
                      <a:r>
                        <a:rPr lang="en-US" sz="4800" dirty="0"/>
                        <a:t>Antibiotics given</a:t>
                      </a:r>
                    </a:p>
                    <a:p>
                      <a:pPr algn="r"/>
                      <a:r>
                        <a:rPr lang="en-US" sz="4800" dirty="0"/>
                        <a:t>Train evacuation</a:t>
                      </a:r>
                    </a:p>
                  </a:txBody>
                  <a:tcPr marL="106680" marR="106680" marT="55895" marB="55895">
                    <a:solidFill>
                      <a:srgbClr val="F4EEE0"/>
                    </a:solidFill>
                  </a:tcPr>
                </a:tc>
                <a:tc>
                  <a:txBody>
                    <a:bodyPr/>
                    <a:lstStyle/>
                    <a:p>
                      <a:pPr algn="ctr"/>
                      <a:endParaRPr lang="en-US" sz="4800" dirty="0"/>
                    </a:p>
                    <a:p>
                      <a:pPr algn="ctr"/>
                      <a:r>
                        <a:rPr lang="en-US" sz="4800" dirty="0"/>
                        <a:t>131 (37)</a:t>
                      </a:r>
                    </a:p>
                    <a:p>
                      <a:pPr algn="ctr"/>
                      <a:r>
                        <a:rPr lang="en-US" sz="4800" dirty="0"/>
                        <a:t>30 (9)</a:t>
                      </a:r>
                    </a:p>
                    <a:p>
                      <a:pPr algn="ctr"/>
                      <a:r>
                        <a:rPr lang="en-US" sz="4800" dirty="0"/>
                        <a:t>131 (37)</a:t>
                      </a:r>
                    </a:p>
                  </a:txBody>
                  <a:tcPr marL="106680" marR="106680" marT="55895" marB="55895">
                    <a:solidFill>
                      <a:srgbClr val="F4EEE0"/>
                    </a:solidFill>
                  </a:tcPr>
                </a:tc>
                <a:extLst>
                  <a:ext uri="{0D108BD9-81ED-4DB2-BD59-A6C34878D82A}">
                    <a16:rowId xmlns:a16="http://schemas.microsoft.com/office/drawing/2014/main" val="10005"/>
                  </a:ext>
                </a:extLst>
              </a:tr>
              <a:tr h="1504393">
                <a:tc>
                  <a:txBody>
                    <a:bodyPr/>
                    <a:lstStyle/>
                    <a:p>
                      <a:r>
                        <a:rPr lang="en-US" sz="4800" dirty="0"/>
                        <a:t>Days (median IQR) from injury to hospitalization</a:t>
                      </a:r>
                    </a:p>
                  </a:txBody>
                  <a:tcPr marL="106680" marR="106680" marT="55895" marB="55895">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4800" dirty="0"/>
                    </a:p>
                    <a:p>
                      <a:pPr algn="ctr"/>
                      <a:r>
                        <a:rPr lang="en-US" sz="4800" dirty="0"/>
                        <a:t>4 (1-9)</a:t>
                      </a:r>
                    </a:p>
                  </a:txBody>
                  <a:tcPr marL="106680" marR="106680" marT="55895" marB="55895">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37" name="Rectangle 15">
            <a:extLst>
              <a:ext uri="{FF2B5EF4-FFF2-40B4-BE49-F238E27FC236}">
                <a16:creationId xmlns:a16="http://schemas.microsoft.com/office/drawing/2014/main" id="{EF37EDCD-D741-3EC2-54DA-DBF3EF97347E}"/>
              </a:ext>
            </a:extLst>
          </p:cNvPr>
          <p:cNvSpPr>
            <a:spLocks/>
          </p:cNvSpPr>
          <p:nvPr/>
        </p:nvSpPr>
        <p:spPr bwMode="auto">
          <a:xfrm>
            <a:off x="16700500" y="18707669"/>
            <a:ext cx="17513300" cy="7961946"/>
          </a:xfrm>
          <a:prstGeom prst="rect">
            <a:avLst/>
          </a:prstGeom>
          <a:solidFill>
            <a:schemeClr val="bg1"/>
          </a:solidFill>
          <a:ln w="38100">
            <a:solidFill>
              <a:schemeClr val="tx1"/>
            </a:solidFill>
            <a:miter lim="800000"/>
            <a:headEnd/>
            <a:tailEnd/>
          </a:ln>
        </p:spPr>
        <p:txBody>
          <a:bodyPr wrap="none" lIns="0" tIns="0" rIns="0" bIns="0"/>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defRPr/>
            </a:pPr>
            <a:endParaRPr lang="en-US" altLang="en-US" sz="4800" dirty="0">
              <a:latin typeface="+mn-lt"/>
            </a:endParaRPr>
          </a:p>
        </p:txBody>
      </p:sp>
      <p:graphicFrame>
        <p:nvGraphicFramePr>
          <p:cNvPr id="38" name="Table 37">
            <a:extLst>
              <a:ext uri="{FF2B5EF4-FFF2-40B4-BE49-F238E27FC236}">
                <a16:creationId xmlns:a16="http://schemas.microsoft.com/office/drawing/2014/main" id="{4942F01F-EDFC-5AB8-9C02-C5A9F9EB8A9F}"/>
              </a:ext>
            </a:extLst>
          </p:cNvPr>
          <p:cNvGraphicFramePr>
            <a:graphicFrameLocks noGrp="1"/>
          </p:cNvGraphicFramePr>
          <p:nvPr>
            <p:extLst>
              <p:ext uri="{D42A27DB-BD31-4B8C-83A1-F6EECF244321}">
                <p14:modId xmlns:p14="http://schemas.microsoft.com/office/powerpoint/2010/main" val="2486108586"/>
              </p:ext>
            </p:extLst>
          </p:nvPr>
        </p:nvGraphicFramePr>
        <p:xfrm>
          <a:off x="16927690" y="19014978"/>
          <a:ext cx="17086751" cy="6104315"/>
        </p:xfrm>
        <a:graphic>
          <a:graphicData uri="http://schemas.openxmlformats.org/drawingml/2006/table">
            <a:tbl>
              <a:tblPr firstRow="1" bandRow="1">
                <a:tableStyleId>{21E4AEA4-8DFA-4A89-87EB-49C32662AFE0}</a:tableStyleId>
              </a:tblPr>
              <a:tblGrid>
                <a:gridCol w="417971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048000">
                  <a:extLst>
                    <a:ext uri="{9D8B030D-6E8A-4147-A177-3AD203B41FA5}">
                      <a16:colId xmlns:a16="http://schemas.microsoft.com/office/drawing/2014/main" val="4121541297"/>
                    </a:ext>
                  </a:extLst>
                </a:gridCol>
                <a:gridCol w="3276600">
                  <a:extLst>
                    <a:ext uri="{9D8B030D-6E8A-4147-A177-3AD203B41FA5}">
                      <a16:colId xmlns:a16="http://schemas.microsoft.com/office/drawing/2014/main" val="10215592"/>
                    </a:ext>
                  </a:extLst>
                </a:gridCol>
                <a:gridCol w="3229641">
                  <a:extLst>
                    <a:ext uri="{9D8B030D-6E8A-4147-A177-3AD203B41FA5}">
                      <a16:colId xmlns:a16="http://schemas.microsoft.com/office/drawing/2014/main" val="2738863450"/>
                    </a:ext>
                  </a:extLst>
                </a:gridCol>
              </a:tblGrid>
              <a:tr h="0">
                <a:tc gridSpan="5">
                  <a:txBody>
                    <a:bodyPr/>
                    <a:lstStyle/>
                    <a:p>
                      <a:pPr marL="0" marR="0" lvl="0" indent="0" algn="ctr" defTabSz="1088502" rtl="0" eaLnBrk="1" fontAlgn="auto" latinLnBrk="0" hangingPunct="1">
                        <a:lnSpc>
                          <a:spcPct val="100000"/>
                        </a:lnSpc>
                        <a:spcBef>
                          <a:spcPts val="0"/>
                        </a:spcBef>
                        <a:spcAft>
                          <a:spcPts val="0"/>
                        </a:spcAft>
                        <a:buClrTx/>
                        <a:buSzTx/>
                        <a:buFontTx/>
                        <a:buNone/>
                        <a:tabLst/>
                        <a:defRPr/>
                      </a:pPr>
                      <a:r>
                        <a:rPr lang="en-US" sz="4800" dirty="0">
                          <a:solidFill>
                            <a:schemeClr val="tx1"/>
                          </a:solidFill>
                        </a:rPr>
                        <a:t>Table 2. Bacteria presence at serial timepoints</a:t>
                      </a:r>
                    </a:p>
                  </a:txBody>
                  <a:tcPr marL="106680" marR="106680" marT="55895" marB="55895">
                    <a:solidFill>
                      <a:schemeClr val="bg1"/>
                    </a:solidFill>
                  </a:tcPr>
                </a:tc>
                <a:tc hMerge="1">
                  <a:txBody>
                    <a:bodyPr/>
                    <a:lstStyle/>
                    <a:p>
                      <a:pPr algn="ctr"/>
                      <a:endParaRPr lang="en-US" sz="4400" dirty="0">
                        <a:solidFill>
                          <a:schemeClr val="tx1"/>
                        </a:solidFill>
                      </a:endParaRPr>
                    </a:p>
                  </a:txBody>
                  <a:tcPr marT="45718" marB="45718">
                    <a:solidFill>
                      <a:srgbClr val="CFB87C"/>
                    </a:solidFill>
                  </a:tcPr>
                </a:tc>
                <a:tc hMerge="1">
                  <a:txBody>
                    <a:bodyPr/>
                    <a:lstStyle/>
                    <a:p>
                      <a:endParaRPr/>
                    </a:p>
                  </a:txBody>
                  <a:tcPr marL="106680" marR="106680" marT="55895" marB="55895">
                    <a:solidFill>
                      <a:schemeClr val="bg1"/>
                    </a:solidFill>
                  </a:tcPr>
                </a:tc>
                <a:tc hMerge="1">
                  <a:txBody>
                    <a:bodyPr/>
                    <a:lstStyle/>
                    <a:p>
                      <a:pPr algn="ctr"/>
                      <a:endParaRPr lang="en-US" sz="5400" dirty="0">
                        <a:solidFill>
                          <a:schemeClr val="tx1"/>
                        </a:solidFill>
                      </a:endParaRPr>
                    </a:p>
                  </a:txBody>
                  <a:tcPr marL="106680" marR="106680" marT="55895" marB="55895">
                    <a:solidFill>
                      <a:schemeClr val="bg1"/>
                    </a:solidFill>
                  </a:tcPr>
                </a:tc>
                <a:tc hMerge="1">
                  <a:txBody>
                    <a:bodyPr/>
                    <a:lstStyle/>
                    <a:p>
                      <a:pPr algn="ctr"/>
                      <a:endParaRPr lang="en-US" sz="5400" dirty="0">
                        <a:solidFill>
                          <a:schemeClr val="tx1"/>
                        </a:solidFill>
                      </a:endParaRPr>
                    </a:p>
                  </a:txBody>
                  <a:tcPr marL="106680" marR="106680" marT="55895" marB="55895">
                    <a:solidFill>
                      <a:schemeClr val="bg1"/>
                    </a:solidFill>
                  </a:tcPr>
                </a:tc>
                <a:extLst>
                  <a:ext uri="{0D108BD9-81ED-4DB2-BD59-A6C34878D82A}">
                    <a16:rowId xmlns:a16="http://schemas.microsoft.com/office/drawing/2014/main" val="10000"/>
                  </a:ext>
                </a:extLst>
              </a:tr>
              <a:tr h="0">
                <a:tc>
                  <a:txBody>
                    <a:bodyPr/>
                    <a:lstStyle/>
                    <a:p>
                      <a:pPr algn="ctr"/>
                      <a:r>
                        <a:rPr lang="en-US" sz="4800" b="1" dirty="0">
                          <a:solidFill>
                            <a:schemeClr val="tx1"/>
                          </a:solidFill>
                          <a:latin typeface="Arial" panose="020B0604020202020204" pitchFamily="34" charset="0"/>
                          <a:cs typeface="Arial" panose="020B0604020202020204" pitchFamily="34" charset="0"/>
                        </a:rPr>
                        <a:t>Patient </a:t>
                      </a:r>
                    </a:p>
                    <a:p>
                      <a:pPr algn="ctr"/>
                      <a:r>
                        <a:rPr lang="en-US" sz="4800" b="1" dirty="0">
                          <a:solidFill>
                            <a:schemeClr val="tx1"/>
                          </a:solidFill>
                          <a:latin typeface="Arial" panose="020B0604020202020204" pitchFamily="34" charset="0"/>
                          <a:cs typeface="Arial" panose="020B0604020202020204" pitchFamily="34" charset="0"/>
                        </a:rPr>
                        <a:t>Follow-up</a:t>
                      </a:r>
                    </a:p>
                  </a:txBody>
                  <a:tcPr marL="106680" marR="106680" marT="55895" marB="55895">
                    <a:solidFill>
                      <a:srgbClr val="CFB87C"/>
                    </a:solidFill>
                  </a:tcPr>
                </a:tc>
                <a:tc>
                  <a:txBody>
                    <a:bodyPr/>
                    <a:lstStyle/>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Day 0</a:t>
                      </a:r>
                    </a:p>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N=350(%)</a:t>
                      </a:r>
                    </a:p>
                  </a:txBody>
                  <a:tcPr marL="9525" marR="9525" marT="9525" marB="0" anchor="ctr">
                    <a:solidFill>
                      <a:srgbClr val="CFB87C"/>
                    </a:solidFill>
                  </a:tcPr>
                </a:tc>
                <a:tc>
                  <a:txBody>
                    <a:bodyPr/>
                    <a:lstStyle/>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Day 7</a:t>
                      </a:r>
                    </a:p>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N=344(%) </a:t>
                      </a:r>
                    </a:p>
                  </a:txBody>
                  <a:tcPr marL="9525" marR="9525" marT="9525" marB="0" anchor="ctr">
                    <a:solidFill>
                      <a:srgbClr val="CFB87C"/>
                    </a:solidFill>
                  </a:tcPr>
                </a:tc>
                <a:tc>
                  <a:txBody>
                    <a:bodyPr/>
                    <a:lstStyle/>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Day 14</a:t>
                      </a:r>
                    </a:p>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N=214(%)  </a:t>
                      </a:r>
                    </a:p>
                  </a:txBody>
                  <a:tcPr marL="9525" marR="9525" marT="9525" marB="0" anchor="ctr">
                    <a:solidFill>
                      <a:srgbClr val="CFB87C"/>
                    </a:solidFill>
                  </a:tcPr>
                </a:tc>
                <a:tc>
                  <a:txBody>
                    <a:bodyPr/>
                    <a:lstStyle/>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Day 28</a:t>
                      </a:r>
                    </a:p>
                    <a:p>
                      <a:pPr algn="l" fontAlgn="ctr">
                        <a:buNone/>
                      </a:pPr>
                      <a:r>
                        <a:rPr lang="en-US" sz="4800" b="0" i="0" u="none" strike="noStrike" dirty="0">
                          <a:solidFill>
                            <a:srgbClr val="000000"/>
                          </a:solidFill>
                          <a:effectLst/>
                          <a:latin typeface="Arial" panose="020B0604020202020204" pitchFamily="34" charset="0"/>
                          <a:cs typeface="Arial" panose="020B0604020202020204" pitchFamily="34" charset="0"/>
                        </a:rPr>
                        <a:t>N=143(%) </a:t>
                      </a:r>
                    </a:p>
                  </a:txBody>
                  <a:tcPr marL="9525" marR="9525" marT="9525" marB="0" anchor="ctr">
                    <a:solidFill>
                      <a:srgbClr val="CFB87C"/>
                    </a:solidFill>
                  </a:tcPr>
                </a:tc>
                <a:extLst>
                  <a:ext uri="{0D108BD9-81ED-4DB2-BD59-A6C34878D82A}">
                    <a16:rowId xmlns:a16="http://schemas.microsoft.com/office/drawing/2014/main" val="10001"/>
                  </a:ext>
                </a:extLst>
              </a:tr>
              <a:tr h="91440">
                <a:tc>
                  <a:txBody>
                    <a:bodyPr/>
                    <a:lstStyle/>
                    <a:p>
                      <a:pPr algn="l" fontAlgn="b">
                        <a:buNone/>
                      </a:pPr>
                      <a:r>
                        <a:rPr lang="en-US" sz="4800" b="0" i="0" u="none" strike="noStrike" dirty="0">
                          <a:solidFill>
                            <a:srgbClr val="000000"/>
                          </a:solidFill>
                          <a:effectLst/>
                          <a:latin typeface="Arial" panose="020B0604020202020204" pitchFamily="34" charset="0"/>
                        </a:rPr>
                        <a:t>Swab collected</a:t>
                      </a:r>
                    </a:p>
                  </a:txBody>
                  <a:tcPr marL="9525" marR="9525" marT="9525" marB="0" anchor="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350 (100)</a:t>
                      </a:r>
                    </a:p>
                  </a:txBody>
                  <a:tcPr marL="9525" marR="9525" marT="9525" marB="0" anchor="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313 (92)</a:t>
                      </a:r>
                    </a:p>
                  </a:txBody>
                  <a:tcPr marL="9525" marR="9525" marT="9525" marB="0" anchor="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165 (77)</a:t>
                      </a:r>
                    </a:p>
                  </a:txBody>
                  <a:tcPr marL="9525" marR="9525" marT="9525" marB="0" anchor="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80 (56)</a:t>
                      </a:r>
                    </a:p>
                  </a:txBody>
                  <a:tcPr marL="9525" marR="9525" marT="9525" marB="0" anchor="b">
                    <a:solidFill>
                      <a:schemeClr val="bg1"/>
                    </a:solidFill>
                  </a:tcPr>
                </a:tc>
                <a:extLst>
                  <a:ext uri="{0D108BD9-81ED-4DB2-BD59-A6C34878D82A}">
                    <a16:rowId xmlns:a16="http://schemas.microsoft.com/office/drawing/2014/main" val="10002"/>
                  </a:ext>
                </a:extLst>
              </a:tr>
              <a:tr h="91440">
                <a:tc>
                  <a:txBody>
                    <a:bodyPr/>
                    <a:lstStyle/>
                    <a:p>
                      <a:pPr algn="l" fontAlgn="ctr">
                        <a:buNone/>
                      </a:pPr>
                      <a:r>
                        <a:rPr lang="en-US" sz="4800" b="0" i="0" u="none" strike="noStrike" dirty="0">
                          <a:solidFill>
                            <a:srgbClr val="000000"/>
                          </a:solidFill>
                          <a:effectLst/>
                          <a:latin typeface="Arial" panose="020B0604020202020204" pitchFamily="34" charset="0"/>
                        </a:rPr>
                        <a:t>Any Bacteria</a:t>
                      </a:r>
                    </a:p>
                  </a:txBody>
                  <a:tcPr marL="9525" marR="9525" marT="9525" marB="0" anchor="ctr">
                    <a:solidFill>
                      <a:srgbClr val="F4EEE0"/>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193 (55)</a:t>
                      </a:r>
                    </a:p>
                  </a:txBody>
                  <a:tcPr marL="9525" marR="9525" marT="9525" marB="0" anchor="b">
                    <a:solidFill>
                      <a:srgbClr val="F4EEE0"/>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174 (56)</a:t>
                      </a:r>
                    </a:p>
                  </a:txBody>
                  <a:tcPr marL="9525" marR="9525" marT="9525" marB="0" anchor="b">
                    <a:solidFill>
                      <a:srgbClr val="F4EEE0"/>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115 (70)</a:t>
                      </a:r>
                    </a:p>
                  </a:txBody>
                  <a:tcPr marL="9525" marR="9525" marT="9525" marB="0" anchor="b">
                    <a:solidFill>
                      <a:srgbClr val="F4EEE0"/>
                    </a:solidFill>
                  </a:tcPr>
                </a:tc>
                <a:tc>
                  <a:txBody>
                    <a:bodyPr/>
                    <a:lstStyle/>
                    <a:p>
                      <a:pPr algn="ctr" fontAlgn="b">
                        <a:buNone/>
                      </a:pPr>
                      <a:r>
                        <a:rPr lang="en-US" sz="4800" b="0" i="0" u="none" strike="noStrike" dirty="0">
                          <a:solidFill>
                            <a:srgbClr val="000000"/>
                          </a:solidFill>
                          <a:effectLst/>
                          <a:latin typeface="Arial" panose="020B0604020202020204" pitchFamily="34" charset="0"/>
                        </a:rPr>
                        <a:t>71 (89)</a:t>
                      </a:r>
                    </a:p>
                  </a:txBody>
                  <a:tcPr marL="9525" marR="9525" marT="9525" marB="0" anchor="b">
                    <a:solidFill>
                      <a:srgbClr val="F4EEE0"/>
                    </a:solidFill>
                  </a:tcPr>
                </a:tc>
                <a:extLst>
                  <a:ext uri="{0D108BD9-81ED-4DB2-BD59-A6C34878D82A}">
                    <a16:rowId xmlns:a16="http://schemas.microsoft.com/office/drawing/2014/main" val="10003"/>
                  </a:ext>
                </a:extLst>
              </a:tr>
              <a:tr h="91440">
                <a:tc>
                  <a:txBody>
                    <a:bodyPr/>
                    <a:lstStyle/>
                    <a:p>
                      <a:pPr algn="r" fontAlgn="b">
                        <a:buNone/>
                      </a:pPr>
                      <a:r>
                        <a:rPr lang="en-US" sz="4800" b="0" i="0" u="none" strike="noStrike" dirty="0">
                          <a:solidFill>
                            <a:srgbClr val="000000"/>
                          </a:solidFill>
                          <a:effectLst/>
                          <a:latin typeface="Arial" panose="020B0604020202020204" pitchFamily="34" charset="0"/>
                        </a:rPr>
                        <a:t>Persistent</a:t>
                      </a:r>
                    </a:p>
                    <a:p>
                      <a:pPr algn="r" fontAlgn="b">
                        <a:buNone/>
                      </a:pPr>
                      <a:r>
                        <a:rPr lang="en-US" sz="4800" b="0" i="0" u="none" strike="noStrike" dirty="0">
                          <a:solidFill>
                            <a:srgbClr val="000000"/>
                          </a:solidFill>
                          <a:effectLst/>
                          <a:latin typeface="Arial" panose="020B0604020202020204" pitchFamily="34" charset="0"/>
                        </a:rPr>
                        <a:t>New</a:t>
                      </a:r>
                    </a:p>
                    <a:p>
                      <a:pPr algn="r" fontAlgn="b">
                        <a:buNone/>
                      </a:pPr>
                      <a:r>
                        <a:rPr lang="en-US" sz="4800" b="0" i="0" u="none" strike="noStrike" dirty="0">
                          <a:solidFill>
                            <a:srgbClr val="000000"/>
                          </a:solidFill>
                          <a:effectLst/>
                          <a:latin typeface="Arial" panose="020B0604020202020204" pitchFamily="34" charset="0"/>
                        </a:rPr>
                        <a:t>Resolved</a:t>
                      </a: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193</a:t>
                      </a:r>
                    </a:p>
                    <a:p>
                      <a:pPr algn="ctr" fontAlgn="b">
                        <a:buNone/>
                      </a:pPr>
                      <a:r>
                        <a:rPr lang="en-US" sz="4800" b="0" i="0" u="none" strike="noStrike" dirty="0">
                          <a:solidFill>
                            <a:srgbClr val="000000"/>
                          </a:solidFill>
                          <a:effectLst/>
                          <a:latin typeface="Arial" panose="020B0604020202020204" pitchFamily="34" charset="0"/>
                        </a:rPr>
                        <a:t>--</a:t>
                      </a:r>
                    </a:p>
                    <a:p>
                      <a:pPr algn="ctr" fontAlgn="b">
                        <a:buNone/>
                      </a:pPr>
                      <a:r>
                        <a:rPr lang="en-US" sz="4800" b="0" i="0" u="none" strike="noStrike" dirty="0">
                          <a:solidFill>
                            <a:srgbClr val="000000"/>
                          </a:solidFill>
                          <a:effectLst/>
                          <a:latin typeface="Arial" panose="020B0604020202020204" pitchFamily="34" charset="0"/>
                        </a:rPr>
                        <a:t>--</a:t>
                      </a: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134  </a:t>
                      </a:r>
                    </a:p>
                    <a:p>
                      <a:pPr algn="ctr" fontAlgn="b">
                        <a:buNone/>
                      </a:pPr>
                      <a:r>
                        <a:rPr lang="en-US" sz="4800" b="0" i="0" u="none" strike="noStrike" dirty="0">
                          <a:solidFill>
                            <a:srgbClr val="000000"/>
                          </a:solidFill>
                          <a:effectLst/>
                          <a:latin typeface="Arial" panose="020B0604020202020204" pitchFamily="34" charset="0"/>
                        </a:rPr>
                        <a:t>40 </a:t>
                      </a:r>
                    </a:p>
                    <a:p>
                      <a:pPr algn="ctr" fontAlgn="b">
                        <a:buNone/>
                      </a:pPr>
                      <a:r>
                        <a:rPr lang="en-US" sz="4800" b="0" i="0" u="none" strike="noStrike" dirty="0">
                          <a:solidFill>
                            <a:srgbClr val="000000"/>
                          </a:solidFill>
                          <a:effectLst/>
                          <a:latin typeface="Arial" panose="020B0604020202020204" pitchFamily="34" charset="0"/>
                        </a:rPr>
                        <a:t>59</a:t>
                      </a: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95</a:t>
                      </a:r>
                    </a:p>
                    <a:p>
                      <a:pPr algn="ctr" fontAlgn="b">
                        <a:buNone/>
                      </a:pPr>
                      <a:r>
                        <a:rPr lang="en-US" sz="4800" b="0" i="0" u="none" strike="noStrike" dirty="0">
                          <a:solidFill>
                            <a:srgbClr val="000000"/>
                          </a:solidFill>
                          <a:effectLst/>
                          <a:latin typeface="Arial" panose="020B0604020202020204" pitchFamily="34" charset="0"/>
                        </a:rPr>
                        <a:t>20</a:t>
                      </a:r>
                    </a:p>
                    <a:p>
                      <a:pPr algn="ctr" fontAlgn="b">
                        <a:buNone/>
                      </a:pPr>
                      <a:r>
                        <a:rPr lang="en-US" sz="4800" b="0" i="0" u="none" strike="noStrike" dirty="0">
                          <a:solidFill>
                            <a:srgbClr val="000000"/>
                          </a:solidFill>
                          <a:effectLst/>
                          <a:latin typeface="Arial" panose="020B0604020202020204" pitchFamily="34" charset="0"/>
                        </a:rPr>
                        <a:t>79</a:t>
                      </a: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4800" b="0" i="0" u="none" strike="noStrike" dirty="0">
                          <a:solidFill>
                            <a:srgbClr val="000000"/>
                          </a:solidFill>
                          <a:effectLst/>
                          <a:latin typeface="Arial" panose="020B0604020202020204" pitchFamily="34" charset="0"/>
                        </a:rPr>
                        <a:t>60 </a:t>
                      </a:r>
                    </a:p>
                    <a:p>
                      <a:pPr algn="ctr" fontAlgn="b">
                        <a:buNone/>
                      </a:pPr>
                      <a:r>
                        <a:rPr lang="en-US" sz="4800" b="0" i="0" u="none" strike="noStrike" dirty="0">
                          <a:solidFill>
                            <a:srgbClr val="000000"/>
                          </a:solidFill>
                          <a:effectLst/>
                          <a:latin typeface="Arial" panose="020B0604020202020204" pitchFamily="34" charset="0"/>
                        </a:rPr>
                        <a:t>11 </a:t>
                      </a:r>
                    </a:p>
                    <a:p>
                      <a:pPr algn="ctr" fontAlgn="b">
                        <a:buNone/>
                      </a:pPr>
                      <a:r>
                        <a:rPr lang="en-US" sz="4800" b="0" i="0" u="none" strike="noStrike" dirty="0">
                          <a:solidFill>
                            <a:srgbClr val="000000"/>
                          </a:solidFill>
                          <a:effectLst/>
                          <a:latin typeface="Arial" panose="020B0604020202020204" pitchFamily="34" charset="0"/>
                        </a:rPr>
                        <a:t>55</a:t>
                      </a:r>
                    </a:p>
                  </a:txBody>
                  <a:tcPr marL="9525" marR="9525" marT="9525"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1" name="TextBox 40">
            <a:extLst>
              <a:ext uri="{FF2B5EF4-FFF2-40B4-BE49-F238E27FC236}">
                <a16:creationId xmlns:a16="http://schemas.microsoft.com/office/drawing/2014/main" id="{276949EB-3462-CF6A-EE8F-E873B3B3BD4C}"/>
              </a:ext>
            </a:extLst>
          </p:cNvPr>
          <p:cNvSpPr txBox="1"/>
          <p:nvPr/>
        </p:nvSpPr>
        <p:spPr>
          <a:xfrm>
            <a:off x="15323710" y="25305282"/>
            <a:ext cx="18690731" cy="1092607"/>
          </a:xfrm>
          <a:prstGeom prst="rect">
            <a:avLst/>
          </a:prstGeom>
          <a:noFill/>
        </p:spPr>
        <p:txBody>
          <a:bodyPr wrap="square">
            <a:spAutoFit/>
          </a:bodyPr>
          <a:lstStyle/>
          <a:p>
            <a:pPr marL="1690688" eaLnBrk="1" hangingPunct="1">
              <a:spcBef>
                <a:spcPts val="300"/>
              </a:spcBef>
            </a:pP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Persistent: Wound colonization continuing after Day 0 baseline or after day it is identified </a:t>
            </a:r>
          </a:p>
          <a:p>
            <a:pPr marL="1690688" eaLnBrk="1" hangingPunct="1">
              <a:spcBef>
                <a:spcPts val="300"/>
              </a:spcBef>
            </a:pP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New: Wound colonization that developed after previous negative growth</a:t>
            </a:r>
          </a:p>
          <a:p>
            <a:pPr marL="1690688" eaLnBrk="1" hangingPunct="1">
              <a:spcBef>
                <a:spcPts val="300"/>
              </a:spcBef>
            </a:pPr>
            <a:r>
              <a:rPr lang="en-US" altLang="en-US" sz="2000" dirty="0">
                <a:solidFill>
                  <a:schemeClr val="tx1"/>
                </a:solidFill>
                <a:latin typeface="Arial" panose="020B0604020202020204" pitchFamily="34" charset="0"/>
                <a:cs typeface="Arial" panose="020B0604020202020204" pitchFamily="34" charset="0"/>
                <a:sym typeface="Arial" panose="020B0604020202020204" pitchFamily="34" charset="0"/>
              </a:rPr>
              <a:t>Resolved: Persistent/New colonization that resolved</a:t>
            </a:r>
          </a:p>
        </p:txBody>
      </p:sp>
      <p:sp>
        <p:nvSpPr>
          <p:cNvPr id="42" name="Rectangle 24">
            <a:extLst>
              <a:ext uri="{FF2B5EF4-FFF2-40B4-BE49-F238E27FC236}">
                <a16:creationId xmlns:a16="http://schemas.microsoft.com/office/drawing/2014/main" id="{C9467213-93E3-6323-E01C-26B136A10DAB}"/>
              </a:ext>
            </a:extLst>
          </p:cNvPr>
          <p:cNvSpPr>
            <a:spLocks/>
          </p:cNvSpPr>
          <p:nvPr/>
        </p:nvSpPr>
        <p:spPr bwMode="auto">
          <a:xfrm>
            <a:off x="16803511" y="5402901"/>
            <a:ext cx="33437513" cy="994175"/>
          </a:xfrm>
          <a:prstGeom prst="rect">
            <a:avLst/>
          </a:prstGeom>
          <a:solidFill>
            <a:srgbClr val="CFB87C"/>
          </a:solidFill>
          <a:ln w="38100">
            <a:solidFill>
              <a:schemeClr val="tx1"/>
            </a:solidFill>
            <a:miter lim="800000"/>
            <a:headEnd/>
            <a:tailEnd/>
          </a:ln>
        </p:spPr>
        <p:txBody>
          <a:bodyPr wrap="none" lIns="0" tIns="0" rIns="0" bIns="0" anchor="ctr"/>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algn="ctr" eaLnBrk="1" hangingPunct="1">
              <a:spcBef>
                <a:spcPts val="2857"/>
              </a:spcBef>
              <a:defRPr/>
            </a:pPr>
            <a:r>
              <a:rPr lang="en-US" altLang="en-US" sz="6400" b="1" dirty="0">
                <a:solidFill>
                  <a:schemeClr val="tx1"/>
                </a:solidFill>
                <a:latin typeface="+mj-lt"/>
                <a:cs typeface="Arial" charset="0"/>
                <a:sym typeface="Arial" charset="0"/>
              </a:rPr>
              <a:t>WHAT WE LEARNED</a:t>
            </a:r>
          </a:p>
        </p:txBody>
      </p:sp>
      <p:sp>
        <p:nvSpPr>
          <p:cNvPr id="43" name="Rectangle 25">
            <a:extLst>
              <a:ext uri="{FF2B5EF4-FFF2-40B4-BE49-F238E27FC236}">
                <a16:creationId xmlns:a16="http://schemas.microsoft.com/office/drawing/2014/main" id="{C9636B35-3747-AF91-7224-90029CC3F315}"/>
              </a:ext>
            </a:extLst>
          </p:cNvPr>
          <p:cNvSpPr>
            <a:spLocks/>
          </p:cNvSpPr>
          <p:nvPr/>
        </p:nvSpPr>
        <p:spPr bwMode="auto">
          <a:xfrm>
            <a:off x="16803512" y="6614105"/>
            <a:ext cx="33437512" cy="2211038"/>
          </a:xfrm>
          <a:prstGeom prst="rect">
            <a:avLst/>
          </a:prstGeom>
          <a:solidFill>
            <a:schemeClr val="accent1"/>
          </a:solidFill>
          <a:ln w="38100">
            <a:solidFill>
              <a:schemeClr val="tx1"/>
            </a:solidFill>
            <a:miter lim="800000"/>
            <a:headEnd/>
            <a:tailEnd/>
          </a:ln>
        </p:spPr>
        <p:txBody>
          <a:bodyPr lIns="151181" tIns="151181" rIns="151181" bIns="151181"/>
          <a:lstStyle>
            <a:lvl1pPr marL="257175" algn="ctr">
              <a:defRPr sz="5000">
                <a:solidFill>
                  <a:srgbClr val="000000"/>
                </a:solidFill>
                <a:latin typeface="Gill Sans" panose="020B0502020104020203" pitchFamily="34" charset="-79"/>
                <a:ea typeface="ヒラギノ角ゴ ProN W3" charset="-128"/>
                <a:sym typeface="Gill Sans" panose="020B0502020104020203" pitchFamily="34" charset="-79"/>
              </a:defRPr>
            </a:lvl1pPr>
            <a:lvl2pPr marL="742950" indent="-285750" algn="ctr">
              <a:defRPr sz="5000">
                <a:solidFill>
                  <a:srgbClr val="000000"/>
                </a:solidFill>
                <a:latin typeface="Gill Sans" panose="020B0502020104020203" pitchFamily="34" charset="-79"/>
                <a:ea typeface="ヒラギノ角ゴ ProN W3" charset="-128"/>
                <a:sym typeface="Gill Sans" panose="020B0502020104020203" pitchFamily="34" charset="-79"/>
              </a:defRPr>
            </a:lvl2pPr>
            <a:lvl3pPr marL="11430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3pPr>
            <a:lvl4pPr marL="16002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4pPr>
            <a:lvl5pPr marL="2057400" indent="-228600" algn="ctr">
              <a:defRPr sz="5000">
                <a:solidFill>
                  <a:srgbClr val="000000"/>
                </a:solidFill>
                <a:latin typeface="Gill Sans" panose="020B0502020104020203" pitchFamily="34" charset="-79"/>
                <a:ea typeface="ヒラギノ角ゴ ProN W3" charset="-128"/>
                <a:sym typeface="Gill Sans" panose="020B0502020104020203" pitchFamily="34" charset="-79"/>
              </a:defRPr>
            </a:lvl5pPr>
            <a:lvl6pPr marL="25146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6pPr>
            <a:lvl7pPr marL="29718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7pPr>
            <a:lvl8pPr marL="34290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8pPr>
            <a:lvl9pPr marL="3886200" indent="-228600" algn="ctr" eaLnBrk="0" fontAlgn="base" hangingPunct="0">
              <a:spcBef>
                <a:spcPct val="0"/>
              </a:spcBef>
              <a:spcAft>
                <a:spcPct val="0"/>
              </a:spcAft>
              <a:defRPr sz="5000">
                <a:solidFill>
                  <a:srgbClr val="000000"/>
                </a:solidFill>
                <a:latin typeface="Gill Sans" panose="020B0502020104020203" pitchFamily="34" charset="-79"/>
                <a:ea typeface="ヒラギノ角ゴ ProN W3" charset="-128"/>
                <a:sym typeface="Gill Sans" panose="020B0502020104020203" pitchFamily="34" charset="-79"/>
              </a:defRPr>
            </a:lvl9pPr>
          </a:lstStyle>
          <a:p>
            <a:pPr eaLnBrk="1" hangingPunct="1">
              <a:spcBef>
                <a:spcPts val="2863"/>
              </a:spcBef>
            </a:pPr>
            <a:r>
              <a:rPr lang="en-US" altLang="en-US" sz="6400" dirty="0">
                <a:solidFill>
                  <a:schemeClr val="tx1"/>
                </a:solidFill>
                <a:latin typeface="Arial" panose="020B0604020202020204" pitchFamily="34" charset="0"/>
                <a:cs typeface="Arial" panose="020B0604020202020204" pitchFamily="34" charset="0"/>
                <a:sym typeface="Arial" panose="020B0604020202020204" pitchFamily="34" charset="0"/>
              </a:rPr>
              <a:t>Patients with traumatic wounds in Ukraine have significant bacteria presence on enrollment with increasing proportion of colonization the longer patients are in the hospital   </a:t>
            </a:r>
          </a:p>
        </p:txBody>
      </p:sp>
      <p:sp>
        <p:nvSpPr>
          <p:cNvPr id="44" name="Rectangle 28">
            <a:extLst>
              <a:ext uri="{FF2B5EF4-FFF2-40B4-BE49-F238E27FC236}">
                <a16:creationId xmlns:a16="http://schemas.microsoft.com/office/drawing/2014/main" id="{67824657-0DB5-0D66-E7A0-AD7CCFC0E152}"/>
              </a:ext>
            </a:extLst>
          </p:cNvPr>
          <p:cNvSpPr>
            <a:spLocks/>
          </p:cNvSpPr>
          <p:nvPr/>
        </p:nvSpPr>
        <p:spPr bwMode="auto">
          <a:xfrm>
            <a:off x="16704120" y="26895942"/>
            <a:ext cx="17513300" cy="10710611"/>
          </a:xfrm>
          <a:prstGeom prst="rect">
            <a:avLst/>
          </a:prstGeom>
          <a:solidFill>
            <a:schemeClr val="bg1"/>
          </a:solidFill>
          <a:ln w="38100">
            <a:solidFill>
              <a:schemeClr val="tx1"/>
            </a:solidFill>
            <a:miter lim="800000"/>
            <a:headEnd/>
            <a:tailEnd/>
          </a:ln>
        </p:spPr>
        <p:txBody>
          <a:bodyPr wrap="none" lIns="0" tIns="0" rIns="0" bIns="0"/>
          <a:lstStyle>
            <a:lvl1pPr eaLnBrk="0" hangingPunct="0">
              <a:defRPr sz="4200">
                <a:solidFill>
                  <a:srgbClr val="000000"/>
                </a:solidFill>
                <a:latin typeface="Gill Sans" charset="0"/>
                <a:ea typeface="ヒラギノ角ゴ ProN W3" charset="-128"/>
                <a:sym typeface="Gill Sans" charset="0"/>
              </a:defRPr>
            </a:lvl1pPr>
            <a:lvl2pPr marL="742950" indent="-285750" eaLnBrk="0" hangingPunct="0">
              <a:defRPr sz="4200">
                <a:solidFill>
                  <a:srgbClr val="000000"/>
                </a:solidFill>
                <a:latin typeface="Gill Sans" charset="0"/>
                <a:ea typeface="ヒラギノ角ゴ ProN W3" charset="-128"/>
                <a:sym typeface="Gill Sans" charset="0"/>
              </a:defRPr>
            </a:lvl2pPr>
            <a:lvl3pPr marL="1143000" indent="-228600" eaLnBrk="0" hangingPunct="0">
              <a:defRPr sz="4200">
                <a:solidFill>
                  <a:srgbClr val="000000"/>
                </a:solidFill>
                <a:latin typeface="Gill Sans" charset="0"/>
                <a:ea typeface="ヒラギノ角ゴ ProN W3" charset="-128"/>
                <a:sym typeface="Gill Sans" charset="0"/>
              </a:defRPr>
            </a:lvl3pPr>
            <a:lvl4pPr marL="1600200" indent="-228600" eaLnBrk="0" hangingPunct="0">
              <a:defRPr sz="4200">
                <a:solidFill>
                  <a:srgbClr val="000000"/>
                </a:solidFill>
                <a:latin typeface="Gill Sans" charset="0"/>
                <a:ea typeface="ヒラギノ角ゴ ProN W3" charset="-128"/>
                <a:sym typeface="Gill Sans" charset="0"/>
              </a:defRPr>
            </a:lvl4pPr>
            <a:lvl5pPr marL="2057400" indent="-228600" eaLnBrk="0" hangingPunct="0">
              <a:defRPr sz="42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128"/>
                <a:sym typeface="Gill Sans" charset="0"/>
              </a:defRPr>
            </a:lvl9pPr>
          </a:lstStyle>
          <a:p>
            <a:pPr lvl="0" algn="ctr" defTabSz="1088502" eaLnBrk="1" fontAlgn="auto" hangingPunct="1">
              <a:spcBef>
                <a:spcPts val="0"/>
              </a:spcBef>
              <a:spcAft>
                <a:spcPts val="0"/>
              </a:spcAft>
              <a:defRPr/>
            </a:pPr>
            <a:endParaRPr lang="en-US" sz="2000" dirty="0">
              <a:solidFill>
                <a:schemeClr val="tx1"/>
              </a:solidFill>
            </a:endParaRPr>
          </a:p>
        </p:txBody>
      </p:sp>
      <p:graphicFrame>
        <p:nvGraphicFramePr>
          <p:cNvPr id="45" name="Chart 44">
            <a:extLst>
              <a:ext uri="{FF2B5EF4-FFF2-40B4-BE49-F238E27FC236}">
                <a16:creationId xmlns:a16="http://schemas.microsoft.com/office/drawing/2014/main" id="{0A120DB0-DAA3-C7ED-1ABE-12DC32E974F7}"/>
              </a:ext>
            </a:extLst>
          </p:cNvPr>
          <p:cNvGraphicFramePr>
            <a:graphicFrameLocks/>
          </p:cNvGraphicFramePr>
          <p:nvPr>
            <p:extLst>
              <p:ext uri="{D42A27DB-BD31-4B8C-83A1-F6EECF244321}">
                <p14:modId xmlns:p14="http://schemas.microsoft.com/office/powerpoint/2010/main" val="2798191410"/>
              </p:ext>
            </p:extLst>
          </p:nvPr>
        </p:nvGraphicFramePr>
        <p:xfrm>
          <a:off x="16720059" y="27620252"/>
          <a:ext cx="17502011" cy="8895940"/>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a:extLst>
              <a:ext uri="{FF2B5EF4-FFF2-40B4-BE49-F238E27FC236}">
                <a16:creationId xmlns:a16="http://schemas.microsoft.com/office/drawing/2014/main" id="{CA565634-9CAE-B713-CEC0-4AC1A698C2F2}"/>
              </a:ext>
            </a:extLst>
          </p:cNvPr>
          <p:cNvSpPr txBox="1"/>
          <p:nvPr/>
        </p:nvSpPr>
        <p:spPr>
          <a:xfrm>
            <a:off x="17489415" y="27120910"/>
            <a:ext cx="15701040" cy="800219"/>
          </a:xfrm>
          <a:prstGeom prst="rect">
            <a:avLst/>
          </a:prstGeom>
          <a:noFill/>
        </p:spPr>
        <p:txBody>
          <a:bodyPr wrap="square">
            <a:spAutoFit/>
          </a:bodyPr>
          <a:lstStyle/>
          <a:p>
            <a:pPr algn="ctr">
              <a:defRPr sz="4000" b="0" i="0" u="none" strike="noStrike" kern="1200" spc="0" baseline="0">
                <a:solidFill>
                  <a:srgbClr val="000000">
                    <a:lumMod val="65000"/>
                    <a:lumOff val="35000"/>
                  </a:srgbClr>
                </a:solidFill>
                <a:latin typeface="+mn-lt"/>
                <a:ea typeface="+mn-ea"/>
                <a:cs typeface="+mn-cs"/>
              </a:defRPr>
            </a:pPr>
            <a:r>
              <a:rPr lang="en-US" sz="4600" b="1" dirty="0">
                <a:solidFill>
                  <a:schemeClr val="tx1">
                    <a:lumMod val="95000"/>
                    <a:lumOff val="5000"/>
                  </a:schemeClr>
                </a:solidFill>
              </a:rPr>
              <a:t>Presence of ESKAPEE* Bacteria at serial timepoints</a:t>
            </a:r>
          </a:p>
        </p:txBody>
      </p:sp>
      <p:sp>
        <p:nvSpPr>
          <p:cNvPr id="48" name="TextBox 47">
            <a:extLst>
              <a:ext uri="{FF2B5EF4-FFF2-40B4-BE49-F238E27FC236}">
                <a16:creationId xmlns:a16="http://schemas.microsoft.com/office/drawing/2014/main" id="{E61D6ACB-DF8A-6CC6-2F88-5C35CA2F1CB5}"/>
              </a:ext>
            </a:extLst>
          </p:cNvPr>
          <p:cNvSpPr txBox="1"/>
          <p:nvPr/>
        </p:nvSpPr>
        <p:spPr>
          <a:xfrm>
            <a:off x="16803512" y="36713707"/>
            <a:ext cx="17210929" cy="707886"/>
          </a:xfrm>
          <a:prstGeom prst="rect">
            <a:avLst/>
          </a:prstGeom>
          <a:noFill/>
        </p:spPr>
        <p:txBody>
          <a:bodyPr wrap="square">
            <a:spAutoFit/>
          </a:bodyPr>
          <a:lstStyle/>
          <a:p>
            <a:pPr lvl="0" defTabSz="1088502" eaLnBrk="1" fontAlgn="auto" hangingPunct="1">
              <a:spcBef>
                <a:spcPts val="0"/>
              </a:spcBef>
              <a:spcAft>
                <a:spcPts val="0"/>
              </a:spcAft>
              <a:defRPr/>
            </a:pPr>
            <a:r>
              <a:rPr lang="en-US" sz="2000" i="1" dirty="0">
                <a:latin typeface="Arial" panose="020B0604020202020204" pitchFamily="34" charset="0"/>
                <a:cs typeface="Arial" panose="020B0604020202020204" pitchFamily="34" charset="0"/>
              </a:rPr>
              <a:t>*Enterococcus faecium</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Staphylococcus aureus</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Klebsiella pneumoniae</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Acinetobacter baumannii,</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Pseudomonas aeruginosa</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Enterobacter</a:t>
            </a:r>
            <a:r>
              <a:rPr lang="en-US" sz="2000" dirty="0">
                <a:latin typeface="Arial" panose="020B0604020202020204" pitchFamily="34" charset="0"/>
                <a:cs typeface="Arial" panose="020B0604020202020204" pitchFamily="34" charset="0"/>
              </a:rPr>
              <a:t> spp., and </a:t>
            </a:r>
            <a:r>
              <a:rPr lang="en-US" sz="2000" i="1" dirty="0">
                <a:latin typeface="Arial" panose="020B0604020202020204" pitchFamily="34" charset="0"/>
                <a:cs typeface="Arial" panose="020B0604020202020204" pitchFamily="34" charset="0"/>
              </a:rPr>
              <a:t>Escherichia coli</a:t>
            </a:r>
            <a:endParaRPr lang="en-US" sz="2000" dirty="0">
              <a:solidFill>
                <a:schemeClr val="tx1"/>
              </a:solidFill>
            </a:endParaRPr>
          </a:p>
        </p:txBody>
      </p:sp>
      <p:grpSp>
        <p:nvGrpSpPr>
          <p:cNvPr id="49" name="Group 48">
            <a:extLst>
              <a:ext uri="{FF2B5EF4-FFF2-40B4-BE49-F238E27FC236}">
                <a16:creationId xmlns:a16="http://schemas.microsoft.com/office/drawing/2014/main" id="{FCBE105D-50CE-8E90-C680-4FD50868EC3A}"/>
              </a:ext>
            </a:extLst>
          </p:cNvPr>
          <p:cNvGrpSpPr/>
          <p:nvPr/>
        </p:nvGrpSpPr>
        <p:grpSpPr>
          <a:xfrm>
            <a:off x="25146000" y="37514797"/>
            <a:ext cx="24841200" cy="2718803"/>
            <a:chOff x="3469716" y="8738612"/>
            <a:chExt cx="18250039" cy="2236949"/>
          </a:xfrm>
        </p:grpSpPr>
        <p:pic>
          <p:nvPicPr>
            <p:cNvPr id="50" name="Picture 13" descr="Healthcare Staff Assessment &amp; Competency Testing Software | Questionmark">
              <a:extLst>
                <a:ext uri="{FF2B5EF4-FFF2-40B4-BE49-F238E27FC236}">
                  <a16:creationId xmlns:a16="http://schemas.microsoft.com/office/drawing/2014/main" id="{6C62E8D9-64C2-DBC7-CB34-F1862A1F81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23772" y="8738612"/>
              <a:ext cx="3981946" cy="223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raphic 50" descr="logo of TsMKL">
              <a:extLst>
                <a:ext uri="{FF2B5EF4-FFF2-40B4-BE49-F238E27FC236}">
                  <a16:creationId xmlns:a16="http://schemas.microsoft.com/office/drawing/2014/main" id="{F4C6DB13-9B70-4159-10E2-41BA253F2A9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546763" y="9154983"/>
              <a:ext cx="1555092" cy="1636425"/>
            </a:xfrm>
            <a:prstGeom prst="rect">
              <a:avLst/>
            </a:prstGeom>
          </p:spPr>
        </p:pic>
        <p:pic>
          <p:nvPicPr>
            <p:cNvPr id="52" name="Picture 51" descr="A close-up of a logo&#10;&#10;Description automatically generated">
              <a:extLst>
                <a:ext uri="{FF2B5EF4-FFF2-40B4-BE49-F238E27FC236}">
                  <a16:creationId xmlns:a16="http://schemas.microsoft.com/office/drawing/2014/main" id="{FABAF40F-3B99-A717-6C5C-D2D699633345}"/>
                </a:ext>
              </a:extLst>
            </p:cNvPr>
            <p:cNvPicPr>
              <a:picLocks noChangeAspect="1"/>
            </p:cNvPicPr>
            <p:nvPr/>
          </p:nvPicPr>
          <p:blipFill>
            <a:blip r:embed="rId9"/>
            <a:stretch>
              <a:fillRect/>
            </a:stretch>
          </p:blipFill>
          <p:spPr>
            <a:xfrm>
              <a:off x="4712562" y="9544223"/>
              <a:ext cx="1771669" cy="773323"/>
            </a:xfrm>
            <a:prstGeom prst="rect">
              <a:avLst/>
            </a:prstGeom>
          </p:spPr>
        </p:pic>
        <p:pic>
          <p:nvPicPr>
            <p:cNvPr id="53" name="Picture 52" descr="A logo for a company&#10;&#10;Description automatically generated">
              <a:extLst>
                <a:ext uri="{FF2B5EF4-FFF2-40B4-BE49-F238E27FC236}">
                  <a16:creationId xmlns:a16="http://schemas.microsoft.com/office/drawing/2014/main" id="{2A26238E-7BCC-BF78-8DBF-3DF71042398C}"/>
                </a:ext>
              </a:extLst>
            </p:cNvPr>
            <p:cNvPicPr>
              <a:picLocks noChangeAspect="1"/>
            </p:cNvPicPr>
            <p:nvPr/>
          </p:nvPicPr>
          <p:blipFill>
            <a:blip r:embed="rId10"/>
            <a:srcRect l="6562" t="12000" r="11563" b="10039"/>
            <a:stretch/>
          </p:blipFill>
          <p:spPr>
            <a:xfrm>
              <a:off x="6785050" y="9355951"/>
              <a:ext cx="2023429" cy="1149864"/>
            </a:xfrm>
            <a:prstGeom prst="rect">
              <a:avLst/>
            </a:prstGeom>
          </p:spPr>
        </p:pic>
        <p:pic>
          <p:nvPicPr>
            <p:cNvPr id="55" name="Picture 54" descr="A blue and black logo&#10;&#10;Description automatically generated">
              <a:extLst>
                <a:ext uri="{FF2B5EF4-FFF2-40B4-BE49-F238E27FC236}">
                  <a16:creationId xmlns:a16="http://schemas.microsoft.com/office/drawing/2014/main" id="{73D2C218-8410-83EA-BCB1-EAD7BE7C0C33}"/>
                </a:ext>
              </a:extLst>
            </p:cNvPr>
            <p:cNvPicPr>
              <a:picLocks noChangeAspect="1"/>
            </p:cNvPicPr>
            <p:nvPr/>
          </p:nvPicPr>
          <p:blipFill>
            <a:blip r:embed="rId11"/>
            <a:stretch>
              <a:fillRect/>
            </a:stretch>
          </p:blipFill>
          <p:spPr>
            <a:xfrm>
              <a:off x="19161543" y="9544223"/>
              <a:ext cx="2558212" cy="574965"/>
            </a:xfrm>
            <a:prstGeom prst="rect">
              <a:avLst/>
            </a:prstGeom>
            <a:ln>
              <a:noFill/>
            </a:ln>
          </p:spPr>
        </p:pic>
        <p:pic>
          <p:nvPicPr>
            <p:cNvPr id="56" name="Picture 55" descr="A close-up of a logo&#10;&#10;AI-generated content may be incorrect.">
              <a:extLst>
                <a:ext uri="{FF2B5EF4-FFF2-40B4-BE49-F238E27FC236}">
                  <a16:creationId xmlns:a16="http://schemas.microsoft.com/office/drawing/2014/main" id="{1BF1ED1E-9D09-BA00-323E-3610FE5AC882}"/>
                </a:ext>
              </a:extLst>
            </p:cNvPr>
            <p:cNvPicPr>
              <a:picLocks noChangeAspect="1"/>
            </p:cNvPicPr>
            <p:nvPr/>
          </p:nvPicPr>
          <p:blipFill>
            <a:blip r:embed="rId12"/>
            <a:stretch>
              <a:fillRect/>
            </a:stretch>
          </p:blipFill>
          <p:spPr>
            <a:xfrm>
              <a:off x="13556263" y="9367706"/>
              <a:ext cx="1967509" cy="1284904"/>
            </a:xfrm>
            <a:prstGeom prst="rect">
              <a:avLst/>
            </a:prstGeom>
          </p:spPr>
        </p:pic>
        <p:pic>
          <p:nvPicPr>
            <p:cNvPr id="57" name="Picture 56" descr="A blue and white logo&#10;&#10;AI-generated content may be incorrect.">
              <a:extLst>
                <a:ext uri="{FF2B5EF4-FFF2-40B4-BE49-F238E27FC236}">
                  <a16:creationId xmlns:a16="http://schemas.microsoft.com/office/drawing/2014/main" id="{CF978294-0B8F-4B59-C0CC-4A9546F1152A}"/>
                </a:ext>
              </a:extLst>
            </p:cNvPr>
            <p:cNvPicPr>
              <a:picLocks noChangeAspect="1"/>
            </p:cNvPicPr>
            <p:nvPr/>
          </p:nvPicPr>
          <p:blipFill>
            <a:blip r:embed="rId13"/>
            <a:stretch>
              <a:fillRect/>
            </a:stretch>
          </p:blipFill>
          <p:spPr>
            <a:xfrm>
              <a:off x="3469716" y="9568674"/>
              <a:ext cx="873684" cy="748872"/>
            </a:xfrm>
            <a:prstGeom prst="rect">
              <a:avLst/>
            </a:prstGeom>
          </p:spPr>
        </p:pic>
      </p:grpSp>
      <p:pic>
        <p:nvPicPr>
          <p:cNvPr id="19" name="Picture 2" descr="COMBAT Research logo">
            <a:extLst>
              <a:ext uri="{FF2B5EF4-FFF2-40B4-BE49-F238E27FC236}">
                <a16:creationId xmlns:a16="http://schemas.microsoft.com/office/drawing/2014/main" id="{32CFF769-64C7-D4FE-B6B0-946E05DCB33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843530" y="37775110"/>
            <a:ext cx="2513186" cy="2383892"/>
          </a:xfrm>
          <a:prstGeom prst="rect">
            <a:avLst/>
          </a:prstGeom>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438605"/>
      </p:ext>
    </p:extLst>
  </p:cSld>
  <p:clrMapOvr>
    <a:masterClrMapping/>
  </p:clrMapOvr>
  <p:transition/>
</p:sld>
</file>

<file path=ppt/theme/theme1.xml><?xml version="1.0" encoding="utf-8"?>
<a:theme xmlns:a="http://schemas.openxmlformats.org/drawingml/2006/main" name="Default - Blank">
  <a:themeElements>
    <a:clrScheme name="">
      <a:dk1>
        <a:srgbClr val="000000"/>
      </a:dk1>
      <a:lt1>
        <a:srgbClr val="FFFFFF"/>
      </a:lt1>
      <a:dk2>
        <a:srgbClr val="000000"/>
      </a:dk2>
      <a:lt2>
        <a:srgbClr val="80808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Default - Blank">
      <a:majorFont>
        <a:latin typeface="Arial"/>
        <a:ea typeface="ヒラギノ角ゴ ProN W3"/>
        <a:cs typeface=""/>
      </a:majorFont>
      <a:minorFont>
        <a:latin typeface="Arial"/>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128"/>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128"/>
            <a:sym typeface="Gill Sans" charset="0"/>
          </a:defRPr>
        </a:defPPr>
      </a:lstStyle>
    </a:lnDef>
  </a:objectDefaults>
  <a:extraClrSchemeLst>
    <a:extraClrScheme>
      <a:clrScheme name="Default -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1434</TotalTime>
  <Pages>0</Pages>
  <Words>1047</Words>
  <Characters>0</Characters>
  <Application>Microsoft Macintosh PowerPoint</Application>
  <PresentationFormat>Custom</PresentationFormat>
  <Lines>0</Lines>
  <Paragraphs>99</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Calisto MT</vt:lpstr>
      <vt:lpstr>Copperplate Gothic Bold</vt:lpstr>
      <vt:lpstr>Gill Sans</vt:lpstr>
      <vt:lpstr>Univers Condensed</vt:lpstr>
      <vt:lpstr>Wingdings</vt:lpstr>
      <vt:lpstr>Default - Blank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Denver Health</dc:creator>
  <cp:lastModifiedBy>Corey Bills</cp:lastModifiedBy>
  <cp:revision>135</cp:revision>
  <cp:lastPrinted>2014-08-04T18:49:34Z</cp:lastPrinted>
  <dcterms:modified xsi:type="dcterms:W3CDTF">2026-07-29T17:28:29Z</dcterms:modified>
</cp:coreProperties>
</file>