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43891200" cy="32918400"/>
  <p:notesSz cx="9309100" cy="70231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728">
          <p15:clr>
            <a:srgbClr val="A4A3A4"/>
          </p15:clr>
        </p15:guide>
        <p15:guide id="2" pos="720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elle Lockwood" initials="ML" lastIdx="30" clrIdx="0">
    <p:extLst>
      <p:ext uri="{19B8F6BF-5375-455C-9EA6-DF929625EA0E}">
        <p15:presenceInfo xmlns:p15="http://schemas.microsoft.com/office/powerpoint/2012/main" userId="208b0831018130ff" providerId="Windows Live"/>
      </p:ext>
    </p:extLst>
  </p:cmAuthor>
  <p:cmAuthor id="2" name="Lockwood, Michelle D CTR (USA)" initials="ML" lastIdx="6" clrIdx="1">
    <p:extLst>
      <p:ext uri="{19B8F6BF-5375-455C-9EA6-DF929625EA0E}">
        <p15:presenceInfo xmlns:p15="http://schemas.microsoft.com/office/powerpoint/2012/main" userId="S::michelle.d.lockwood.ctr@health.mil::44de855d-fb83-4f41-acdf-b2f8c21cb3d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64" autoAdjust="0"/>
    <p:restoredTop sz="91337" autoAdjust="0"/>
  </p:normalViewPr>
  <p:slideViewPr>
    <p:cSldViewPr snapToGrid="0">
      <p:cViewPr>
        <p:scale>
          <a:sx n="46" d="100"/>
          <a:sy n="46" d="100"/>
        </p:scale>
        <p:origin x="-1944" y="-2472"/>
      </p:cViewPr>
      <p:guideLst>
        <p:guide orient="horz" pos="1728"/>
        <p:guide pos="720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en, James K CIV USARMY MEDCOM BAMC (USA)" userId="38770462-cb43-4787-91d0-a6dce9fc5f4e" providerId="ADAL" clId="{4350F8FD-A844-4F02-87A1-4E37B6F6EA60}"/>
    <pc:docChg chg="custSel modSld">
      <pc:chgData name="Aden, James K CIV USARMY MEDCOM BAMC (USA)" userId="38770462-cb43-4787-91d0-a6dce9fc5f4e" providerId="ADAL" clId="{4350F8FD-A844-4F02-87A1-4E37B6F6EA60}" dt="2026-06-15T15:05:54.226" v="6" actId="20577"/>
      <pc:docMkLst>
        <pc:docMk/>
      </pc:docMkLst>
      <pc:sldChg chg="modSp mod">
        <pc:chgData name="Aden, James K CIV USARMY MEDCOM BAMC (USA)" userId="38770462-cb43-4787-91d0-a6dce9fc5f4e" providerId="ADAL" clId="{4350F8FD-A844-4F02-87A1-4E37B6F6EA60}" dt="2026-06-15T15:05:54.226" v="6" actId="20577"/>
        <pc:sldMkLst>
          <pc:docMk/>
          <pc:sldMk cId="0" sldId="256"/>
        </pc:sldMkLst>
        <pc:spChg chg="mod">
          <ac:chgData name="Aden, James K CIV USARMY MEDCOM BAMC (USA)" userId="38770462-cb43-4787-91d0-a6dce9fc5f4e" providerId="ADAL" clId="{4350F8FD-A844-4F02-87A1-4E37B6F6EA60}" dt="2026-06-15T15:05:07.161" v="0" actId="313"/>
          <ac:spMkLst>
            <pc:docMk/>
            <pc:sldMk cId="0" sldId="256"/>
            <ac:spMk id="28" creationId="{00000000-0000-0000-0000-000000000000}"/>
          </ac:spMkLst>
        </pc:spChg>
        <pc:spChg chg="mod">
          <ac:chgData name="Aden, James K CIV USARMY MEDCOM BAMC (USA)" userId="38770462-cb43-4787-91d0-a6dce9fc5f4e" providerId="ADAL" clId="{4350F8FD-A844-4F02-87A1-4E37B6F6EA60}" dt="2026-06-15T15:05:54.226" v="6" actId="20577"/>
          <ac:spMkLst>
            <pc:docMk/>
            <pc:sldMk cId="0" sldId="256"/>
            <ac:spMk id="45" creationId="{B7C488DF-9805-B2C2-26E5-3B3F24D97696}"/>
          </ac:spMkLst>
        </pc:spChg>
        <pc:spChg chg="mod">
          <ac:chgData name="Aden, James K CIV USARMY MEDCOM BAMC (USA)" userId="38770462-cb43-4787-91d0-a6dce9fc5f4e" providerId="ADAL" clId="{4350F8FD-A844-4F02-87A1-4E37B6F6EA60}" dt="2026-06-15T15:05:18.698" v="3" actId="20577"/>
          <ac:spMkLst>
            <pc:docMk/>
            <pc:sldMk cId="0" sldId="256"/>
            <ac:spMk id="64" creationId="{066647F3-2DB7-4BAC-B1B5-125DBBC42B7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1"/>
            <a:ext cx="4033943" cy="351155"/>
          </a:xfrm>
          <a:prstGeom prst="rect">
            <a:avLst/>
          </a:prstGeom>
          <a:noFill/>
          <a:ln>
            <a:noFill/>
          </a:ln>
        </p:spPr>
        <p:txBody>
          <a:bodyPr spcFirstLastPara="1" wrap="square" lIns="93288" tIns="46643" rIns="93288" bIns="46643"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400" b="0" i="0" u="none" strike="noStrike" cap="none">
                <a:solidFill>
                  <a:schemeClr val="dk1"/>
                </a:solidFill>
                <a:latin typeface="Arial"/>
                <a:ea typeface="Arial"/>
                <a:cs typeface="Arial"/>
                <a:sym typeface="Arial"/>
              </a:defRPr>
            </a:lvl9pPr>
          </a:lstStyle>
          <a:p>
            <a:endParaRPr dirty="0"/>
          </a:p>
        </p:txBody>
      </p:sp>
      <p:sp>
        <p:nvSpPr>
          <p:cNvPr id="4" name="Google Shape;4;n"/>
          <p:cNvSpPr txBox="1">
            <a:spLocks noGrp="1"/>
          </p:cNvSpPr>
          <p:nvPr>
            <p:ph type="dt" idx="10"/>
          </p:nvPr>
        </p:nvSpPr>
        <p:spPr>
          <a:xfrm>
            <a:off x="5273542" y="1"/>
            <a:ext cx="4033943" cy="351155"/>
          </a:xfrm>
          <a:prstGeom prst="rect">
            <a:avLst/>
          </a:prstGeom>
          <a:noFill/>
          <a:ln>
            <a:noFill/>
          </a:ln>
        </p:spPr>
        <p:txBody>
          <a:bodyPr spcFirstLastPara="1" wrap="square" lIns="93288" tIns="46643" rIns="93288" bIns="46643"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400" b="0" i="0" u="none" strike="noStrike" cap="none">
                <a:solidFill>
                  <a:schemeClr val="dk1"/>
                </a:solidFill>
                <a:latin typeface="Arial"/>
                <a:ea typeface="Arial"/>
                <a:cs typeface="Arial"/>
                <a:sym typeface="Arial"/>
              </a:defRPr>
            </a:lvl9pPr>
          </a:lstStyle>
          <a:p>
            <a:endParaRPr dirty="0"/>
          </a:p>
        </p:txBody>
      </p:sp>
      <p:sp>
        <p:nvSpPr>
          <p:cNvPr id="5" name="Google Shape;5;n"/>
          <p:cNvSpPr>
            <a:spLocks noGrp="1" noRot="1" noChangeAspect="1"/>
          </p:cNvSpPr>
          <p:nvPr>
            <p:ph type="sldImg" idx="3"/>
          </p:nvPr>
        </p:nvSpPr>
        <p:spPr>
          <a:xfrm>
            <a:off x="2898775" y="527050"/>
            <a:ext cx="3513138" cy="26336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930910" y="3335973"/>
            <a:ext cx="7447280" cy="3160395"/>
          </a:xfrm>
          <a:prstGeom prst="rect">
            <a:avLst/>
          </a:prstGeom>
          <a:noFill/>
          <a:ln>
            <a:noFill/>
          </a:ln>
        </p:spPr>
        <p:txBody>
          <a:bodyPr spcFirstLastPara="1" wrap="square" lIns="93288" tIns="46643" rIns="93288" bIns="46643" anchor="t" anchorCtr="0">
            <a:noAutofit/>
          </a:bodyPr>
          <a:lstStyle>
            <a:lvl1pPr marL="457200" marR="0" lvl="0" indent="-228600" algn="l" rtl="0">
              <a:spcBef>
                <a:spcPts val="720"/>
              </a:spcBef>
              <a:spcAft>
                <a:spcPts val="0"/>
              </a:spcAft>
              <a:buSzPts val="1400"/>
              <a:buNone/>
              <a:defRPr sz="2400" b="0" i="0" u="none" strike="noStrike" cap="none">
                <a:solidFill>
                  <a:schemeClr val="dk1"/>
                </a:solidFill>
                <a:latin typeface="Arial"/>
                <a:ea typeface="Arial"/>
                <a:cs typeface="Arial"/>
                <a:sym typeface="Arial"/>
              </a:defRPr>
            </a:lvl1pPr>
            <a:lvl2pPr marL="914400" marR="0" lvl="1" indent="-228600" algn="l" rtl="0">
              <a:spcBef>
                <a:spcPts val="720"/>
              </a:spcBef>
              <a:spcAft>
                <a:spcPts val="0"/>
              </a:spcAft>
              <a:buSzPts val="1400"/>
              <a:buNone/>
              <a:defRPr sz="2400" b="0" i="0" u="none" strike="noStrike" cap="none">
                <a:solidFill>
                  <a:schemeClr val="dk1"/>
                </a:solidFill>
                <a:latin typeface="Arial"/>
                <a:ea typeface="Arial"/>
                <a:cs typeface="Arial"/>
                <a:sym typeface="Arial"/>
              </a:defRPr>
            </a:lvl2pPr>
            <a:lvl3pPr marL="1371600" marR="0" lvl="2" indent="-228600" algn="l" rtl="0">
              <a:spcBef>
                <a:spcPts val="720"/>
              </a:spcBef>
              <a:spcAft>
                <a:spcPts val="0"/>
              </a:spcAft>
              <a:buSzPts val="1400"/>
              <a:buNone/>
              <a:defRPr sz="2400" b="0" i="0" u="none" strike="noStrike" cap="none">
                <a:solidFill>
                  <a:schemeClr val="dk1"/>
                </a:solidFill>
                <a:latin typeface="Arial"/>
                <a:ea typeface="Arial"/>
                <a:cs typeface="Arial"/>
                <a:sym typeface="Arial"/>
              </a:defRPr>
            </a:lvl3pPr>
            <a:lvl4pPr marL="1828800" marR="0" lvl="3" indent="-228600" algn="l" rtl="0">
              <a:spcBef>
                <a:spcPts val="720"/>
              </a:spcBef>
              <a:spcAft>
                <a:spcPts val="0"/>
              </a:spcAft>
              <a:buSzPts val="1400"/>
              <a:buNone/>
              <a:defRPr sz="2400" b="0" i="0" u="none" strike="noStrike" cap="none">
                <a:solidFill>
                  <a:schemeClr val="dk1"/>
                </a:solidFill>
                <a:latin typeface="Arial"/>
                <a:ea typeface="Arial"/>
                <a:cs typeface="Arial"/>
                <a:sym typeface="Arial"/>
              </a:defRPr>
            </a:lvl4pPr>
            <a:lvl5pPr marL="2286000" marR="0" lvl="4" indent="-228600" algn="l" rtl="0">
              <a:spcBef>
                <a:spcPts val="720"/>
              </a:spcBef>
              <a:spcAft>
                <a:spcPts val="0"/>
              </a:spcAft>
              <a:buSzPts val="1400"/>
              <a:buNone/>
              <a:defRPr sz="24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670321"/>
            <a:ext cx="4033943" cy="351155"/>
          </a:xfrm>
          <a:prstGeom prst="rect">
            <a:avLst/>
          </a:prstGeom>
          <a:noFill/>
          <a:ln>
            <a:noFill/>
          </a:ln>
        </p:spPr>
        <p:txBody>
          <a:bodyPr spcFirstLastPara="1" wrap="square" lIns="93288" tIns="46643" rIns="93288" bIns="46643"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400" b="0" i="0" u="none" strike="noStrike" cap="none">
                <a:solidFill>
                  <a:schemeClr val="dk1"/>
                </a:solidFill>
                <a:latin typeface="Arial"/>
                <a:ea typeface="Arial"/>
                <a:cs typeface="Arial"/>
                <a:sym typeface="Arial"/>
              </a:defRPr>
            </a:lvl9pPr>
          </a:lstStyle>
          <a:p>
            <a:endParaRPr dirty="0"/>
          </a:p>
        </p:txBody>
      </p:sp>
      <p:sp>
        <p:nvSpPr>
          <p:cNvPr id="8" name="Google Shape;8;n"/>
          <p:cNvSpPr txBox="1">
            <a:spLocks noGrp="1"/>
          </p:cNvSpPr>
          <p:nvPr>
            <p:ph type="sldNum" idx="12"/>
          </p:nvPr>
        </p:nvSpPr>
        <p:spPr>
          <a:xfrm>
            <a:off x="5273542" y="6670321"/>
            <a:ext cx="4033943" cy="351155"/>
          </a:xfrm>
          <a:prstGeom prst="rect">
            <a:avLst/>
          </a:prstGeom>
          <a:noFill/>
          <a:ln>
            <a:noFill/>
          </a:ln>
        </p:spPr>
        <p:txBody>
          <a:bodyPr spcFirstLastPara="1" wrap="square" lIns="93288" tIns="46643" rIns="93288" bIns="46643" anchor="b" anchorCtr="0">
            <a:noAutofit/>
          </a:bodyPr>
          <a:lstStyle/>
          <a:p>
            <a:pPr algn="r"/>
            <a:fld id="{00000000-1234-1234-1234-123412341234}" type="slidenum">
              <a:rPr lang="en-US" sz="1200" smtClean="0">
                <a:solidFill>
                  <a:schemeClr val="dk1"/>
                </a:solidFill>
              </a:rPr>
              <a:pPr algn="r"/>
              <a:t>‹#›</a:t>
            </a:fld>
            <a:endParaRPr lang="en-US" sz="1200" dirty="0">
              <a:solidFill>
                <a:schemeClr val="dk1"/>
              </a:solidFil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2898775" y="527050"/>
            <a:ext cx="3513138" cy="26336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6" name="Google Shape;86;p1:notes"/>
          <p:cNvSpPr txBox="1">
            <a:spLocks noGrp="1"/>
          </p:cNvSpPr>
          <p:nvPr>
            <p:ph type="body" idx="1"/>
          </p:nvPr>
        </p:nvSpPr>
        <p:spPr>
          <a:xfrm>
            <a:off x="930910" y="3335973"/>
            <a:ext cx="7447280" cy="3160395"/>
          </a:xfrm>
          <a:prstGeom prst="rect">
            <a:avLst/>
          </a:prstGeom>
          <a:noFill/>
          <a:ln>
            <a:noFill/>
          </a:ln>
        </p:spPr>
        <p:txBody>
          <a:bodyPr spcFirstLastPara="1" wrap="square" lIns="93288" tIns="46643" rIns="93288" bIns="46643" anchor="t" anchorCtr="0">
            <a:noAutofit/>
          </a:bodyPr>
          <a:lstStyle/>
          <a:p>
            <a:pPr marL="0" indent="0">
              <a:spcBef>
                <a:spcPts val="0"/>
              </a:spcBef>
            </a:pPr>
            <a:endParaRPr sz="1100" dirty="0"/>
          </a:p>
        </p:txBody>
      </p:sp>
      <p:sp>
        <p:nvSpPr>
          <p:cNvPr id="87" name="Google Shape;87;p1:notes"/>
          <p:cNvSpPr txBox="1">
            <a:spLocks noGrp="1"/>
          </p:cNvSpPr>
          <p:nvPr>
            <p:ph type="sldNum" idx="12"/>
          </p:nvPr>
        </p:nvSpPr>
        <p:spPr>
          <a:xfrm>
            <a:off x="5273542" y="6670321"/>
            <a:ext cx="4033943" cy="351155"/>
          </a:xfrm>
          <a:prstGeom prst="rect">
            <a:avLst/>
          </a:prstGeom>
          <a:noFill/>
          <a:ln>
            <a:noFill/>
          </a:ln>
        </p:spPr>
        <p:txBody>
          <a:bodyPr spcFirstLastPara="1" wrap="square" lIns="93288" tIns="46643" rIns="93288" bIns="46643" anchor="b" anchorCtr="0">
            <a:noAutofit/>
          </a:bodyPr>
          <a:lstStyle/>
          <a:p>
            <a:pPr algn="r"/>
            <a:fld id="{00000000-1234-1234-1234-123412341234}" type="slidenum">
              <a:rPr lang="en-US"/>
              <a:pPr algn="r"/>
              <a:t>1</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7" name="Google Shape;17;p2"/>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8" name="Google Shape;18;p2"/>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2194560" y="1318262"/>
            <a:ext cx="39502081" cy="54864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11083290" y="-1207767"/>
            <a:ext cx="21724621" cy="39502081"/>
          </a:xfrm>
          <a:prstGeom prst="rect">
            <a:avLst/>
          </a:prstGeom>
          <a:noFill/>
          <a:ln>
            <a:noFill/>
          </a:ln>
        </p:spPr>
        <p:txBody>
          <a:bodyPr spcFirstLastPara="1" wrap="square" lIns="438900" tIns="219450" rIns="438900" bIns="21945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6" name="Google Shape;76;p11"/>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7" name="Google Shape;77;p11"/>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22715220" y="10424165"/>
            <a:ext cx="28087320" cy="987552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2598421" y="914406"/>
            <a:ext cx="28087320" cy="28895039"/>
          </a:xfrm>
          <a:prstGeom prst="rect">
            <a:avLst/>
          </a:prstGeom>
          <a:noFill/>
          <a:ln>
            <a:noFill/>
          </a:ln>
        </p:spPr>
        <p:txBody>
          <a:bodyPr spcFirstLastPara="1" wrap="square" lIns="438900" tIns="219450" rIns="438900" bIns="21945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2" name="Google Shape;82;p12"/>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3" name="Google Shape;83;p12"/>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3291840" y="10226042"/>
            <a:ext cx="37307519" cy="705612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
          <p:cNvSpPr txBox="1">
            <a:spLocks noGrp="1"/>
          </p:cNvSpPr>
          <p:nvPr>
            <p:ph type="subTitle" idx="1"/>
          </p:nvPr>
        </p:nvSpPr>
        <p:spPr>
          <a:xfrm>
            <a:off x="6583680" y="18653759"/>
            <a:ext cx="30723839" cy="8412480"/>
          </a:xfrm>
          <a:prstGeom prst="rect">
            <a:avLst/>
          </a:prstGeom>
          <a:noFill/>
          <a:ln>
            <a:noFill/>
          </a:ln>
        </p:spPr>
        <p:txBody>
          <a:bodyPr spcFirstLastPara="1" wrap="square" lIns="438900" tIns="219450" rIns="438900" bIns="219450" anchor="t" anchorCtr="0">
            <a:noAutofit/>
          </a:bodyPr>
          <a:lstStyle>
            <a:lvl1pPr lvl="0" algn="ctr">
              <a:spcBef>
                <a:spcPts val="3080"/>
              </a:spcBef>
              <a:spcAft>
                <a:spcPts val="0"/>
              </a:spcAft>
              <a:buClr>
                <a:srgbClr val="888888"/>
              </a:buClr>
              <a:buSzPts val="15400"/>
              <a:buNone/>
              <a:defRPr>
                <a:solidFill>
                  <a:srgbClr val="888888"/>
                </a:solidFill>
              </a:defRPr>
            </a:lvl1pPr>
            <a:lvl2pPr lvl="1" algn="ctr">
              <a:spcBef>
                <a:spcPts val="2680"/>
              </a:spcBef>
              <a:spcAft>
                <a:spcPts val="0"/>
              </a:spcAft>
              <a:buClr>
                <a:srgbClr val="888888"/>
              </a:buClr>
              <a:buSzPts val="13400"/>
              <a:buNone/>
              <a:defRPr>
                <a:solidFill>
                  <a:srgbClr val="888888"/>
                </a:solidFill>
              </a:defRPr>
            </a:lvl2pPr>
            <a:lvl3pPr lvl="2" algn="ctr">
              <a:spcBef>
                <a:spcPts val="2300"/>
              </a:spcBef>
              <a:spcAft>
                <a:spcPts val="0"/>
              </a:spcAft>
              <a:buClr>
                <a:srgbClr val="888888"/>
              </a:buClr>
              <a:buSzPts val="11500"/>
              <a:buNone/>
              <a:defRPr>
                <a:solidFill>
                  <a:srgbClr val="888888"/>
                </a:solidFill>
              </a:defRPr>
            </a:lvl3pPr>
            <a:lvl4pPr lvl="3" algn="ctr">
              <a:spcBef>
                <a:spcPts val="1920"/>
              </a:spcBef>
              <a:spcAft>
                <a:spcPts val="0"/>
              </a:spcAft>
              <a:buClr>
                <a:srgbClr val="888888"/>
              </a:buClr>
              <a:buSzPts val="9600"/>
              <a:buNone/>
              <a:defRPr>
                <a:solidFill>
                  <a:srgbClr val="888888"/>
                </a:solidFill>
              </a:defRPr>
            </a:lvl4pPr>
            <a:lvl5pPr lvl="4" algn="ctr">
              <a:spcBef>
                <a:spcPts val="1920"/>
              </a:spcBef>
              <a:spcAft>
                <a:spcPts val="0"/>
              </a:spcAft>
              <a:buClr>
                <a:srgbClr val="888888"/>
              </a:buClr>
              <a:buSzPts val="9600"/>
              <a:buNone/>
              <a:defRPr>
                <a:solidFill>
                  <a:srgbClr val="888888"/>
                </a:solidFill>
              </a:defRPr>
            </a:lvl5pPr>
            <a:lvl6pPr lvl="5" algn="ctr">
              <a:spcBef>
                <a:spcPts val="1920"/>
              </a:spcBef>
              <a:spcAft>
                <a:spcPts val="0"/>
              </a:spcAft>
              <a:buClr>
                <a:srgbClr val="888888"/>
              </a:buClr>
              <a:buSzPts val="9600"/>
              <a:buNone/>
              <a:defRPr>
                <a:solidFill>
                  <a:srgbClr val="888888"/>
                </a:solidFill>
              </a:defRPr>
            </a:lvl6pPr>
            <a:lvl7pPr lvl="6" algn="ctr">
              <a:spcBef>
                <a:spcPts val="1920"/>
              </a:spcBef>
              <a:spcAft>
                <a:spcPts val="0"/>
              </a:spcAft>
              <a:buClr>
                <a:srgbClr val="888888"/>
              </a:buClr>
              <a:buSzPts val="9600"/>
              <a:buNone/>
              <a:defRPr>
                <a:solidFill>
                  <a:srgbClr val="888888"/>
                </a:solidFill>
              </a:defRPr>
            </a:lvl7pPr>
            <a:lvl8pPr lvl="7" algn="ctr">
              <a:spcBef>
                <a:spcPts val="1920"/>
              </a:spcBef>
              <a:spcAft>
                <a:spcPts val="0"/>
              </a:spcAft>
              <a:buClr>
                <a:srgbClr val="888888"/>
              </a:buClr>
              <a:buSzPts val="9600"/>
              <a:buNone/>
              <a:defRPr>
                <a:solidFill>
                  <a:srgbClr val="888888"/>
                </a:solidFill>
              </a:defRPr>
            </a:lvl8pPr>
            <a:lvl9pPr lvl="8" algn="ctr">
              <a:spcBef>
                <a:spcPts val="1920"/>
              </a:spcBef>
              <a:spcAft>
                <a:spcPts val="0"/>
              </a:spcAft>
              <a:buClr>
                <a:srgbClr val="888888"/>
              </a:buClr>
              <a:buSzPts val="9600"/>
              <a:buNone/>
              <a:defRPr>
                <a:solidFill>
                  <a:srgbClr val="888888"/>
                </a:solidFill>
              </a:defRPr>
            </a:lvl9pPr>
          </a:lstStyle>
          <a:p>
            <a:endParaRPr/>
          </a:p>
        </p:txBody>
      </p:sp>
      <p:sp>
        <p:nvSpPr>
          <p:cNvPr id="22" name="Google Shape;22;p3"/>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3" name="Google Shape;23;p3"/>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4" name="Google Shape;24;p3"/>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2194560" y="1318262"/>
            <a:ext cx="39502081" cy="54864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body" idx="1"/>
          </p:nvPr>
        </p:nvSpPr>
        <p:spPr>
          <a:xfrm>
            <a:off x="2194560" y="7680963"/>
            <a:ext cx="39502081" cy="21724621"/>
          </a:xfrm>
          <a:prstGeom prst="rect">
            <a:avLst/>
          </a:prstGeom>
          <a:noFill/>
          <a:ln>
            <a:noFill/>
          </a:ln>
        </p:spPr>
        <p:txBody>
          <a:bodyPr spcFirstLastPara="1" wrap="square" lIns="438900" tIns="219450" rIns="438900" bIns="21945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4"/>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9" name="Google Shape;29;p4"/>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0" name="Google Shape;30;p4"/>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3467102" y="21153122"/>
            <a:ext cx="37307519" cy="6537960"/>
          </a:xfrm>
          <a:prstGeom prst="rect">
            <a:avLst/>
          </a:prstGeom>
          <a:noFill/>
          <a:ln>
            <a:noFill/>
          </a:ln>
        </p:spPr>
        <p:txBody>
          <a:bodyPr spcFirstLastPara="1" wrap="square" lIns="438900" tIns="219450" rIns="438900" bIns="219450" anchor="t" anchorCtr="0">
            <a:noAutofit/>
          </a:bodyPr>
          <a:lstStyle>
            <a:lvl1pPr lvl="0" algn="l">
              <a:spcBef>
                <a:spcPts val="0"/>
              </a:spcBef>
              <a:spcAft>
                <a:spcPts val="0"/>
              </a:spcAft>
              <a:buClr>
                <a:schemeClr val="dk1"/>
              </a:buClr>
              <a:buSzPts val="19200"/>
              <a:buFont typeface="Calibri"/>
              <a:buNone/>
              <a:defRPr sz="192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3467102" y="13952225"/>
            <a:ext cx="37307519" cy="7200898"/>
          </a:xfrm>
          <a:prstGeom prst="rect">
            <a:avLst/>
          </a:prstGeom>
          <a:noFill/>
          <a:ln>
            <a:noFill/>
          </a:ln>
        </p:spPr>
        <p:txBody>
          <a:bodyPr spcFirstLastPara="1" wrap="square" lIns="438900" tIns="219450" rIns="438900" bIns="219450" anchor="b" anchorCtr="0">
            <a:noAutofit/>
          </a:bodyPr>
          <a:lstStyle>
            <a:lvl1pPr marL="457200" lvl="0" indent="-228600" algn="l">
              <a:spcBef>
                <a:spcPts val="1920"/>
              </a:spcBef>
              <a:spcAft>
                <a:spcPts val="0"/>
              </a:spcAft>
              <a:buClr>
                <a:srgbClr val="888888"/>
              </a:buClr>
              <a:buSzPts val="9600"/>
              <a:buNone/>
              <a:defRPr sz="9600">
                <a:solidFill>
                  <a:srgbClr val="888888"/>
                </a:solidFill>
              </a:defRPr>
            </a:lvl1pPr>
            <a:lvl2pPr marL="914400" lvl="1" indent="-228600" algn="l">
              <a:spcBef>
                <a:spcPts val="1720"/>
              </a:spcBef>
              <a:spcAft>
                <a:spcPts val="0"/>
              </a:spcAft>
              <a:buClr>
                <a:srgbClr val="888888"/>
              </a:buClr>
              <a:buSzPts val="8600"/>
              <a:buNone/>
              <a:defRPr sz="8600">
                <a:solidFill>
                  <a:srgbClr val="888888"/>
                </a:solidFill>
              </a:defRPr>
            </a:lvl2pPr>
            <a:lvl3pPr marL="1371600" lvl="2" indent="-228600" algn="l">
              <a:spcBef>
                <a:spcPts val="1540"/>
              </a:spcBef>
              <a:spcAft>
                <a:spcPts val="0"/>
              </a:spcAft>
              <a:buClr>
                <a:srgbClr val="888888"/>
              </a:buClr>
              <a:buSzPts val="7700"/>
              <a:buNone/>
              <a:defRPr sz="7700">
                <a:solidFill>
                  <a:srgbClr val="888888"/>
                </a:solidFill>
              </a:defRPr>
            </a:lvl3pPr>
            <a:lvl4pPr marL="1828800" lvl="3" indent="-228600" algn="l">
              <a:spcBef>
                <a:spcPts val="1340"/>
              </a:spcBef>
              <a:spcAft>
                <a:spcPts val="0"/>
              </a:spcAft>
              <a:buClr>
                <a:srgbClr val="888888"/>
              </a:buClr>
              <a:buSzPts val="6700"/>
              <a:buNone/>
              <a:defRPr sz="6700">
                <a:solidFill>
                  <a:srgbClr val="888888"/>
                </a:solidFill>
              </a:defRPr>
            </a:lvl4pPr>
            <a:lvl5pPr marL="2286000" lvl="4" indent="-228600" algn="l">
              <a:spcBef>
                <a:spcPts val="1340"/>
              </a:spcBef>
              <a:spcAft>
                <a:spcPts val="0"/>
              </a:spcAft>
              <a:buClr>
                <a:srgbClr val="888888"/>
              </a:buClr>
              <a:buSzPts val="6700"/>
              <a:buNone/>
              <a:defRPr sz="6700">
                <a:solidFill>
                  <a:srgbClr val="888888"/>
                </a:solidFill>
              </a:defRPr>
            </a:lvl5pPr>
            <a:lvl6pPr marL="2743200" lvl="5" indent="-228600" algn="l">
              <a:spcBef>
                <a:spcPts val="1340"/>
              </a:spcBef>
              <a:spcAft>
                <a:spcPts val="0"/>
              </a:spcAft>
              <a:buClr>
                <a:srgbClr val="888888"/>
              </a:buClr>
              <a:buSzPts val="6700"/>
              <a:buNone/>
              <a:defRPr sz="6700">
                <a:solidFill>
                  <a:srgbClr val="888888"/>
                </a:solidFill>
              </a:defRPr>
            </a:lvl6pPr>
            <a:lvl7pPr marL="3200400" lvl="6" indent="-228600" algn="l">
              <a:spcBef>
                <a:spcPts val="1340"/>
              </a:spcBef>
              <a:spcAft>
                <a:spcPts val="0"/>
              </a:spcAft>
              <a:buClr>
                <a:srgbClr val="888888"/>
              </a:buClr>
              <a:buSzPts val="6700"/>
              <a:buNone/>
              <a:defRPr sz="6700">
                <a:solidFill>
                  <a:srgbClr val="888888"/>
                </a:solidFill>
              </a:defRPr>
            </a:lvl7pPr>
            <a:lvl8pPr marL="3657600" lvl="7" indent="-228600" algn="l">
              <a:spcBef>
                <a:spcPts val="1340"/>
              </a:spcBef>
              <a:spcAft>
                <a:spcPts val="0"/>
              </a:spcAft>
              <a:buClr>
                <a:srgbClr val="888888"/>
              </a:buClr>
              <a:buSzPts val="6700"/>
              <a:buNone/>
              <a:defRPr sz="6700">
                <a:solidFill>
                  <a:srgbClr val="888888"/>
                </a:solidFill>
              </a:defRPr>
            </a:lvl8pPr>
            <a:lvl9pPr marL="4114800" lvl="8" indent="-228600" algn="l">
              <a:spcBef>
                <a:spcPts val="1340"/>
              </a:spcBef>
              <a:spcAft>
                <a:spcPts val="0"/>
              </a:spcAft>
              <a:buClr>
                <a:srgbClr val="888888"/>
              </a:buClr>
              <a:buSzPts val="6700"/>
              <a:buNone/>
              <a:defRPr sz="6700">
                <a:solidFill>
                  <a:srgbClr val="888888"/>
                </a:solidFill>
              </a:defRPr>
            </a:lvl9pPr>
          </a:lstStyle>
          <a:p>
            <a:endParaRPr/>
          </a:p>
        </p:txBody>
      </p:sp>
      <p:sp>
        <p:nvSpPr>
          <p:cNvPr id="34" name="Google Shape;34;p5"/>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5" name="Google Shape;35;p5"/>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6" name="Google Shape;36;p5"/>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2194560" y="1318262"/>
            <a:ext cx="39502081" cy="54864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2194560" y="7680963"/>
            <a:ext cx="19385280" cy="21724621"/>
          </a:xfrm>
          <a:prstGeom prst="rect">
            <a:avLst/>
          </a:prstGeom>
          <a:noFill/>
          <a:ln>
            <a:noFill/>
          </a:ln>
        </p:spPr>
        <p:txBody>
          <a:bodyPr spcFirstLastPara="1" wrap="square" lIns="438900" tIns="219450" rIns="438900" bIns="219450" anchor="t" anchorCtr="0">
            <a:noAutofit/>
          </a:bodyPr>
          <a:lstStyle>
            <a:lvl1pPr marL="457200" lvl="0" indent="-1079500" algn="l">
              <a:spcBef>
                <a:spcPts val="2680"/>
              </a:spcBef>
              <a:spcAft>
                <a:spcPts val="0"/>
              </a:spcAft>
              <a:buClr>
                <a:schemeClr val="dk1"/>
              </a:buClr>
              <a:buSzPts val="13400"/>
              <a:buChar char="•"/>
              <a:defRPr sz="13400"/>
            </a:lvl1pPr>
            <a:lvl2pPr marL="914400" lvl="1" indent="-958850" algn="l">
              <a:spcBef>
                <a:spcPts val="2300"/>
              </a:spcBef>
              <a:spcAft>
                <a:spcPts val="0"/>
              </a:spcAft>
              <a:buClr>
                <a:schemeClr val="dk1"/>
              </a:buClr>
              <a:buSzPts val="11500"/>
              <a:buChar char="–"/>
              <a:defRPr sz="11500"/>
            </a:lvl2pPr>
            <a:lvl3pPr marL="1371600" lvl="2" indent="-838200" algn="l">
              <a:spcBef>
                <a:spcPts val="1920"/>
              </a:spcBef>
              <a:spcAft>
                <a:spcPts val="0"/>
              </a:spcAft>
              <a:buClr>
                <a:schemeClr val="dk1"/>
              </a:buClr>
              <a:buSzPts val="9600"/>
              <a:buChar char="•"/>
              <a:defRPr sz="9600"/>
            </a:lvl3pPr>
            <a:lvl4pPr marL="1828800" lvl="3" indent="-774700" algn="l">
              <a:spcBef>
                <a:spcPts val="1720"/>
              </a:spcBef>
              <a:spcAft>
                <a:spcPts val="0"/>
              </a:spcAft>
              <a:buClr>
                <a:schemeClr val="dk1"/>
              </a:buClr>
              <a:buSzPts val="8600"/>
              <a:buChar char="–"/>
              <a:defRPr sz="8600"/>
            </a:lvl4pPr>
            <a:lvl5pPr marL="2286000" lvl="4" indent="-774700" algn="l">
              <a:spcBef>
                <a:spcPts val="1720"/>
              </a:spcBef>
              <a:spcAft>
                <a:spcPts val="0"/>
              </a:spcAft>
              <a:buClr>
                <a:schemeClr val="dk1"/>
              </a:buClr>
              <a:buSzPts val="8600"/>
              <a:buChar char="»"/>
              <a:defRPr sz="8600"/>
            </a:lvl5pPr>
            <a:lvl6pPr marL="2743200" lvl="5" indent="-774700" algn="l">
              <a:spcBef>
                <a:spcPts val="1720"/>
              </a:spcBef>
              <a:spcAft>
                <a:spcPts val="0"/>
              </a:spcAft>
              <a:buClr>
                <a:schemeClr val="dk1"/>
              </a:buClr>
              <a:buSzPts val="8600"/>
              <a:buChar char="•"/>
              <a:defRPr sz="8600"/>
            </a:lvl6pPr>
            <a:lvl7pPr marL="3200400" lvl="6" indent="-774700" algn="l">
              <a:spcBef>
                <a:spcPts val="1720"/>
              </a:spcBef>
              <a:spcAft>
                <a:spcPts val="0"/>
              </a:spcAft>
              <a:buClr>
                <a:schemeClr val="dk1"/>
              </a:buClr>
              <a:buSzPts val="8600"/>
              <a:buChar char="•"/>
              <a:defRPr sz="8600"/>
            </a:lvl7pPr>
            <a:lvl8pPr marL="3657600" lvl="7" indent="-774700" algn="l">
              <a:spcBef>
                <a:spcPts val="1720"/>
              </a:spcBef>
              <a:spcAft>
                <a:spcPts val="0"/>
              </a:spcAft>
              <a:buClr>
                <a:schemeClr val="dk1"/>
              </a:buClr>
              <a:buSzPts val="8600"/>
              <a:buChar char="•"/>
              <a:defRPr sz="8600"/>
            </a:lvl8pPr>
            <a:lvl9pPr marL="4114800" lvl="8" indent="-774700" algn="l">
              <a:spcBef>
                <a:spcPts val="1720"/>
              </a:spcBef>
              <a:spcAft>
                <a:spcPts val="0"/>
              </a:spcAft>
              <a:buClr>
                <a:schemeClr val="dk1"/>
              </a:buClr>
              <a:buSzPts val="8600"/>
              <a:buChar char="•"/>
              <a:defRPr sz="8600"/>
            </a:lvl9pPr>
          </a:lstStyle>
          <a:p>
            <a:endParaRPr/>
          </a:p>
        </p:txBody>
      </p:sp>
      <p:sp>
        <p:nvSpPr>
          <p:cNvPr id="40" name="Google Shape;40;p6"/>
          <p:cNvSpPr txBox="1">
            <a:spLocks noGrp="1"/>
          </p:cNvSpPr>
          <p:nvPr>
            <p:ph type="body" idx="2"/>
          </p:nvPr>
        </p:nvSpPr>
        <p:spPr>
          <a:xfrm>
            <a:off x="22311359" y="7680963"/>
            <a:ext cx="19385280" cy="21724621"/>
          </a:xfrm>
          <a:prstGeom prst="rect">
            <a:avLst/>
          </a:prstGeom>
          <a:noFill/>
          <a:ln>
            <a:noFill/>
          </a:ln>
        </p:spPr>
        <p:txBody>
          <a:bodyPr spcFirstLastPara="1" wrap="square" lIns="438900" tIns="219450" rIns="438900" bIns="219450" anchor="t" anchorCtr="0">
            <a:noAutofit/>
          </a:bodyPr>
          <a:lstStyle>
            <a:lvl1pPr marL="457200" lvl="0" indent="-1079500" algn="l">
              <a:spcBef>
                <a:spcPts val="2680"/>
              </a:spcBef>
              <a:spcAft>
                <a:spcPts val="0"/>
              </a:spcAft>
              <a:buClr>
                <a:schemeClr val="dk1"/>
              </a:buClr>
              <a:buSzPts val="13400"/>
              <a:buChar char="•"/>
              <a:defRPr sz="13400"/>
            </a:lvl1pPr>
            <a:lvl2pPr marL="914400" lvl="1" indent="-958850" algn="l">
              <a:spcBef>
                <a:spcPts val="2300"/>
              </a:spcBef>
              <a:spcAft>
                <a:spcPts val="0"/>
              </a:spcAft>
              <a:buClr>
                <a:schemeClr val="dk1"/>
              </a:buClr>
              <a:buSzPts val="11500"/>
              <a:buChar char="–"/>
              <a:defRPr sz="11500"/>
            </a:lvl2pPr>
            <a:lvl3pPr marL="1371600" lvl="2" indent="-838200" algn="l">
              <a:spcBef>
                <a:spcPts val="1920"/>
              </a:spcBef>
              <a:spcAft>
                <a:spcPts val="0"/>
              </a:spcAft>
              <a:buClr>
                <a:schemeClr val="dk1"/>
              </a:buClr>
              <a:buSzPts val="9600"/>
              <a:buChar char="•"/>
              <a:defRPr sz="9600"/>
            </a:lvl3pPr>
            <a:lvl4pPr marL="1828800" lvl="3" indent="-774700" algn="l">
              <a:spcBef>
                <a:spcPts val="1720"/>
              </a:spcBef>
              <a:spcAft>
                <a:spcPts val="0"/>
              </a:spcAft>
              <a:buClr>
                <a:schemeClr val="dk1"/>
              </a:buClr>
              <a:buSzPts val="8600"/>
              <a:buChar char="–"/>
              <a:defRPr sz="8600"/>
            </a:lvl4pPr>
            <a:lvl5pPr marL="2286000" lvl="4" indent="-774700" algn="l">
              <a:spcBef>
                <a:spcPts val="1720"/>
              </a:spcBef>
              <a:spcAft>
                <a:spcPts val="0"/>
              </a:spcAft>
              <a:buClr>
                <a:schemeClr val="dk1"/>
              </a:buClr>
              <a:buSzPts val="8600"/>
              <a:buChar char="»"/>
              <a:defRPr sz="8600"/>
            </a:lvl5pPr>
            <a:lvl6pPr marL="2743200" lvl="5" indent="-774700" algn="l">
              <a:spcBef>
                <a:spcPts val="1720"/>
              </a:spcBef>
              <a:spcAft>
                <a:spcPts val="0"/>
              </a:spcAft>
              <a:buClr>
                <a:schemeClr val="dk1"/>
              </a:buClr>
              <a:buSzPts val="8600"/>
              <a:buChar char="•"/>
              <a:defRPr sz="8600"/>
            </a:lvl6pPr>
            <a:lvl7pPr marL="3200400" lvl="6" indent="-774700" algn="l">
              <a:spcBef>
                <a:spcPts val="1720"/>
              </a:spcBef>
              <a:spcAft>
                <a:spcPts val="0"/>
              </a:spcAft>
              <a:buClr>
                <a:schemeClr val="dk1"/>
              </a:buClr>
              <a:buSzPts val="8600"/>
              <a:buChar char="•"/>
              <a:defRPr sz="8600"/>
            </a:lvl7pPr>
            <a:lvl8pPr marL="3657600" lvl="7" indent="-774700" algn="l">
              <a:spcBef>
                <a:spcPts val="1720"/>
              </a:spcBef>
              <a:spcAft>
                <a:spcPts val="0"/>
              </a:spcAft>
              <a:buClr>
                <a:schemeClr val="dk1"/>
              </a:buClr>
              <a:buSzPts val="8600"/>
              <a:buChar char="•"/>
              <a:defRPr sz="8600"/>
            </a:lvl8pPr>
            <a:lvl9pPr marL="4114800" lvl="8" indent="-774700" algn="l">
              <a:spcBef>
                <a:spcPts val="1720"/>
              </a:spcBef>
              <a:spcAft>
                <a:spcPts val="0"/>
              </a:spcAft>
              <a:buClr>
                <a:schemeClr val="dk1"/>
              </a:buClr>
              <a:buSzPts val="8600"/>
              <a:buChar char="•"/>
              <a:defRPr sz="8600"/>
            </a:lvl9pPr>
          </a:lstStyle>
          <a:p>
            <a:endParaRPr/>
          </a:p>
        </p:txBody>
      </p:sp>
      <p:sp>
        <p:nvSpPr>
          <p:cNvPr id="41" name="Google Shape;41;p6"/>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2" name="Google Shape;42;p6"/>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3" name="Google Shape;43;p6"/>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2194560" y="1318262"/>
            <a:ext cx="39502081" cy="54864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Clr>
                <a:schemeClr val="dk1"/>
              </a:buClr>
              <a:buSzPts val="211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2194560" y="7368542"/>
            <a:ext cx="19392902" cy="3070858"/>
          </a:xfrm>
          <a:prstGeom prst="rect">
            <a:avLst/>
          </a:prstGeom>
          <a:noFill/>
          <a:ln>
            <a:noFill/>
          </a:ln>
        </p:spPr>
        <p:txBody>
          <a:bodyPr spcFirstLastPara="1" wrap="square" lIns="438900" tIns="219450" rIns="438900" bIns="219450" anchor="b" anchorCtr="0">
            <a:noAutofit/>
          </a:bodyPr>
          <a:lstStyle>
            <a:lvl1pPr marL="457200" lvl="0" indent="-228600" algn="l">
              <a:spcBef>
                <a:spcPts val="2300"/>
              </a:spcBef>
              <a:spcAft>
                <a:spcPts val="0"/>
              </a:spcAft>
              <a:buClr>
                <a:schemeClr val="dk1"/>
              </a:buClr>
              <a:buSzPts val="11500"/>
              <a:buNone/>
              <a:defRPr sz="11500" b="1"/>
            </a:lvl1pPr>
            <a:lvl2pPr marL="914400" lvl="1" indent="-228600" algn="l">
              <a:spcBef>
                <a:spcPts val="1920"/>
              </a:spcBef>
              <a:spcAft>
                <a:spcPts val="0"/>
              </a:spcAft>
              <a:buClr>
                <a:schemeClr val="dk1"/>
              </a:buClr>
              <a:buSzPts val="9600"/>
              <a:buNone/>
              <a:defRPr sz="9600" b="1"/>
            </a:lvl2pPr>
            <a:lvl3pPr marL="1371600" lvl="2" indent="-228600" algn="l">
              <a:spcBef>
                <a:spcPts val="1720"/>
              </a:spcBef>
              <a:spcAft>
                <a:spcPts val="0"/>
              </a:spcAft>
              <a:buClr>
                <a:schemeClr val="dk1"/>
              </a:buClr>
              <a:buSzPts val="8600"/>
              <a:buNone/>
              <a:defRPr sz="8600" b="1"/>
            </a:lvl3pPr>
            <a:lvl4pPr marL="1828800" lvl="3" indent="-228600" algn="l">
              <a:spcBef>
                <a:spcPts val="1540"/>
              </a:spcBef>
              <a:spcAft>
                <a:spcPts val="0"/>
              </a:spcAft>
              <a:buClr>
                <a:schemeClr val="dk1"/>
              </a:buClr>
              <a:buSzPts val="7700"/>
              <a:buNone/>
              <a:defRPr sz="7700" b="1"/>
            </a:lvl4pPr>
            <a:lvl5pPr marL="2286000" lvl="4" indent="-228600" algn="l">
              <a:spcBef>
                <a:spcPts val="1540"/>
              </a:spcBef>
              <a:spcAft>
                <a:spcPts val="0"/>
              </a:spcAft>
              <a:buClr>
                <a:schemeClr val="dk1"/>
              </a:buClr>
              <a:buSzPts val="7700"/>
              <a:buNone/>
              <a:defRPr sz="7700" b="1"/>
            </a:lvl5pPr>
            <a:lvl6pPr marL="2743200" lvl="5" indent="-228600" algn="l">
              <a:spcBef>
                <a:spcPts val="1540"/>
              </a:spcBef>
              <a:spcAft>
                <a:spcPts val="0"/>
              </a:spcAft>
              <a:buClr>
                <a:schemeClr val="dk1"/>
              </a:buClr>
              <a:buSzPts val="7700"/>
              <a:buNone/>
              <a:defRPr sz="7700" b="1"/>
            </a:lvl6pPr>
            <a:lvl7pPr marL="3200400" lvl="6" indent="-228600" algn="l">
              <a:spcBef>
                <a:spcPts val="1540"/>
              </a:spcBef>
              <a:spcAft>
                <a:spcPts val="0"/>
              </a:spcAft>
              <a:buClr>
                <a:schemeClr val="dk1"/>
              </a:buClr>
              <a:buSzPts val="7700"/>
              <a:buNone/>
              <a:defRPr sz="7700" b="1"/>
            </a:lvl7pPr>
            <a:lvl8pPr marL="3657600" lvl="7" indent="-228600" algn="l">
              <a:spcBef>
                <a:spcPts val="1540"/>
              </a:spcBef>
              <a:spcAft>
                <a:spcPts val="0"/>
              </a:spcAft>
              <a:buClr>
                <a:schemeClr val="dk1"/>
              </a:buClr>
              <a:buSzPts val="7700"/>
              <a:buNone/>
              <a:defRPr sz="7700" b="1"/>
            </a:lvl8pPr>
            <a:lvl9pPr marL="4114800" lvl="8" indent="-228600" algn="l">
              <a:spcBef>
                <a:spcPts val="1540"/>
              </a:spcBef>
              <a:spcAft>
                <a:spcPts val="0"/>
              </a:spcAft>
              <a:buClr>
                <a:schemeClr val="dk1"/>
              </a:buClr>
              <a:buSzPts val="7700"/>
              <a:buNone/>
              <a:defRPr sz="7700" b="1"/>
            </a:lvl9pPr>
          </a:lstStyle>
          <a:p>
            <a:endParaRPr/>
          </a:p>
        </p:txBody>
      </p:sp>
      <p:sp>
        <p:nvSpPr>
          <p:cNvPr id="47" name="Google Shape;47;p7"/>
          <p:cNvSpPr txBox="1">
            <a:spLocks noGrp="1"/>
          </p:cNvSpPr>
          <p:nvPr>
            <p:ph type="body" idx="2"/>
          </p:nvPr>
        </p:nvSpPr>
        <p:spPr>
          <a:xfrm>
            <a:off x="2194560" y="10439400"/>
            <a:ext cx="19392902" cy="18966182"/>
          </a:xfrm>
          <a:prstGeom prst="rect">
            <a:avLst/>
          </a:prstGeom>
          <a:noFill/>
          <a:ln>
            <a:noFill/>
          </a:ln>
        </p:spPr>
        <p:txBody>
          <a:bodyPr spcFirstLastPara="1" wrap="square" lIns="438900" tIns="219450" rIns="438900" bIns="219450" anchor="t" anchorCtr="0">
            <a:noAutofit/>
          </a:bodyPr>
          <a:lstStyle>
            <a:lvl1pPr marL="457200" lvl="0" indent="-958850" algn="l">
              <a:spcBef>
                <a:spcPts val="2300"/>
              </a:spcBef>
              <a:spcAft>
                <a:spcPts val="0"/>
              </a:spcAft>
              <a:buClr>
                <a:schemeClr val="dk1"/>
              </a:buClr>
              <a:buSzPts val="11500"/>
              <a:buChar char="•"/>
              <a:defRPr sz="11500"/>
            </a:lvl1pPr>
            <a:lvl2pPr marL="914400" lvl="1" indent="-838200" algn="l">
              <a:spcBef>
                <a:spcPts val="1920"/>
              </a:spcBef>
              <a:spcAft>
                <a:spcPts val="0"/>
              </a:spcAft>
              <a:buClr>
                <a:schemeClr val="dk1"/>
              </a:buClr>
              <a:buSzPts val="9600"/>
              <a:buChar char="–"/>
              <a:defRPr sz="9600"/>
            </a:lvl2pPr>
            <a:lvl3pPr marL="1371600" lvl="2" indent="-774700" algn="l">
              <a:spcBef>
                <a:spcPts val="1720"/>
              </a:spcBef>
              <a:spcAft>
                <a:spcPts val="0"/>
              </a:spcAft>
              <a:buClr>
                <a:schemeClr val="dk1"/>
              </a:buClr>
              <a:buSzPts val="8600"/>
              <a:buChar char="•"/>
              <a:defRPr sz="8600"/>
            </a:lvl3pPr>
            <a:lvl4pPr marL="1828800" lvl="3" indent="-717550" algn="l">
              <a:spcBef>
                <a:spcPts val="1540"/>
              </a:spcBef>
              <a:spcAft>
                <a:spcPts val="0"/>
              </a:spcAft>
              <a:buClr>
                <a:schemeClr val="dk1"/>
              </a:buClr>
              <a:buSzPts val="7700"/>
              <a:buChar char="–"/>
              <a:defRPr sz="7700"/>
            </a:lvl4pPr>
            <a:lvl5pPr marL="2286000" lvl="4" indent="-717550" algn="l">
              <a:spcBef>
                <a:spcPts val="1540"/>
              </a:spcBef>
              <a:spcAft>
                <a:spcPts val="0"/>
              </a:spcAft>
              <a:buClr>
                <a:schemeClr val="dk1"/>
              </a:buClr>
              <a:buSzPts val="7700"/>
              <a:buChar char="»"/>
              <a:defRPr sz="7700"/>
            </a:lvl5pPr>
            <a:lvl6pPr marL="2743200" lvl="5" indent="-717550" algn="l">
              <a:spcBef>
                <a:spcPts val="1540"/>
              </a:spcBef>
              <a:spcAft>
                <a:spcPts val="0"/>
              </a:spcAft>
              <a:buClr>
                <a:schemeClr val="dk1"/>
              </a:buClr>
              <a:buSzPts val="7700"/>
              <a:buChar char="•"/>
              <a:defRPr sz="7700"/>
            </a:lvl6pPr>
            <a:lvl7pPr marL="3200400" lvl="6" indent="-717550" algn="l">
              <a:spcBef>
                <a:spcPts val="1540"/>
              </a:spcBef>
              <a:spcAft>
                <a:spcPts val="0"/>
              </a:spcAft>
              <a:buClr>
                <a:schemeClr val="dk1"/>
              </a:buClr>
              <a:buSzPts val="7700"/>
              <a:buChar char="•"/>
              <a:defRPr sz="7700"/>
            </a:lvl7pPr>
            <a:lvl8pPr marL="3657600" lvl="7" indent="-717550" algn="l">
              <a:spcBef>
                <a:spcPts val="1540"/>
              </a:spcBef>
              <a:spcAft>
                <a:spcPts val="0"/>
              </a:spcAft>
              <a:buClr>
                <a:schemeClr val="dk1"/>
              </a:buClr>
              <a:buSzPts val="7700"/>
              <a:buChar char="•"/>
              <a:defRPr sz="7700"/>
            </a:lvl8pPr>
            <a:lvl9pPr marL="4114800" lvl="8" indent="-717550" algn="l">
              <a:spcBef>
                <a:spcPts val="1540"/>
              </a:spcBef>
              <a:spcAft>
                <a:spcPts val="0"/>
              </a:spcAft>
              <a:buClr>
                <a:schemeClr val="dk1"/>
              </a:buClr>
              <a:buSzPts val="7700"/>
              <a:buChar char="•"/>
              <a:defRPr sz="7700"/>
            </a:lvl9pPr>
          </a:lstStyle>
          <a:p>
            <a:endParaRPr/>
          </a:p>
        </p:txBody>
      </p:sp>
      <p:sp>
        <p:nvSpPr>
          <p:cNvPr id="48" name="Google Shape;48;p7"/>
          <p:cNvSpPr txBox="1">
            <a:spLocks noGrp="1"/>
          </p:cNvSpPr>
          <p:nvPr>
            <p:ph type="body" idx="3"/>
          </p:nvPr>
        </p:nvSpPr>
        <p:spPr>
          <a:xfrm>
            <a:off x="22296122" y="7368542"/>
            <a:ext cx="19400519" cy="3070858"/>
          </a:xfrm>
          <a:prstGeom prst="rect">
            <a:avLst/>
          </a:prstGeom>
          <a:noFill/>
          <a:ln>
            <a:noFill/>
          </a:ln>
        </p:spPr>
        <p:txBody>
          <a:bodyPr spcFirstLastPara="1" wrap="square" lIns="438900" tIns="219450" rIns="438900" bIns="219450" anchor="b" anchorCtr="0">
            <a:noAutofit/>
          </a:bodyPr>
          <a:lstStyle>
            <a:lvl1pPr marL="457200" lvl="0" indent="-228600" algn="l">
              <a:spcBef>
                <a:spcPts val="2300"/>
              </a:spcBef>
              <a:spcAft>
                <a:spcPts val="0"/>
              </a:spcAft>
              <a:buClr>
                <a:schemeClr val="dk1"/>
              </a:buClr>
              <a:buSzPts val="11500"/>
              <a:buNone/>
              <a:defRPr sz="11500" b="1"/>
            </a:lvl1pPr>
            <a:lvl2pPr marL="914400" lvl="1" indent="-228600" algn="l">
              <a:spcBef>
                <a:spcPts val="1920"/>
              </a:spcBef>
              <a:spcAft>
                <a:spcPts val="0"/>
              </a:spcAft>
              <a:buClr>
                <a:schemeClr val="dk1"/>
              </a:buClr>
              <a:buSzPts val="9600"/>
              <a:buNone/>
              <a:defRPr sz="9600" b="1"/>
            </a:lvl2pPr>
            <a:lvl3pPr marL="1371600" lvl="2" indent="-228600" algn="l">
              <a:spcBef>
                <a:spcPts val="1720"/>
              </a:spcBef>
              <a:spcAft>
                <a:spcPts val="0"/>
              </a:spcAft>
              <a:buClr>
                <a:schemeClr val="dk1"/>
              </a:buClr>
              <a:buSzPts val="8600"/>
              <a:buNone/>
              <a:defRPr sz="8600" b="1"/>
            </a:lvl3pPr>
            <a:lvl4pPr marL="1828800" lvl="3" indent="-228600" algn="l">
              <a:spcBef>
                <a:spcPts val="1540"/>
              </a:spcBef>
              <a:spcAft>
                <a:spcPts val="0"/>
              </a:spcAft>
              <a:buClr>
                <a:schemeClr val="dk1"/>
              </a:buClr>
              <a:buSzPts val="7700"/>
              <a:buNone/>
              <a:defRPr sz="7700" b="1"/>
            </a:lvl4pPr>
            <a:lvl5pPr marL="2286000" lvl="4" indent="-228600" algn="l">
              <a:spcBef>
                <a:spcPts val="1540"/>
              </a:spcBef>
              <a:spcAft>
                <a:spcPts val="0"/>
              </a:spcAft>
              <a:buClr>
                <a:schemeClr val="dk1"/>
              </a:buClr>
              <a:buSzPts val="7700"/>
              <a:buNone/>
              <a:defRPr sz="7700" b="1"/>
            </a:lvl5pPr>
            <a:lvl6pPr marL="2743200" lvl="5" indent="-228600" algn="l">
              <a:spcBef>
                <a:spcPts val="1540"/>
              </a:spcBef>
              <a:spcAft>
                <a:spcPts val="0"/>
              </a:spcAft>
              <a:buClr>
                <a:schemeClr val="dk1"/>
              </a:buClr>
              <a:buSzPts val="7700"/>
              <a:buNone/>
              <a:defRPr sz="7700" b="1"/>
            </a:lvl6pPr>
            <a:lvl7pPr marL="3200400" lvl="6" indent="-228600" algn="l">
              <a:spcBef>
                <a:spcPts val="1540"/>
              </a:spcBef>
              <a:spcAft>
                <a:spcPts val="0"/>
              </a:spcAft>
              <a:buClr>
                <a:schemeClr val="dk1"/>
              </a:buClr>
              <a:buSzPts val="7700"/>
              <a:buNone/>
              <a:defRPr sz="7700" b="1"/>
            </a:lvl7pPr>
            <a:lvl8pPr marL="3657600" lvl="7" indent="-228600" algn="l">
              <a:spcBef>
                <a:spcPts val="1540"/>
              </a:spcBef>
              <a:spcAft>
                <a:spcPts val="0"/>
              </a:spcAft>
              <a:buClr>
                <a:schemeClr val="dk1"/>
              </a:buClr>
              <a:buSzPts val="7700"/>
              <a:buNone/>
              <a:defRPr sz="7700" b="1"/>
            </a:lvl8pPr>
            <a:lvl9pPr marL="4114800" lvl="8" indent="-228600" algn="l">
              <a:spcBef>
                <a:spcPts val="1540"/>
              </a:spcBef>
              <a:spcAft>
                <a:spcPts val="0"/>
              </a:spcAft>
              <a:buClr>
                <a:schemeClr val="dk1"/>
              </a:buClr>
              <a:buSzPts val="7700"/>
              <a:buNone/>
              <a:defRPr sz="7700" b="1"/>
            </a:lvl9pPr>
          </a:lstStyle>
          <a:p>
            <a:endParaRPr/>
          </a:p>
        </p:txBody>
      </p:sp>
      <p:sp>
        <p:nvSpPr>
          <p:cNvPr id="49" name="Google Shape;49;p7"/>
          <p:cNvSpPr txBox="1">
            <a:spLocks noGrp="1"/>
          </p:cNvSpPr>
          <p:nvPr>
            <p:ph type="body" idx="4"/>
          </p:nvPr>
        </p:nvSpPr>
        <p:spPr>
          <a:xfrm>
            <a:off x="22296122" y="10439400"/>
            <a:ext cx="19400519" cy="18966182"/>
          </a:xfrm>
          <a:prstGeom prst="rect">
            <a:avLst/>
          </a:prstGeom>
          <a:noFill/>
          <a:ln>
            <a:noFill/>
          </a:ln>
        </p:spPr>
        <p:txBody>
          <a:bodyPr spcFirstLastPara="1" wrap="square" lIns="438900" tIns="219450" rIns="438900" bIns="219450" anchor="t" anchorCtr="0">
            <a:noAutofit/>
          </a:bodyPr>
          <a:lstStyle>
            <a:lvl1pPr marL="457200" lvl="0" indent="-958850" algn="l">
              <a:spcBef>
                <a:spcPts val="2300"/>
              </a:spcBef>
              <a:spcAft>
                <a:spcPts val="0"/>
              </a:spcAft>
              <a:buClr>
                <a:schemeClr val="dk1"/>
              </a:buClr>
              <a:buSzPts val="11500"/>
              <a:buChar char="•"/>
              <a:defRPr sz="11500"/>
            </a:lvl1pPr>
            <a:lvl2pPr marL="914400" lvl="1" indent="-838200" algn="l">
              <a:spcBef>
                <a:spcPts val="1920"/>
              </a:spcBef>
              <a:spcAft>
                <a:spcPts val="0"/>
              </a:spcAft>
              <a:buClr>
                <a:schemeClr val="dk1"/>
              </a:buClr>
              <a:buSzPts val="9600"/>
              <a:buChar char="–"/>
              <a:defRPr sz="9600"/>
            </a:lvl2pPr>
            <a:lvl3pPr marL="1371600" lvl="2" indent="-774700" algn="l">
              <a:spcBef>
                <a:spcPts val="1720"/>
              </a:spcBef>
              <a:spcAft>
                <a:spcPts val="0"/>
              </a:spcAft>
              <a:buClr>
                <a:schemeClr val="dk1"/>
              </a:buClr>
              <a:buSzPts val="8600"/>
              <a:buChar char="•"/>
              <a:defRPr sz="8600"/>
            </a:lvl3pPr>
            <a:lvl4pPr marL="1828800" lvl="3" indent="-717550" algn="l">
              <a:spcBef>
                <a:spcPts val="1540"/>
              </a:spcBef>
              <a:spcAft>
                <a:spcPts val="0"/>
              </a:spcAft>
              <a:buClr>
                <a:schemeClr val="dk1"/>
              </a:buClr>
              <a:buSzPts val="7700"/>
              <a:buChar char="–"/>
              <a:defRPr sz="7700"/>
            </a:lvl4pPr>
            <a:lvl5pPr marL="2286000" lvl="4" indent="-717550" algn="l">
              <a:spcBef>
                <a:spcPts val="1540"/>
              </a:spcBef>
              <a:spcAft>
                <a:spcPts val="0"/>
              </a:spcAft>
              <a:buClr>
                <a:schemeClr val="dk1"/>
              </a:buClr>
              <a:buSzPts val="7700"/>
              <a:buChar char="»"/>
              <a:defRPr sz="7700"/>
            </a:lvl5pPr>
            <a:lvl6pPr marL="2743200" lvl="5" indent="-717550" algn="l">
              <a:spcBef>
                <a:spcPts val="1540"/>
              </a:spcBef>
              <a:spcAft>
                <a:spcPts val="0"/>
              </a:spcAft>
              <a:buClr>
                <a:schemeClr val="dk1"/>
              </a:buClr>
              <a:buSzPts val="7700"/>
              <a:buChar char="•"/>
              <a:defRPr sz="7700"/>
            </a:lvl6pPr>
            <a:lvl7pPr marL="3200400" lvl="6" indent="-717550" algn="l">
              <a:spcBef>
                <a:spcPts val="1540"/>
              </a:spcBef>
              <a:spcAft>
                <a:spcPts val="0"/>
              </a:spcAft>
              <a:buClr>
                <a:schemeClr val="dk1"/>
              </a:buClr>
              <a:buSzPts val="7700"/>
              <a:buChar char="•"/>
              <a:defRPr sz="7700"/>
            </a:lvl7pPr>
            <a:lvl8pPr marL="3657600" lvl="7" indent="-717550" algn="l">
              <a:spcBef>
                <a:spcPts val="1540"/>
              </a:spcBef>
              <a:spcAft>
                <a:spcPts val="0"/>
              </a:spcAft>
              <a:buClr>
                <a:schemeClr val="dk1"/>
              </a:buClr>
              <a:buSzPts val="7700"/>
              <a:buChar char="•"/>
              <a:defRPr sz="7700"/>
            </a:lvl8pPr>
            <a:lvl9pPr marL="4114800" lvl="8" indent="-717550" algn="l">
              <a:spcBef>
                <a:spcPts val="1540"/>
              </a:spcBef>
              <a:spcAft>
                <a:spcPts val="0"/>
              </a:spcAft>
              <a:buClr>
                <a:schemeClr val="dk1"/>
              </a:buClr>
              <a:buSzPts val="7700"/>
              <a:buChar char="•"/>
              <a:defRPr sz="7700"/>
            </a:lvl9pPr>
          </a:lstStyle>
          <a:p>
            <a:endParaRPr/>
          </a:p>
        </p:txBody>
      </p:sp>
      <p:sp>
        <p:nvSpPr>
          <p:cNvPr id="50" name="Google Shape;50;p7"/>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1" name="Google Shape;51;p7"/>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2" name="Google Shape;52;p7"/>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2194560" y="1318262"/>
            <a:ext cx="39502081" cy="54864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6" name="Google Shape;56;p8"/>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7" name="Google Shape;57;p8"/>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2194563" y="1310640"/>
            <a:ext cx="14439902" cy="5577840"/>
          </a:xfrm>
          <a:prstGeom prst="rect">
            <a:avLst/>
          </a:prstGeom>
          <a:noFill/>
          <a:ln>
            <a:noFill/>
          </a:ln>
        </p:spPr>
        <p:txBody>
          <a:bodyPr spcFirstLastPara="1" wrap="square" lIns="438900" tIns="219450" rIns="438900" bIns="219450" anchor="b" anchorCtr="0">
            <a:noAutofit/>
          </a:bodyPr>
          <a:lstStyle>
            <a:lvl1pPr lvl="0" algn="l">
              <a:spcBef>
                <a:spcPts val="0"/>
              </a:spcBef>
              <a:spcAft>
                <a:spcPts val="0"/>
              </a:spcAft>
              <a:buClr>
                <a:schemeClr val="dk1"/>
              </a:buClr>
              <a:buSzPts val="9600"/>
              <a:buFont typeface="Calibri"/>
              <a:buNone/>
              <a:defRPr sz="9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17160241" y="1310643"/>
            <a:ext cx="24536399" cy="28094942"/>
          </a:xfrm>
          <a:prstGeom prst="rect">
            <a:avLst/>
          </a:prstGeom>
          <a:noFill/>
          <a:ln>
            <a:noFill/>
          </a:ln>
        </p:spPr>
        <p:txBody>
          <a:bodyPr spcFirstLastPara="1" wrap="square" lIns="438900" tIns="219450" rIns="438900" bIns="219450" anchor="t" anchorCtr="0">
            <a:noAutofit/>
          </a:bodyPr>
          <a:lstStyle>
            <a:lvl1pPr marL="457200" lvl="0" indent="-1206500" algn="l">
              <a:spcBef>
                <a:spcPts val="3080"/>
              </a:spcBef>
              <a:spcAft>
                <a:spcPts val="0"/>
              </a:spcAft>
              <a:buClr>
                <a:schemeClr val="dk1"/>
              </a:buClr>
              <a:buSzPts val="15400"/>
              <a:buChar char="•"/>
              <a:defRPr sz="15400"/>
            </a:lvl1pPr>
            <a:lvl2pPr marL="914400" lvl="1" indent="-1079500" algn="l">
              <a:spcBef>
                <a:spcPts val="2680"/>
              </a:spcBef>
              <a:spcAft>
                <a:spcPts val="0"/>
              </a:spcAft>
              <a:buClr>
                <a:schemeClr val="dk1"/>
              </a:buClr>
              <a:buSzPts val="13400"/>
              <a:buChar char="–"/>
              <a:defRPr sz="13400"/>
            </a:lvl2pPr>
            <a:lvl3pPr marL="1371600" lvl="2" indent="-958850" algn="l">
              <a:spcBef>
                <a:spcPts val="2300"/>
              </a:spcBef>
              <a:spcAft>
                <a:spcPts val="0"/>
              </a:spcAft>
              <a:buClr>
                <a:schemeClr val="dk1"/>
              </a:buClr>
              <a:buSzPts val="11500"/>
              <a:buChar char="•"/>
              <a:defRPr sz="11500"/>
            </a:lvl3pPr>
            <a:lvl4pPr marL="1828800" lvl="3" indent="-838200" algn="l">
              <a:spcBef>
                <a:spcPts val="1920"/>
              </a:spcBef>
              <a:spcAft>
                <a:spcPts val="0"/>
              </a:spcAft>
              <a:buClr>
                <a:schemeClr val="dk1"/>
              </a:buClr>
              <a:buSzPts val="9600"/>
              <a:buChar char="–"/>
              <a:defRPr sz="9600"/>
            </a:lvl4pPr>
            <a:lvl5pPr marL="2286000" lvl="4" indent="-838200" algn="l">
              <a:spcBef>
                <a:spcPts val="1920"/>
              </a:spcBef>
              <a:spcAft>
                <a:spcPts val="0"/>
              </a:spcAft>
              <a:buClr>
                <a:schemeClr val="dk1"/>
              </a:buClr>
              <a:buSzPts val="9600"/>
              <a:buChar char="»"/>
              <a:defRPr sz="9600"/>
            </a:lvl5pPr>
            <a:lvl6pPr marL="2743200" lvl="5" indent="-838200" algn="l">
              <a:spcBef>
                <a:spcPts val="1920"/>
              </a:spcBef>
              <a:spcAft>
                <a:spcPts val="0"/>
              </a:spcAft>
              <a:buClr>
                <a:schemeClr val="dk1"/>
              </a:buClr>
              <a:buSzPts val="9600"/>
              <a:buChar char="•"/>
              <a:defRPr sz="9600"/>
            </a:lvl6pPr>
            <a:lvl7pPr marL="3200400" lvl="6" indent="-838200" algn="l">
              <a:spcBef>
                <a:spcPts val="1920"/>
              </a:spcBef>
              <a:spcAft>
                <a:spcPts val="0"/>
              </a:spcAft>
              <a:buClr>
                <a:schemeClr val="dk1"/>
              </a:buClr>
              <a:buSzPts val="9600"/>
              <a:buChar char="•"/>
              <a:defRPr sz="9600"/>
            </a:lvl7pPr>
            <a:lvl8pPr marL="3657600" lvl="7" indent="-838200" algn="l">
              <a:spcBef>
                <a:spcPts val="1920"/>
              </a:spcBef>
              <a:spcAft>
                <a:spcPts val="0"/>
              </a:spcAft>
              <a:buClr>
                <a:schemeClr val="dk1"/>
              </a:buClr>
              <a:buSzPts val="9600"/>
              <a:buChar char="•"/>
              <a:defRPr sz="9600"/>
            </a:lvl8pPr>
            <a:lvl9pPr marL="4114800" lvl="8" indent="-838200" algn="l">
              <a:spcBef>
                <a:spcPts val="1920"/>
              </a:spcBef>
              <a:spcAft>
                <a:spcPts val="0"/>
              </a:spcAft>
              <a:buClr>
                <a:schemeClr val="dk1"/>
              </a:buClr>
              <a:buSzPts val="9600"/>
              <a:buChar char="•"/>
              <a:defRPr sz="9600"/>
            </a:lvl9pPr>
          </a:lstStyle>
          <a:p>
            <a:endParaRPr/>
          </a:p>
        </p:txBody>
      </p:sp>
      <p:sp>
        <p:nvSpPr>
          <p:cNvPr id="61" name="Google Shape;61;p9"/>
          <p:cNvSpPr txBox="1">
            <a:spLocks noGrp="1"/>
          </p:cNvSpPr>
          <p:nvPr>
            <p:ph type="body" idx="2"/>
          </p:nvPr>
        </p:nvSpPr>
        <p:spPr>
          <a:xfrm>
            <a:off x="2194563" y="6888483"/>
            <a:ext cx="14439902" cy="22517102"/>
          </a:xfrm>
          <a:prstGeom prst="rect">
            <a:avLst/>
          </a:prstGeom>
          <a:noFill/>
          <a:ln>
            <a:noFill/>
          </a:ln>
        </p:spPr>
        <p:txBody>
          <a:bodyPr spcFirstLastPara="1" wrap="square" lIns="438900" tIns="219450" rIns="438900" bIns="219450" anchor="t" anchorCtr="0">
            <a:noAutofit/>
          </a:bodyPr>
          <a:lstStyle>
            <a:lvl1pPr marL="457200" lvl="0" indent="-228600" algn="l">
              <a:spcBef>
                <a:spcPts val="1340"/>
              </a:spcBef>
              <a:spcAft>
                <a:spcPts val="0"/>
              </a:spcAft>
              <a:buClr>
                <a:schemeClr val="dk1"/>
              </a:buClr>
              <a:buSzPts val="6700"/>
              <a:buNone/>
              <a:defRPr sz="6700"/>
            </a:lvl1pPr>
            <a:lvl2pPr marL="914400" lvl="1" indent="-228600" algn="l">
              <a:spcBef>
                <a:spcPts val="1160"/>
              </a:spcBef>
              <a:spcAft>
                <a:spcPts val="0"/>
              </a:spcAft>
              <a:buClr>
                <a:schemeClr val="dk1"/>
              </a:buClr>
              <a:buSzPts val="5800"/>
              <a:buNone/>
              <a:defRPr sz="5800"/>
            </a:lvl2pPr>
            <a:lvl3pPr marL="1371600" lvl="2" indent="-228600" algn="l">
              <a:spcBef>
                <a:spcPts val="960"/>
              </a:spcBef>
              <a:spcAft>
                <a:spcPts val="0"/>
              </a:spcAft>
              <a:buClr>
                <a:schemeClr val="dk1"/>
              </a:buClr>
              <a:buSzPts val="4800"/>
              <a:buNone/>
              <a:defRPr sz="4800"/>
            </a:lvl3pPr>
            <a:lvl4pPr marL="1828800" lvl="3" indent="-228600" algn="l">
              <a:spcBef>
                <a:spcPts val="860"/>
              </a:spcBef>
              <a:spcAft>
                <a:spcPts val="0"/>
              </a:spcAft>
              <a:buClr>
                <a:schemeClr val="dk1"/>
              </a:buClr>
              <a:buSzPts val="4300"/>
              <a:buNone/>
              <a:defRPr sz="4300"/>
            </a:lvl4pPr>
            <a:lvl5pPr marL="2286000" lvl="4" indent="-228600" algn="l">
              <a:spcBef>
                <a:spcPts val="860"/>
              </a:spcBef>
              <a:spcAft>
                <a:spcPts val="0"/>
              </a:spcAft>
              <a:buClr>
                <a:schemeClr val="dk1"/>
              </a:buClr>
              <a:buSzPts val="4300"/>
              <a:buNone/>
              <a:defRPr sz="4300"/>
            </a:lvl5pPr>
            <a:lvl6pPr marL="2743200" lvl="5" indent="-228600" algn="l">
              <a:spcBef>
                <a:spcPts val="860"/>
              </a:spcBef>
              <a:spcAft>
                <a:spcPts val="0"/>
              </a:spcAft>
              <a:buClr>
                <a:schemeClr val="dk1"/>
              </a:buClr>
              <a:buSzPts val="4300"/>
              <a:buNone/>
              <a:defRPr sz="4300"/>
            </a:lvl6pPr>
            <a:lvl7pPr marL="3200400" lvl="6" indent="-228600" algn="l">
              <a:spcBef>
                <a:spcPts val="860"/>
              </a:spcBef>
              <a:spcAft>
                <a:spcPts val="0"/>
              </a:spcAft>
              <a:buClr>
                <a:schemeClr val="dk1"/>
              </a:buClr>
              <a:buSzPts val="4300"/>
              <a:buNone/>
              <a:defRPr sz="4300"/>
            </a:lvl7pPr>
            <a:lvl8pPr marL="3657600" lvl="7" indent="-228600" algn="l">
              <a:spcBef>
                <a:spcPts val="860"/>
              </a:spcBef>
              <a:spcAft>
                <a:spcPts val="0"/>
              </a:spcAft>
              <a:buClr>
                <a:schemeClr val="dk1"/>
              </a:buClr>
              <a:buSzPts val="4300"/>
              <a:buNone/>
              <a:defRPr sz="4300"/>
            </a:lvl8pPr>
            <a:lvl9pPr marL="4114800" lvl="8" indent="-228600" algn="l">
              <a:spcBef>
                <a:spcPts val="860"/>
              </a:spcBef>
              <a:spcAft>
                <a:spcPts val="0"/>
              </a:spcAft>
              <a:buClr>
                <a:schemeClr val="dk1"/>
              </a:buClr>
              <a:buSzPts val="4300"/>
              <a:buNone/>
              <a:defRPr sz="4300"/>
            </a:lvl9pPr>
          </a:lstStyle>
          <a:p>
            <a:endParaRPr/>
          </a:p>
        </p:txBody>
      </p:sp>
      <p:sp>
        <p:nvSpPr>
          <p:cNvPr id="62" name="Google Shape;62;p9"/>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3" name="Google Shape;63;p9"/>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4" name="Google Shape;64;p9"/>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602982" y="23042880"/>
            <a:ext cx="26334721" cy="2720342"/>
          </a:xfrm>
          <a:prstGeom prst="rect">
            <a:avLst/>
          </a:prstGeom>
          <a:noFill/>
          <a:ln>
            <a:noFill/>
          </a:ln>
        </p:spPr>
        <p:txBody>
          <a:bodyPr spcFirstLastPara="1" wrap="square" lIns="438900" tIns="219450" rIns="438900" bIns="219450" anchor="b" anchorCtr="0">
            <a:noAutofit/>
          </a:bodyPr>
          <a:lstStyle>
            <a:lvl1pPr lvl="0" algn="l">
              <a:spcBef>
                <a:spcPts val="0"/>
              </a:spcBef>
              <a:spcAft>
                <a:spcPts val="0"/>
              </a:spcAft>
              <a:buClr>
                <a:schemeClr val="dk1"/>
              </a:buClr>
              <a:buSzPts val="9600"/>
              <a:buFont typeface="Calibri"/>
              <a:buNone/>
              <a:defRPr sz="9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8602982" y="2941320"/>
            <a:ext cx="26334721" cy="19751040"/>
          </a:xfrm>
          <a:prstGeom prst="rect">
            <a:avLst/>
          </a:prstGeom>
          <a:noFill/>
          <a:ln>
            <a:noFill/>
          </a:ln>
        </p:spPr>
        <p:txBody>
          <a:bodyPr spcFirstLastPara="1" wrap="square" lIns="438900" tIns="219450" rIns="438900" bIns="219450" anchor="t" anchorCtr="0">
            <a:noAutofit/>
          </a:bodyPr>
          <a:lstStyle>
            <a:lvl1pPr marR="0" lvl="0" algn="l" rtl="0">
              <a:spcBef>
                <a:spcPts val="3080"/>
              </a:spcBef>
              <a:spcAft>
                <a:spcPts val="0"/>
              </a:spcAft>
              <a:buClr>
                <a:schemeClr val="dk1"/>
              </a:buClr>
              <a:buSzPts val="15400"/>
              <a:buFont typeface="Arial"/>
              <a:buNone/>
              <a:defRPr sz="15400" b="0" i="0" u="none" strike="noStrike" cap="none">
                <a:solidFill>
                  <a:schemeClr val="dk1"/>
                </a:solidFill>
                <a:latin typeface="Calibri"/>
                <a:ea typeface="Calibri"/>
                <a:cs typeface="Calibri"/>
                <a:sym typeface="Calibri"/>
              </a:defRPr>
            </a:lvl1pPr>
            <a:lvl2pPr marR="0" lvl="1" algn="l" rtl="0">
              <a:spcBef>
                <a:spcPts val="2680"/>
              </a:spcBef>
              <a:spcAft>
                <a:spcPts val="0"/>
              </a:spcAft>
              <a:buClr>
                <a:schemeClr val="dk1"/>
              </a:buClr>
              <a:buSzPts val="13400"/>
              <a:buFont typeface="Arial"/>
              <a:buNone/>
              <a:defRPr sz="13400" b="0" i="0" u="none" strike="noStrike" cap="none">
                <a:solidFill>
                  <a:schemeClr val="dk1"/>
                </a:solidFill>
                <a:latin typeface="Calibri"/>
                <a:ea typeface="Calibri"/>
                <a:cs typeface="Calibri"/>
                <a:sym typeface="Calibri"/>
              </a:defRPr>
            </a:lvl2pPr>
            <a:lvl3pPr marR="0" lvl="2" algn="l" rtl="0">
              <a:spcBef>
                <a:spcPts val="2300"/>
              </a:spcBef>
              <a:spcAft>
                <a:spcPts val="0"/>
              </a:spcAft>
              <a:buClr>
                <a:schemeClr val="dk1"/>
              </a:buClr>
              <a:buSzPts val="11500"/>
              <a:buFont typeface="Arial"/>
              <a:buNone/>
              <a:defRPr sz="11500" b="0" i="0" u="none" strike="noStrike" cap="none">
                <a:solidFill>
                  <a:schemeClr val="dk1"/>
                </a:solidFill>
                <a:latin typeface="Calibri"/>
                <a:ea typeface="Calibri"/>
                <a:cs typeface="Calibri"/>
                <a:sym typeface="Calibri"/>
              </a:defRPr>
            </a:lvl3pPr>
            <a:lvl4pPr marR="0" lvl="3" algn="l" rtl="0">
              <a:spcBef>
                <a:spcPts val="1920"/>
              </a:spcBef>
              <a:spcAft>
                <a:spcPts val="0"/>
              </a:spcAft>
              <a:buClr>
                <a:schemeClr val="dk1"/>
              </a:buClr>
              <a:buSzPts val="9600"/>
              <a:buFont typeface="Arial"/>
              <a:buNone/>
              <a:defRPr sz="9600" b="0" i="0" u="none" strike="noStrike" cap="none">
                <a:solidFill>
                  <a:schemeClr val="dk1"/>
                </a:solidFill>
                <a:latin typeface="Calibri"/>
                <a:ea typeface="Calibri"/>
                <a:cs typeface="Calibri"/>
                <a:sym typeface="Calibri"/>
              </a:defRPr>
            </a:lvl4pPr>
            <a:lvl5pPr marR="0" lvl="4" algn="l" rtl="0">
              <a:spcBef>
                <a:spcPts val="1920"/>
              </a:spcBef>
              <a:spcAft>
                <a:spcPts val="0"/>
              </a:spcAft>
              <a:buClr>
                <a:schemeClr val="dk1"/>
              </a:buClr>
              <a:buSzPts val="9600"/>
              <a:buFont typeface="Arial"/>
              <a:buNone/>
              <a:defRPr sz="9600" b="0" i="0" u="none" strike="noStrike" cap="none">
                <a:solidFill>
                  <a:schemeClr val="dk1"/>
                </a:solidFill>
                <a:latin typeface="Calibri"/>
                <a:ea typeface="Calibri"/>
                <a:cs typeface="Calibri"/>
                <a:sym typeface="Calibri"/>
              </a:defRPr>
            </a:lvl5pPr>
            <a:lvl6pPr marR="0" lvl="5" algn="l" rtl="0">
              <a:spcBef>
                <a:spcPts val="1920"/>
              </a:spcBef>
              <a:spcAft>
                <a:spcPts val="0"/>
              </a:spcAft>
              <a:buClr>
                <a:schemeClr val="dk1"/>
              </a:buClr>
              <a:buSzPts val="9600"/>
              <a:buFont typeface="Arial"/>
              <a:buNone/>
              <a:defRPr sz="9600" b="0" i="0" u="none" strike="noStrike" cap="none">
                <a:solidFill>
                  <a:schemeClr val="dk1"/>
                </a:solidFill>
                <a:latin typeface="Calibri"/>
                <a:ea typeface="Calibri"/>
                <a:cs typeface="Calibri"/>
                <a:sym typeface="Calibri"/>
              </a:defRPr>
            </a:lvl6pPr>
            <a:lvl7pPr marR="0" lvl="6" algn="l" rtl="0">
              <a:spcBef>
                <a:spcPts val="1920"/>
              </a:spcBef>
              <a:spcAft>
                <a:spcPts val="0"/>
              </a:spcAft>
              <a:buClr>
                <a:schemeClr val="dk1"/>
              </a:buClr>
              <a:buSzPts val="9600"/>
              <a:buFont typeface="Arial"/>
              <a:buNone/>
              <a:defRPr sz="9600" b="0" i="0" u="none" strike="noStrike" cap="none">
                <a:solidFill>
                  <a:schemeClr val="dk1"/>
                </a:solidFill>
                <a:latin typeface="Calibri"/>
                <a:ea typeface="Calibri"/>
                <a:cs typeface="Calibri"/>
                <a:sym typeface="Calibri"/>
              </a:defRPr>
            </a:lvl7pPr>
            <a:lvl8pPr marR="0" lvl="7" algn="l" rtl="0">
              <a:spcBef>
                <a:spcPts val="1920"/>
              </a:spcBef>
              <a:spcAft>
                <a:spcPts val="0"/>
              </a:spcAft>
              <a:buClr>
                <a:schemeClr val="dk1"/>
              </a:buClr>
              <a:buSzPts val="9600"/>
              <a:buFont typeface="Arial"/>
              <a:buNone/>
              <a:defRPr sz="9600" b="0" i="0" u="none" strike="noStrike" cap="none">
                <a:solidFill>
                  <a:schemeClr val="dk1"/>
                </a:solidFill>
                <a:latin typeface="Calibri"/>
                <a:ea typeface="Calibri"/>
                <a:cs typeface="Calibri"/>
                <a:sym typeface="Calibri"/>
              </a:defRPr>
            </a:lvl8pPr>
            <a:lvl9pPr marR="0" lvl="8" algn="l" rtl="0">
              <a:spcBef>
                <a:spcPts val="1920"/>
              </a:spcBef>
              <a:spcAft>
                <a:spcPts val="0"/>
              </a:spcAft>
              <a:buClr>
                <a:schemeClr val="dk1"/>
              </a:buClr>
              <a:buSzPts val="9600"/>
              <a:buFont typeface="Arial"/>
              <a:buNone/>
              <a:defRPr sz="9600" b="0" i="0" u="none" strike="noStrike" cap="none">
                <a:solidFill>
                  <a:schemeClr val="dk1"/>
                </a:solidFill>
                <a:latin typeface="Calibri"/>
                <a:ea typeface="Calibri"/>
                <a:cs typeface="Calibri"/>
                <a:sym typeface="Calibri"/>
              </a:defRPr>
            </a:lvl9pPr>
          </a:lstStyle>
          <a:p>
            <a:endParaRPr dirty="0"/>
          </a:p>
        </p:txBody>
      </p:sp>
      <p:sp>
        <p:nvSpPr>
          <p:cNvPr id="68" name="Google Shape;68;p10"/>
          <p:cNvSpPr txBox="1">
            <a:spLocks noGrp="1"/>
          </p:cNvSpPr>
          <p:nvPr>
            <p:ph type="body" idx="1"/>
          </p:nvPr>
        </p:nvSpPr>
        <p:spPr>
          <a:xfrm>
            <a:off x="8602982" y="25763222"/>
            <a:ext cx="26334721" cy="3863338"/>
          </a:xfrm>
          <a:prstGeom prst="rect">
            <a:avLst/>
          </a:prstGeom>
          <a:noFill/>
          <a:ln>
            <a:noFill/>
          </a:ln>
        </p:spPr>
        <p:txBody>
          <a:bodyPr spcFirstLastPara="1" wrap="square" lIns="438900" tIns="219450" rIns="438900" bIns="219450" anchor="t" anchorCtr="0">
            <a:noAutofit/>
          </a:bodyPr>
          <a:lstStyle>
            <a:lvl1pPr marL="457200" lvl="0" indent="-228600" algn="l">
              <a:spcBef>
                <a:spcPts val="1340"/>
              </a:spcBef>
              <a:spcAft>
                <a:spcPts val="0"/>
              </a:spcAft>
              <a:buClr>
                <a:schemeClr val="dk1"/>
              </a:buClr>
              <a:buSzPts val="6700"/>
              <a:buNone/>
              <a:defRPr sz="6700"/>
            </a:lvl1pPr>
            <a:lvl2pPr marL="914400" lvl="1" indent="-228600" algn="l">
              <a:spcBef>
                <a:spcPts val="1160"/>
              </a:spcBef>
              <a:spcAft>
                <a:spcPts val="0"/>
              </a:spcAft>
              <a:buClr>
                <a:schemeClr val="dk1"/>
              </a:buClr>
              <a:buSzPts val="5800"/>
              <a:buNone/>
              <a:defRPr sz="5800"/>
            </a:lvl2pPr>
            <a:lvl3pPr marL="1371600" lvl="2" indent="-228600" algn="l">
              <a:spcBef>
                <a:spcPts val="960"/>
              </a:spcBef>
              <a:spcAft>
                <a:spcPts val="0"/>
              </a:spcAft>
              <a:buClr>
                <a:schemeClr val="dk1"/>
              </a:buClr>
              <a:buSzPts val="4800"/>
              <a:buNone/>
              <a:defRPr sz="4800"/>
            </a:lvl3pPr>
            <a:lvl4pPr marL="1828800" lvl="3" indent="-228600" algn="l">
              <a:spcBef>
                <a:spcPts val="860"/>
              </a:spcBef>
              <a:spcAft>
                <a:spcPts val="0"/>
              </a:spcAft>
              <a:buClr>
                <a:schemeClr val="dk1"/>
              </a:buClr>
              <a:buSzPts val="4300"/>
              <a:buNone/>
              <a:defRPr sz="4300"/>
            </a:lvl4pPr>
            <a:lvl5pPr marL="2286000" lvl="4" indent="-228600" algn="l">
              <a:spcBef>
                <a:spcPts val="860"/>
              </a:spcBef>
              <a:spcAft>
                <a:spcPts val="0"/>
              </a:spcAft>
              <a:buClr>
                <a:schemeClr val="dk1"/>
              </a:buClr>
              <a:buSzPts val="4300"/>
              <a:buNone/>
              <a:defRPr sz="4300"/>
            </a:lvl5pPr>
            <a:lvl6pPr marL="2743200" lvl="5" indent="-228600" algn="l">
              <a:spcBef>
                <a:spcPts val="860"/>
              </a:spcBef>
              <a:spcAft>
                <a:spcPts val="0"/>
              </a:spcAft>
              <a:buClr>
                <a:schemeClr val="dk1"/>
              </a:buClr>
              <a:buSzPts val="4300"/>
              <a:buNone/>
              <a:defRPr sz="4300"/>
            </a:lvl6pPr>
            <a:lvl7pPr marL="3200400" lvl="6" indent="-228600" algn="l">
              <a:spcBef>
                <a:spcPts val="860"/>
              </a:spcBef>
              <a:spcAft>
                <a:spcPts val="0"/>
              </a:spcAft>
              <a:buClr>
                <a:schemeClr val="dk1"/>
              </a:buClr>
              <a:buSzPts val="4300"/>
              <a:buNone/>
              <a:defRPr sz="4300"/>
            </a:lvl7pPr>
            <a:lvl8pPr marL="3657600" lvl="7" indent="-228600" algn="l">
              <a:spcBef>
                <a:spcPts val="860"/>
              </a:spcBef>
              <a:spcAft>
                <a:spcPts val="0"/>
              </a:spcAft>
              <a:buClr>
                <a:schemeClr val="dk1"/>
              </a:buClr>
              <a:buSzPts val="4300"/>
              <a:buNone/>
              <a:defRPr sz="4300"/>
            </a:lvl8pPr>
            <a:lvl9pPr marL="4114800" lvl="8" indent="-228600" algn="l">
              <a:spcBef>
                <a:spcPts val="860"/>
              </a:spcBef>
              <a:spcAft>
                <a:spcPts val="0"/>
              </a:spcAft>
              <a:buClr>
                <a:schemeClr val="dk1"/>
              </a:buClr>
              <a:buSzPts val="4300"/>
              <a:buNone/>
              <a:defRPr sz="4300"/>
            </a:lvl9pPr>
          </a:lstStyle>
          <a:p>
            <a:endParaRPr/>
          </a:p>
        </p:txBody>
      </p:sp>
      <p:sp>
        <p:nvSpPr>
          <p:cNvPr id="69" name="Google Shape;69;p10"/>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0" name="Google Shape;70;p10"/>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1" name="Google Shape;71;p10"/>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2194560" y="1318262"/>
            <a:ext cx="39502081" cy="5486400"/>
          </a:xfrm>
          <a:prstGeom prst="rect">
            <a:avLst/>
          </a:prstGeom>
          <a:noFill/>
          <a:ln>
            <a:noFill/>
          </a:ln>
        </p:spPr>
        <p:txBody>
          <a:bodyPr spcFirstLastPara="1" wrap="square" lIns="438900" tIns="219450" rIns="438900" bIns="219450" anchor="ctr" anchorCtr="0">
            <a:noAutofit/>
          </a:bodyPr>
          <a:lstStyle>
            <a:lvl1pPr marR="0" lvl="0" algn="ctr" rtl="0">
              <a:spcBef>
                <a:spcPts val="0"/>
              </a:spcBef>
              <a:spcAft>
                <a:spcPts val="0"/>
              </a:spcAft>
              <a:buClr>
                <a:schemeClr val="dk1"/>
              </a:buClr>
              <a:buSzPts val="21100"/>
              <a:buFont typeface="Calibri"/>
              <a:buNone/>
              <a:defRPr sz="211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2194560" y="7680963"/>
            <a:ext cx="39502081" cy="21724621"/>
          </a:xfrm>
          <a:prstGeom prst="rect">
            <a:avLst/>
          </a:prstGeom>
          <a:noFill/>
          <a:ln>
            <a:noFill/>
          </a:ln>
        </p:spPr>
        <p:txBody>
          <a:bodyPr spcFirstLastPara="1" wrap="square" lIns="438900" tIns="219450" rIns="438900" bIns="219450" anchor="t" anchorCtr="0">
            <a:noAutofit/>
          </a:bodyPr>
          <a:lstStyle>
            <a:lvl1pPr marL="457200" marR="0" lvl="0" indent="-1206500" algn="l" rtl="0">
              <a:spcBef>
                <a:spcPts val="3080"/>
              </a:spcBef>
              <a:spcAft>
                <a:spcPts val="0"/>
              </a:spcAft>
              <a:buClr>
                <a:schemeClr val="dk1"/>
              </a:buClr>
              <a:buSzPts val="15400"/>
              <a:buFont typeface="Arial"/>
              <a:buChar char="•"/>
              <a:defRPr sz="15400" b="0" i="0" u="none" strike="noStrike" cap="none">
                <a:solidFill>
                  <a:schemeClr val="dk1"/>
                </a:solidFill>
                <a:latin typeface="Calibri"/>
                <a:ea typeface="Calibri"/>
                <a:cs typeface="Calibri"/>
                <a:sym typeface="Calibri"/>
              </a:defRPr>
            </a:lvl1pPr>
            <a:lvl2pPr marL="914400" marR="0" lvl="1" indent="-1079500" algn="l" rtl="0">
              <a:spcBef>
                <a:spcPts val="2680"/>
              </a:spcBef>
              <a:spcAft>
                <a:spcPts val="0"/>
              </a:spcAft>
              <a:buClr>
                <a:schemeClr val="dk1"/>
              </a:buClr>
              <a:buSzPts val="13400"/>
              <a:buFont typeface="Arial"/>
              <a:buChar char="–"/>
              <a:defRPr sz="13400" b="0" i="0" u="none" strike="noStrike" cap="none">
                <a:solidFill>
                  <a:schemeClr val="dk1"/>
                </a:solidFill>
                <a:latin typeface="Calibri"/>
                <a:ea typeface="Calibri"/>
                <a:cs typeface="Calibri"/>
                <a:sym typeface="Calibri"/>
              </a:defRPr>
            </a:lvl2pPr>
            <a:lvl3pPr marL="1371600" marR="0" lvl="2" indent="-958850" algn="l" rtl="0">
              <a:spcBef>
                <a:spcPts val="2300"/>
              </a:spcBef>
              <a:spcAft>
                <a:spcPts val="0"/>
              </a:spcAft>
              <a:buClr>
                <a:schemeClr val="dk1"/>
              </a:buClr>
              <a:buSzPts val="11500"/>
              <a:buFont typeface="Arial"/>
              <a:buChar char="•"/>
              <a:defRPr sz="11500" b="0" i="0" u="none" strike="noStrike" cap="none">
                <a:solidFill>
                  <a:schemeClr val="dk1"/>
                </a:solidFill>
                <a:latin typeface="Calibri"/>
                <a:ea typeface="Calibri"/>
                <a:cs typeface="Calibri"/>
                <a:sym typeface="Calibri"/>
              </a:defRPr>
            </a:lvl3pPr>
            <a:lvl4pPr marL="1828800" marR="0" lvl="3" indent="-838200" algn="l" rtl="0">
              <a:spcBef>
                <a:spcPts val="192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4pPr>
            <a:lvl5pPr marL="2286000" marR="0" lvl="4" indent="-838200" algn="l" rtl="0">
              <a:spcBef>
                <a:spcPts val="192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5pPr>
            <a:lvl6pPr marL="2743200" marR="0" lvl="5" indent="-838200" algn="l" rtl="0">
              <a:spcBef>
                <a:spcPts val="192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6pPr>
            <a:lvl7pPr marL="3200400" marR="0" lvl="6" indent="-838200" algn="l" rtl="0">
              <a:spcBef>
                <a:spcPts val="192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7pPr>
            <a:lvl8pPr marL="3657600" marR="0" lvl="7" indent="-838200" algn="l" rtl="0">
              <a:spcBef>
                <a:spcPts val="192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8pPr>
            <a:lvl9pPr marL="4114800" marR="0" lvl="8" indent="-838200" algn="l" rtl="0">
              <a:spcBef>
                <a:spcPts val="192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marR="0" lvl="0" algn="l" rtl="0">
              <a:spcBef>
                <a:spcPts val="0"/>
              </a:spcBef>
              <a:spcAft>
                <a:spcPts val="0"/>
              </a:spcAft>
              <a:buSzPts val="1400"/>
              <a:buNone/>
              <a:defRPr sz="58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3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400" b="0" i="0" u="none" strike="noStrike" cap="none">
                <a:solidFill>
                  <a:schemeClr val="dk1"/>
                </a:solidFill>
                <a:latin typeface="Arial"/>
                <a:ea typeface="Arial"/>
                <a:cs typeface="Arial"/>
                <a:sym typeface="Arial"/>
              </a:defRPr>
            </a:lvl9pPr>
          </a:lstStyle>
          <a:p>
            <a:endParaRPr dirty="0"/>
          </a:p>
        </p:txBody>
      </p:sp>
      <p:sp>
        <p:nvSpPr>
          <p:cNvPr id="13" name="Google Shape;13;p1"/>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marR="0" lvl="0" algn="ctr" rtl="0">
              <a:spcBef>
                <a:spcPts val="0"/>
              </a:spcBef>
              <a:spcAft>
                <a:spcPts val="0"/>
              </a:spcAft>
              <a:buSzPts val="1400"/>
              <a:buNone/>
              <a:defRPr sz="58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3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400" b="0" i="0" u="none" strike="noStrike" cap="none">
                <a:solidFill>
                  <a:schemeClr val="dk1"/>
                </a:solidFill>
                <a:latin typeface="Arial"/>
                <a:ea typeface="Arial"/>
                <a:cs typeface="Arial"/>
                <a:sym typeface="Arial"/>
              </a:defRPr>
            </a:lvl9pPr>
          </a:lstStyle>
          <a:p>
            <a:endParaRPr dirty="0"/>
          </a:p>
        </p:txBody>
      </p:sp>
      <p:sp>
        <p:nvSpPr>
          <p:cNvPr id="14" name="Google Shape;14;p1"/>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marR="0" lvl="0" indent="0" algn="r" rtl="0">
              <a:spcBef>
                <a:spcPts val="0"/>
              </a:spcBef>
              <a:spcAft>
                <a:spcPts val="0"/>
              </a:spcAft>
              <a:buNone/>
              <a:defRPr sz="5800" b="0" i="0" u="none" strike="noStrike" cap="none">
                <a:solidFill>
                  <a:srgbClr val="888888"/>
                </a:solidFill>
                <a:latin typeface="Arial"/>
                <a:ea typeface="Arial"/>
                <a:cs typeface="Arial"/>
                <a:sym typeface="Arial"/>
              </a:defRPr>
            </a:lvl1pPr>
            <a:lvl2pPr marL="0" marR="0" lvl="1" indent="0" algn="r" rtl="0">
              <a:spcBef>
                <a:spcPts val="0"/>
              </a:spcBef>
              <a:spcAft>
                <a:spcPts val="0"/>
              </a:spcAft>
              <a:buNone/>
              <a:defRPr sz="5800" b="0" i="0" u="none" strike="noStrike" cap="none">
                <a:solidFill>
                  <a:srgbClr val="888888"/>
                </a:solidFill>
                <a:latin typeface="Arial"/>
                <a:ea typeface="Arial"/>
                <a:cs typeface="Arial"/>
                <a:sym typeface="Arial"/>
              </a:defRPr>
            </a:lvl2pPr>
            <a:lvl3pPr marL="0" marR="0" lvl="2" indent="0" algn="r" rtl="0">
              <a:spcBef>
                <a:spcPts val="0"/>
              </a:spcBef>
              <a:spcAft>
                <a:spcPts val="0"/>
              </a:spcAft>
              <a:buNone/>
              <a:defRPr sz="5800" b="0" i="0" u="none" strike="noStrike" cap="none">
                <a:solidFill>
                  <a:srgbClr val="888888"/>
                </a:solidFill>
                <a:latin typeface="Arial"/>
                <a:ea typeface="Arial"/>
                <a:cs typeface="Arial"/>
                <a:sym typeface="Arial"/>
              </a:defRPr>
            </a:lvl3pPr>
            <a:lvl4pPr marL="0" marR="0" lvl="3" indent="0" algn="r" rtl="0">
              <a:spcBef>
                <a:spcPts val="0"/>
              </a:spcBef>
              <a:spcAft>
                <a:spcPts val="0"/>
              </a:spcAft>
              <a:buNone/>
              <a:defRPr sz="5800" b="0" i="0" u="none" strike="noStrike" cap="none">
                <a:solidFill>
                  <a:srgbClr val="888888"/>
                </a:solidFill>
                <a:latin typeface="Arial"/>
                <a:ea typeface="Arial"/>
                <a:cs typeface="Arial"/>
                <a:sym typeface="Arial"/>
              </a:defRPr>
            </a:lvl4pPr>
            <a:lvl5pPr marL="0" marR="0" lvl="4" indent="0" algn="r" rtl="0">
              <a:spcBef>
                <a:spcPts val="0"/>
              </a:spcBef>
              <a:spcAft>
                <a:spcPts val="0"/>
              </a:spcAft>
              <a:buNone/>
              <a:defRPr sz="5800" b="0" i="0" u="none" strike="noStrike" cap="none">
                <a:solidFill>
                  <a:srgbClr val="888888"/>
                </a:solidFill>
                <a:latin typeface="Arial"/>
                <a:ea typeface="Arial"/>
                <a:cs typeface="Arial"/>
                <a:sym typeface="Arial"/>
              </a:defRPr>
            </a:lvl5pPr>
            <a:lvl6pPr marL="0" marR="0" lvl="5" indent="0" algn="r" rtl="0">
              <a:spcBef>
                <a:spcPts val="0"/>
              </a:spcBef>
              <a:spcAft>
                <a:spcPts val="0"/>
              </a:spcAft>
              <a:buNone/>
              <a:defRPr sz="5800" b="0" i="0" u="none" strike="noStrike" cap="none">
                <a:solidFill>
                  <a:srgbClr val="888888"/>
                </a:solidFill>
                <a:latin typeface="Arial"/>
                <a:ea typeface="Arial"/>
                <a:cs typeface="Arial"/>
                <a:sym typeface="Arial"/>
              </a:defRPr>
            </a:lvl6pPr>
            <a:lvl7pPr marL="0" marR="0" lvl="6" indent="0" algn="r" rtl="0">
              <a:spcBef>
                <a:spcPts val="0"/>
              </a:spcBef>
              <a:spcAft>
                <a:spcPts val="0"/>
              </a:spcAft>
              <a:buNone/>
              <a:defRPr sz="5800" b="0" i="0" u="none" strike="noStrike" cap="none">
                <a:solidFill>
                  <a:srgbClr val="888888"/>
                </a:solidFill>
                <a:latin typeface="Arial"/>
                <a:ea typeface="Arial"/>
                <a:cs typeface="Arial"/>
                <a:sym typeface="Arial"/>
              </a:defRPr>
            </a:lvl7pPr>
            <a:lvl8pPr marL="0" marR="0" lvl="7" indent="0" algn="r" rtl="0">
              <a:spcBef>
                <a:spcPts val="0"/>
              </a:spcBef>
              <a:spcAft>
                <a:spcPts val="0"/>
              </a:spcAft>
              <a:buNone/>
              <a:defRPr sz="5800" b="0" i="0" u="none" strike="noStrike" cap="none">
                <a:solidFill>
                  <a:srgbClr val="888888"/>
                </a:solidFill>
                <a:latin typeface="Arial"/>
                <a:ea typeface="Arial"/>
                <a:cs typeface="Arial"/>
                <a:sym typeface="Arial"/>
              </a:defRPr>
            </a:lvl8pPr>
            <a:lvl9pPr marL="0" marR="0" lvl="8" indent="0" algn="r" rtl="0">
              <a:spcBef>
                <a:spcPts val="0"/>
              </a:spcBef>
              <a:spcAft>
                <a:spcPts val="0"/>
              </a:spcAft>
              <a:buNone/>
              <a:defRPr sz="58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hyperlink" Target="https://bamc.tricare.mil/Clinics/Center-for-the-Intrepid" TargetMode="External"/><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Shape 88"/>
        <p:cNvGrpSpPr/>
        <p:nvPr/>
      </p:nvGrpSpPr>
      <p:grpSpPr>
        <a:xfrm>
          <a:off x="0" y="0"/>
          <a:ext cx="0" cy="0"/>
          <a:chOff x="0" y="0"/>
          <a:chExt cx="0" cy="0"/>
        </a:xfrm>
      </p:grpSpPr>
      <p:pic>
        <p:nvPicPr>
          <p:cNvPr id="27" name="Picture 26">
            <a:extLst>
              <a:ext uri="{FF2B5EF4-FFF2-40B4-BE49-F238E27FC236}">
                <a16:creationId xmlns:a16="http://schemas.microsoft.com/office/drawing/2014/main" id="{FFF57D45-7918-980E-B48F-91BCA227EFD7}"/>
              </a:ext>
            </a:extLst>
          </p:cNvPr>
          <p:cNvPicPr>
            <a:picLocks noChangeAspect="1"/>
          </p:cNvPicPr>
          <p:nvPr/>
        </p:nvPicPr>
        <p:blipFill>
          <a:blip r:embed="rId3"/>
          <a:stretch>
            <a:fillRect/>
          </a:stretch>
        </p:blipFill>
        <p:spPr>
          <a:xfrm>
            <a:off x="22387581" y="21163392"/>
            <a:ext cx="6898810" cy="4559454"/>
          </a:xfrm>
          <a:prstGeom prst="rect">
            <a:avLst/>
          </a:prstGeom>
        </p:spPr>
      </p:pic>
      <p:pic>
        <p:nvPicPr>
          <p:cNvPr id="24" name="Picture 23">
            <a:extLst>
              <a:ext uri="{FF2B5EF4-FFF2-40B4-BE49-F238E27FC236}">
                <a16:creationId xmlns:a16="http://schemas.microsoft.com/office/drawing/2014/main" id="{3CD8DFA7-3451-3124-8BC7-F216E4FF7217}"/>
              </a:ext>
            </a:extLst>
          </p:cNvPr>
          <p:cNvPicPr>
            <a:picLocks noChangeAspect="1"/>
          </p:cNvPicPr>
          <p:nvPr/>
        </p:nvPicPr>
        <p:blipFill>
          <a:blip r:embed="rId4"/>
          <a:stretch>
            <a:fillRect/>
          </a:stretch>
        </p:blipFill>
        <p:spPr>
          <a:xfrm>
            <a:off x="14837408" y="21163392"/>
            <a:ext cx="6903720" cy="4562699"/>
          </a:xfrm>
          <a:prstGeom prst="rect">
            <a:avLst/>
          </a:prstGeom>
        </p:spPr>
      </p:pic>
      <p:pic>
        <p:nvPicPr>
          <p:cNvPr id="22" name="Picture 21">
            <a:extLst>
              <a:ext uri="{FF2B5EF4-FFF2-40B4-BE49-F238E27FC236}">
                <a16:creationId xmlns:a16="http://schemas.microsoft.com/office/drawing/2014/main" id="{955CDB41-96B8-AA8B-BDF5-EDA629BEF3B7}"/>
              </a:ext>
            </a:extLst>
          </p:cNvPr>
          <p:cNvPicPr>
            <a:picLocks noChangeAspect="1"/>
          </p:cNvPicPr>
          <p:nvPr/>
        </p:nvPicPr>
        <p:blipFill>
          <a:blip r:embed="rId5"/>
          <a:stretch>
            <a:fillRect/>
          </a:stretch>
        </p:blipFill>
        <p:spPr>
          <a:xfrm>
            <a:off x="22304233" y="16199225"/>
            <a:ext cx="6898811" cy="4559454"/>
          </a:xfrm>
          <a:prstGeom prst="rect">
            <a:avLst/>
          </a:prstGeom>
        </p:spPr>
      </p:pic>
      <p:pic>
        <p:nvPicPr>
          <p:cNvPr id="18" name="Picture 17">
            <a:extLst>
              <a:ext uri="{FF2B5EF4-FFF2-40B4-BE49-F238E27FC236}">
                <a16:creationId xmlns:a16="http://schemas.microsoft.com/office/drawing/2014/main" id="{846788DC-31E4-2E1B-E4B7-5643419B5076}"/>
              </a:ext>
            </a:extLst>
          </p:cNvPr>
          <p:cNvPicPr>
            <a:picLocks noChangeAspect="1"/>
          </p:cNvPicPr>
          <p:nvPr/>
        </p:nvPicPr>
        <p:blipFill>
          <a:blip r:embed="rId6"/>
          <a:stretch>
            <a:fillRect/>
          </a:stretch>
        </p:blipFill>
        <p:spPr>
          <a:xfrm>
            <a:off x="14930417" y="16199225"/>
            <a:ext cx="6898811" cy="4559454"/>
          </a:xfrm>
          <a:prstGeom prst="rect">
            <a:avLst/>
          </a:prstGeom>
        </p:spPr>
      </p:pic>
      <p:pic>
        <p:nvPicPr>
          <p:cNvPr id="16" name="Picture 15">
            <a:extLst>
              <a:ext uri="{FF2B5EF4-FFF2-40B4-BE49-F238E27FC236}">
                <a16:creationId xmlns:a16="http://schemas.microsoft.com/office/drawing/2014/main" id="{29F49F5D-328A-2335-D26B-6059D087D9D4}"/>
              </a:ext>
            </a:extLst>
          </p:cNvPr>
          <p:cNvPicPr>
            <a:picLocks noChangeAspect="1"/>
          </p:cNvPicPr>
          <p:nvPr/>
        </p:nvPicPr>
        <p:blipFill>
          <a:blip r:embed="rId7"/>
          <a:stretch>
            <a:fillRect/>
          </a:stretch>
        </p:blipFill>
        <p:spPr>
          <a:xfrm>
            <a:off x="22304233" y="11412951"/>
            <a:ext cx="6903958" cy="4562856"/>
          </a:xfrm>
          <a:prstGeom prst="rect">
            <a:avLst/>
          </a:prstGeom>
        </p:spPr>
      </p:pic>
      <p:pic>
        <p:nvPicPr>
          <p:cNvPr id="12" name="Picture 11">
            <a:extLst>
              <a:ext uri="{FF2B5EF4-FFF2-40B4-BE49-F238E27FC236}">
                <a16:creationId xmlns:a16="http://schemas.microsoft.com/office/drawing/2014/main" id="{C5C8BC18-372A-171B-464C-20CB0D8B3035}"/>
              </a:ext>
            </a:extLst>
          </p:cNvPr>
          <p:cNvPicPr>
            <a:picLocks noChangeAspect="1"/>
          </p:cNvPicPr>
          <p:nvPr/>
        </p:nvPicPr>
        <p:blipFill>
          <a:blip r:embed="rId8"/>
          <a:stretch>
            <a:fillRect/>
          </a:stretch>
        </p:blipFill>
        <p:spPr>
          <a:xfrm>
            <a:off x="14930417" y="11412951"/>
            <a:ext cx="6898811" cy="4559455"/>
          </a:xfrm>
          <a:prstGeom prst="rect">
            <a:avLst/>
          </a:prstGeom>
        </p:spPr>
      </p:pic>
      <p:pic>
        <p:nvPicPr>
          <p:cNvPr id="8" name="Picture 7">
            <a:extLst>
              <a:ext uri="{FF2B5EF4-FFF2-40B4-BE49-F238E27FC236}">
                <a16:creationId xmlns:a16="http://schemas.microsoft.com/office/drawing/2014/main" id="{232D8355-7F26-D9D4-3816-CC45DAD4DF0A}"/>
              </a:ext>
            </a:extLst>
          </p:cNvPr>
          <p:cNvPicPr>
            <a:picLocks noChangeAspect="1"/>
          </p:cNvPicPr>
          <p:nvPr/>
        </p:nvPicPr>
        <p:blipFill>
          <a:blip r:embed="rId9"/>
          <a:stretch>
            <a:fillRect/>
          </a:stretch>
        </p:blipFill>
        <p:spPr>
          <a:xfrm>
            <a:off x="18352449" y="6439938"/>
            <a:ext cx="6898810" cy="4559454"/>
          </a:xfrm>
          <a:prstGeom prst="rect">
            <a:avLst/>
          </a:prstGeom>
        </p:spPr>
      </p:pic>
      <p:sp>
        <p:nvSpPr>
          <p:cNvPr id="3" name="Rectangle 2">
            <a:extLst>
              <a:ext uri="{FF2B5EF4-FFF2-40B4-BE49-F238E27FC236}">
                <a16:creationId xmlns:a16="http://schemas.microsoft.com/office/drawing/2014/main" id="{D3D70A7F-4D68-46BB-BA9E-E8572D524289}"/>
              </a:ext>
            </a:extLst>
          </p:cNvPr>
          <p:cNvSpPr/>
          <p:nvPr/>
        </p:nvSpPr>
        <p:spPr>
          <a:xfrm>
            <a:off x="0" y="0"/>
            <a:ext cx="43937008" cy="5930995"/>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highlight>
                <a:srgbClr val="FFFF00"/>
              </a:highlight>
            </a:endParaRPr>
          </a:p>
        </p:txBody>
      </p:sp>
      <p:sp>
        <p:nvSpPr>
          <p:cNvPr id="95" name="Google Shape;95;p13"/>
          <p:cNvSpPr txBox="1"/>
          <p:nvPr/>
        </p:nvSpPr>
        <p:spPr>
          <a:xfrm>
            <a:off x="438236" y="6211339"/>
            <a:ext cx="13716000" cy="1097280"/>
          </a:xfrm>
          <a:prstGeom prst="roundRect">
            <a:avLst/>
          </a:prstGeom>
          <a:solidFill>
            <a:schemeClr val="bg2">
              <a:lumMod val="50000"/>
            </a:schemeClr>
          </a:solidFill>
          <a:ln>
            <a:noFill/>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5200" b="1" i="0" u="none" strike="noStrike" cap="none" dirty="0">
                <a:solidFill>
                  <a:schemeClr val="lt1"/>
                </a:solidFill>
                <a:latin typeface="+mn-lt"/>
                <a:ea typeface="Arial"/>
                <a:cs typeface="Arial"/>
                <a:sym typeface="Arial"/>
              </a:rPr>
              <a:t>Background</a:t>
            </a:r>
            <a:endParaRPr sz="5200" b="1" i="0" u="none" strike="noStrike" cap="none" dirty="0">
              <a:solidFill>
                <a:schemeClr val="lt1"/>
              </a:solidFill>
              <a:latin typeface="+mn-lt"/>
              <a:ea typeface="Arial"/>
              <a:cs typeface="Arial"/>
              <a:sym typeface="Arial"/>
            </a:endParaRPr>
          </a:p>
        </p:txBody>
      </p:sp>
      <p:sp>
        <p:nvSpPr>
          <p:cNvPr id="96" name="Google Shape;96;p13"/>
          <p:cNvSpPr/>
          <p:nvPr/>
        </p:nvSpPr>
        <p:spPr>
          <a:xfrm>
            <a:off x="534983" y="7451921"/>
            <a:ext cx="13716000" cy="6891300"/>
          </a:xfrm>
          <a:prstGeom prst="rect">
            <a:avLst/>
          </a:prstGeom>
          <a:noFill/>
          <a:ln>
            <a:noFill/>
          </a:ln>
        </p:spPr>
        <p:txBody>
          <a:bodyPr spcFirstLastPara="1" wrap="square" lIns="91425" tIns="45700" rIns="91425" bIns="45700" anchor="t" anchorCtr="0">
            <a:noAutofit/>
          </a:bodyPr>
          <a:lstStyle/>
          <a:p>
            <a:pPr marL="457200" lvl="0" indent="-381000">
              <a:lnSpc>
                <a:spcPct val="115000"/>
              </a:lnSpc>
              <a:buClr>
                <a:schemeClr val="dk1"/>
              </a:buClr>
              <a:buSzPts val="2400"/>
              <a:buFont typeface="Calibri"/>
              <a:buChar char="•"/>
            </a:pPr>
            <a:r>
              <a:rPr lang="en-US" sz="3700" dirty="0">
                <a:solidFill>
                  <a:schemeClr val="tx1"/>
                </a:solidFill>
                <a:latin typeface="Arial "/>
                <a:ea typeface="Calibri"/>
                <a:cs typeface="Calibri"/>
                <a:sym typeface="Calibri"/>
              </a:rPr>
              <a:t>Chronic neck and back pain with comorbid anxiety and depression impairs active-duty Service members’ readiness and quality of life</a:t>
            </a:r>
            <a:r>
              <a:rPr lang="en-US" sz="3700" baseline="30000" dirty="0">
                <a:solidFill>
                  <a:schemeClr val="tx1"/>
                </a:solidFill>
                <a:latin typeface="Arial "/>
                <a:ea typeface="Calibri"/>
                <a:cs typeface="Calibri"/>
                <a:sym typeface="Calibri"/>
              </a:rPr>
              <a:t>1,2</a:t>
            </a:r>
            <a:r>
              <a:rPr lang="en-US" sz="3700" dirty="0">
                <a:solidFill>
                  <a:schemeClr val="tx1"/>
                </a:solidFill>
                <a:latin typeface="Arial "/>
                <a:ea typeface="Calibri"/>
                <a:cs typeface="Calibri"/>
                <a:sym typeface="Calibri"/>
              </a:rPr>
              <a:t>. Traditional rehabilitation treats these separately, delaying recovery. </a:t>
            </a:r>
          </a:p>
          <a:p>
            <a:pPr marL="457200" indent="-381000">
              <a:lnSpc>
                <a:spcPct val="115000"/>
              </a:lnSpc>
              <a:buClr>
                <a:schemeClr val="dk1"/>
              </a:buClr>
              <a:buSzPts val="2400"/>
              <a:buFont typeface="Calibri"/>
              <a:buChar char="•"/>
            </a:pPr>
            <a:r>
              <a:rPr lang="en-US" sz="3700" dirty="0">
                <a:solidFill>
                  <a:schemeClr val="tx1"/>
                </a:solidFill>
                <a:latin typeface="Arial "/>
                <a:ea typeface="Calibri"/>
                <a:cs typeface="Calibri"/>
                <a:sym typeface="Calibri"/>
              </a:rPr>
              <a:t>The Center for the Intrepid’ s (CFI) 30-day Functional Restoration Program (FRP)</a:t>
            </a:r>
            <a:r>
              <a:rPr lang="en-US" sz="3700" baseline="30000" dirty="0">
                <a:solidFill>
                  <a:schemeClr val="tx1"/>
                </a:solidFill>
                <a:latin typeface="Arial "/>
                <a:ea typeface="Calibri"/>
                <a:cs typeface="Calibri"/>
                <a:sym typeface="Calibri"/>
              </a:rPr>
              <a:t>3</a:t>
            </a:r>
            <a:r>
              <a:rPr lang="en-US" sz="3700" dirty="0">
                <a:solidFill>
                  <a:schemeClr val="tx1"/>
                </a:solidFill>
                <a:latin typeface="Arial "/>
                <a:ea typeface="Calibri"/>
                <a:cs typeface="Calibri"/>
                <a:sym typeface="Calibri"/>
              </a:rPr>
              <a:t>—integrates physical therapy, behavioral medicine, and wellness—it aims to restore function and resilience.</a:t>
            </a:r>
          </a:p>
          <a:p>
            <a:pPr marL="457200" indent="-381000">
              <a:lnSpc>
                <a:spcPct val="115000"/>
              </a:lnSpc>
              <a:buClr>
                <a:schemeClr val="dk1"/>
              </a:buClr>
              <a:buSzPts val="2400"/>
              <a:buFont typeface="Calibri"/>
              <a:buChar char="•"/>
            </a:pPr>
            <a:r>
              <a:rPr lang="en-US" sz="3700" dirty="0">
                <a:solidFill>
                  <a:schemeClr val="tx1"/>
                </a:solidFill>
                <a:latin typeface="Arial "/>
                <a:ea typeface="Calibri"/>
                <a:cs typeface="Calibri"/>
              </a:rPr>
              <a:t>This study evaluates the FRP’s effects on both physical and psychological outcomes and explores the associations </a:t>
            </a:r>
            <a:r>
              <a:rPr lang="en-US" sz="3700" dirty="0">
                <a:solidFill>
                  <a:srgbClr val="002060"/>
                </a:solidFill>
                <a:ea typeface="Calibri"/>
                <a:cs typeface="Calibri"/>
              </a:rPr>
              <a:t>between them.</a:t>
            </a:r>
          </a:p>
          <a:p>
            <a:pPr marL="457200" lvl="0" indent="-381000">
              <a:lnSpc>
                <a:spcPct val="115000"/>
              </a:lnSpc>
              <a:buClr>
                <a:schemeClr val="dk1"/>
              </a:buClr>
              <a:buSzPts val="2400"/>
              <a:buFont typeface="Calibri"/>
              <a:buChar char="•"/>
            </a:pPr>
            <a:endParaRPr lang="en-US" sz="3700" dirty="0">
              <a:solidFill>
                <a:srgbClr val="002060"/>
              </a:solidFill>
              <a:latin typeface="+mn-lt"/>
              <a:ea typeface="Calibri"/>
              <a:cs typeface="Calibri"/>
              <a:sym typeface="Calibri"/>
            </a:endParaRPr>
          </a:p>
          <a:p>
            <a:pPr marL="457200" lvl="0" indent="-381000">
              <a:lnSpc>
                <a:spcPct val="115000"/>
              </a:lnSpc>
              <a:buClr>
                <a:schemeClr val="dk1"/>
              </a:buClr>
              <a:buSzPts val="2400"/>
              <a:buFont typeface="Calibri"/>
              <a:buChar char="•"/>
            </a:pPr>
            <a:endParaRPr lang="en-US" sz="3700" dirty="0">
              <a:solidFill>
                <a:srgbClr val="002060"/>
              </a:solidFill>
              <a:latin typeface="+mn-lt"/>
              <a:ea typeface="Calibri"/>
              <a:cs typeface="Calibri"/>
              <a:sym typeface="Calibri"/>
            </a:endParaRPr>
          </a:p>
        </p:txBody>
      </p:sp>
      <p:sp>
        <p:nvSpPr>
          <p:cNvPr id="97" name="Google Shape;97;p13"/>
          <p:cNvSpPr/>
          <p:nvPr/>
        </p:nvSpPr>
        <p:spPr>
          <a:xfrm>
            <a:off x="29976574" y="29868961"/>
            <a:ext cx="13629047" cy="1329416"/>
          </a:xfrm>
          <a:prstGeom prst="rect">
            <a:avLst/>
          </a:prstGeom>
          <a:noFill/>
          <a:ln>
            <a:noFill/>
          </a:ln>
        </p:spPr>
        <p:txBody>
          <a:bodyPr spcFirstLastPara="1" wrap="square" lIns="91425" tIns="45700" rIns="91425" bIns="45700" anchor="t" anchorCtr="0">
            <a:noAutofit/>
          </a:bodyPr>
          <a:lstStyle/>
          <a:p>
            <a:pPr lvl="0" algn="l" rtl="0">
              <a:lnSpc>
                <a:spcPct val="115000"/>
              </a:lnSpc>
              <a:spcBef>
                <a:spcPts val="0"/>
              </a:spcBef>
              <a:spcAft>
                <a:spcPts val="0"/>
              </a:spcAft>
              <a:buClr>
                <a:schemeClr val="dk1"/>
              </a:buClr>
              <a:buSzPts val="1100"/>
            </a:pPr>
            <a:endParaRPr lang="en-US" sz="1200" dirty="0">
              <a:solidFill>
                <a:schemeClr val="dk1"/>
              </a:solidFill>
              <a:latin typeface="+mn-lt"/>
              <a:cs typeface="Calibri" panose="020F0502020204030204" pitchFamily="34" charset="0"/>
            </a:endParaRPr>
          </a:p>
        </p:txBody>
      </p:sp>
      <p:sp>
        <p:nvSpPr>
          <p:cNvPr id="98" name="Google Shape;98;p13"/>
          <p:cNvSpPr txBox="1"/>
          <p:nvPr/>
        </p:nvSpPr>
        <p:spPr>
          <a:xfrm>
            <a:off x="449924" y="14731621"/>
            <a:ext cx="13716000" cy="1097280"/>
          </a:xfrm>
          <a:prstGeom prst="roundRect">
            <a:avLst/>
          </a:prstGeom>
          <a:solidFill>
            <a:schemeClr val="bg2">
              <a:lumMod val="50000"/>
            </a:schemeClr>
          </a:solidFill>
          <a:ln>
            <a:noFill/>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5200" b="1" dirty="0">
                <a:solidFill>
                  <a:schemeClr val="lt1"/>
                </a:solidFill>
                <a:latin typeface="+mn-lt"/>
              </a:rPr>
              <a:t>Hypothesis</a:t>
            </a:r>
            <a:endParaRPr sz="5200" b="1" i="0" u="none" strike="noStrike" cap="none" dirty="0">
              <a:solidFill>
                <a:schemeClr val="lt1"/>
              </a:solidFill>
              <a:latin typeface="+mn-lt"/>
              <a:ea typeface="Arial"/>
              <a:cs typeface="Arial"/>
              <a:sym typeface="Arial"/>
            </a:endParaRPr>
          </a:p>
        </p:txBody>
      </p:sp>
      <p:sp>
        <p:nvSpPr>
          <p:cNvPr id="99" name="Google Shape;99;p13"/>
          <p:cNvSpPr txBox="1"/>
          <p:nvPr/>
        </p:nvSpPr>
        <p:spPr>
          <a:xfrm flipH="1">
            <a:off x="29620004" y="29216811"/>
            <a:ext cx="13716000" cy="2911411"/>
          </a:xfrm>
          <a:prstGeom prst="rect">
            <a:avLst/>
          </a:prstGeom>
          <a:noFill/>
          <a:ln>
            <a:noFill/>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r>
              <a:rPr lang="en-US" sz="3700" dirty="0"/>
              <a:t>The views expressed in this presentation reflect the results of research conducted by the author(s) and do not necessarily reflect the official policy or position of the Defense Health Agency, Department of War, nor the U.S. Government.</a:t>
            </a:r>
          </a:p>
        </p:txBody>
      </p:sp>
      <p:sp>
        <p:nvSpPr>
          <p:cNvPr id="100" name="Google Shape;100;p13"/>
          <p:cNvSpPr txBox="1"/>
          <p:nvPr/>
        </p:nvSpPr>
        <p:spPr>
          <a:xfrm>
            <a:off x="19350470" y="5994796"/>
            <a:ext cx="5292900" cy="446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300" dirty="0">
              <a:solidFill>
                <a:schemeClr val="dk1"/>
              </a:solidFill>
              <a:latin typeface="+mn-lt"/>
              <a:ea typeface="Arial"/>
              <a:cs typeface="Arial"/>
              <a:sym typeface="Arial"/>
            </a:endParaRPr>
          </a:p>
        </p:txBody>
      </p:sp>
      <p:sp>
        <p:nvSpPr>
          <p:cNvPr id="106" name="Google Shape;106;p13"/>
          <p:cNvSpPr txBox="1"/>
          <p:nvPr/>
        </p:nvSpPr>
        <p:spPr>
          <a:xfrm>
            <a:off x="29574091" y="13475245"/>
            <a:ext cx="13716000" cy="1097280"/>
          </a:xfrm>
          <a:prstGeom prst="roundRect">
            <a:avLst/>
          </a:prstGeom>
          <a:solidFill>
            <a:schemeClr val="bg2">
              <a:lumMod val="50000"/>
            </a:schemeClr>
          </a:solidFill>
          <a:ln>
            <a:noFill/>
          </a:ln>
          <a:effectLst>
            <a:outerShdw blurRad="40000" dist="23000" dir="5400000" rotWithShape="0">
              <a:srgbClr val="000000">
                <a:alpha val="34900"/>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5200" b="1" dirty="0">
                <a:solidFill>
                  <a:schemeClr val="lt1"/>
                </a:solidFill>
                <a:latin typeface="+mn-lt"/>
              </a:rPr>
              <a:t>Discussion</a:t>
            </a:r>
            <a:endParaRPr sz="5200" b="1" i="0" u="none" strike="noStrike" cap="none" dirty="0">
              <a:solidFill>
                <a:schemeClr val="lt1"/>
              </a:solidFill>
              <a:latin typeface="+mn-lt"/>
              <a:ea typeface="Arial"/>
              <a:cs typeface="Arial"/>
              <a:sym typeface="Arial"/>
            </a:endParaRPr>
          </a:p>
        </p:txBody>
      </p:sp>
      <p:pic>
        <p:nvPicPr>
          <p:cNvPr id="32" name="Google Shape;92;p13" descr="BAMC_Crest.png">
            <a:extLst>
              <a:ext uri="{FF2B5EF4-FFF2-40B4-BE49-F238E27FC236}">
                <a16:creationId xmlns:a16="http://schemas.microsoft.com/office/drawing/2014/main" id="{A4FB3776-05FE-46BC-AA62-90711996B177}"/>
              </a:ext>
            </a:extLst>
          </p:cNvPr>
          <p:cNvPicPr preferRelativeResize="0"/>
          <p:nvPr/>
        </p:nvPicPr>
        <p:blipFill rotWithShape="1">
          <a:blip r:embed="rId10"/>
          <a:srcRect/>
          <a:stretch/>
        </p:blipFill>
        <p:spPr>
          <a:xfrm>
            <a:off x="39637033" y="385539"/>
            <a:ext cx="3520489" cy="4292599"/>
          </a:xfrm>
          <a:prstGeom prst="rect">
            <a:avLst/>
          </a:prstGeom>
        </p:spPr>
      </p:pic>
      <p:sp>
        <p:nvSpPr>
          <p:cNvPr id="6" name="TextBox 5">
            <a:extLst>
              <a:ext uri="{FF2B5EF4-FFF2-40B4-BE49-F238E27FC236}">
                <a16:creationId xmlns:a16="http://schemas.microsoft.com/office/drawing/2014/main" id="{290BBF55-0F82-440C-BB42-993B5057029E}"/>
              </a:ext>
            </a:extLst>
          </p:cNvPr>
          <p:cNvSpPr txBox="1"/>
          <p:nvPr/>
        </p:nvSpPr>
        <p:spPr>
          <a:xfrm>
            <a:off x="5108316" y="136393"/>
            <a:ext cx="34052203" cy="2832827"/>
          </a:xfrm>
          <a:prstGeom prst="rect">
            <a:avLst/>
          </a:prstGeom>
          <a:noFill/>
        </p:spPr>
        <p:txBody>
          <a:bodyPr wrap="square" rtlCol="0">
            <a:spAutoFit/>
          </a:bodyPr>
          <a:lstStyle/>
          <a:p>
            <a:pPr lvl="0" algn="ctr">
              <a:lnSpc>
                <a:spcPct val="115000"/>
              </a:lnSpc>
              <a:buClr>
                <a:schemeClr val="dk1"/>
              </a:buClr>
              <a:buSzPts val="1100"/>
            </a:pPr>
            <a:r>
              <a:rPr lang="en-US" sz="8000" dirty="0">
                <a:solidFill>
                  <a:schemeClr val="bg1"/>
                </a:solidFill>
                <a:latin typeface="+mn-lt"/>
                <a:ea typeface="Arial" panose="020B0604020202020204" pitchFamily="34" charset="0"/>
              </a:rPr>
              <a:t>A Holistic FRP Approach Improves Chronic Pain, Anxiety, and Depression:</a:t>
            </a:r>
          </a:p>
          <a:p>
            <a:pPr lvl="0" algn="ctr">
              <a:lnSpc>
                <a:spcPct val="115000"/>
              </a:lnSpc>
              <a:buClr>
                <a:schemeClr val="dk1"/>
              </a:buClr>
              <a:buSzPts val="1100"/>
            </a:pPr>
            <a:r>
              <a:rPr lang="en-US" sz="8000" dirty="0">
                <a:solidFill>
                  <a:schemeClr val="bg1"/>
                </a:solidFill>
                <a:latin typeface="+mn-lt"/>
                <a:ea typeface="Arial" panose="020B0604020202020204" pitchFamily="34" charset="0"/>
              </a:rPr>
              <a:t>3 Month Outcome</a:t>
            </a:r>
          </a:p>
        </p:txBody>
      </p:sp>
      <p:sp>
        <p:nvSpPr>
          <p:cNvPr id="2" name="TextBox 1">
            <a:extLst>
              <a:ext uri="{FF2B5EF4-FFF2-40B4-BE49-F238E27FC236}">
                <a16:creationId xmlns:a16="http://schemas.microsoft.com/office/drawing/2014/main" id="{E5A8B284-A494-44D1-A3E7-D8E82E2F80A2}"/>
              </a:ext>
            </a:extLst>
          </p:cNvPr>
          <p:cNvSpPr txBox="1"/>
          <p:nvPr/>
        </p:nvSpPr>
        <p:spPr>
          <a:xfrm>
            <a:off x="5495302" y="3114784"/>
            <a:ext cx="33278230" cy="661720"/>
          </a:xfrm>
          <a:prstGeom prst="rect">
            <a:avLst/>
          </a:prstGeom>
          <a:noFill/>
        </p:spPr>
        <p:txBody>
          <a:bodyPr wrap="square" rtlCol="0">
            <a:spAutoFit/>
          </a:bodyPr>
          <a:lstStyle/>
          <a:p>
            <a:pPr algn="ctr"/>
            <a:r>
              <a:rPr lang="en-US" sz="3700" b="1" dirty="0">
                <a:solidFill>
                  <a:schemeClr val="bg1"/>
                </a:solidFill>
                <a:latin typeface="+mn-lt"/>
              </a:rPr>
              <a:t>James K. Aden, PhD</a:t>
            </a:r>
            <a:r>
              <a:rPr lang="en-US" sz="3700" b="1" baseline="30000" dirty="0">
                <a:solidFill>
                  <a:schemeClr val="bg1"/>
                </a:solidFill>
                <a:latin typeface="+mn-lt"/>
              </a:rPr>
              <a:t>1</a:t>
            </a:r>
            <a:r>
              <a:rPr lang="en-US" sz="3700" b="1" dirty="0">
                <a:solidFill>
                  <a:schemeClr val="bg1"/>
                </a:solidFill>
                <a:latin typeface="+mn-lt"/>
              </a:rPr>
              <a:t>,  Nicholas A. Levine Ph.D</a:t>
            </a:r>
            <a:r>
              <a:rPr lang="en-US" sz="3700" b="1" baseline="30000" dirty="0">
                <a:solidFill>
                  <a:schemeClr val="bg1"/>
                </a:solidFill>
                <a:latin typeface="+mn-lt"/>
              </a:rPr>
              <a:t>2</a:t>
            </a:r>
            <a:r>
              <a:rPr lang="en-US" sz="3700" b="1" dirty="0">
                <a:solidFill>
                  <a:schemeClr val="bg1"/>
                </a:solidFill>
                <a:latin typeface="+mn-lt"/>
              </a:rPr>
              <a:t>,  Zachary E. Lopez, M.S.</a:t>
            </a:r>
            <a:r>
              <a:rPr lang="en-US" sz="3700" b="1" baseline="30000" dirty="0">
                <a:solidFill>
                  <a:schemeClr val="bg1"/>
                </a:solidFill>
                <a:latin typeface="+mn-lt"/>
              </a:rPr>
              <a:t>3</a:t>
            </a:r>
            <a:r>
              <a:rPr lang="en-US" sz="3700" b="1" dirty="0">
                <a:solidFill>
                  <a:schemeClr val="bg1"/>
                </a:solidFill>
                <a:latin typeface="+mn-lt"/>
              </a:rPr>
              <a:t>, Michelle D. Lockwood, Ph.D</a:t>
            </a:r>
            <a:r>
              <a:rPr lang="en-US" sz="3700" b="1" baseline="30000" dirty="0">
                <a:solidFill>
                  <a:schemeClr val="bg1"/>
                </a:solidFill>
                <a:latin typeface="+mn-lt"/>
              </a:rPr>
              <a:t>2,3</a:t>
            </a:r>
          </a:p>
        </p:txBody>
      </p:sp>
      <p:sp>
        <p:nvSpPr>
          <p:cNvPr id="14" name="TextBox 13">
            <a:extLst>
              <a:ext uri="{FF2B5EF4-FFF2-40B4-BE49-F238E27FC236}">
                <a16:creationId xmlns:a16="http://schemas.microsoft.com/office/drawing/2014/main" id="{066647F3-2DB7-4BAC-B1B5-125DBBC42B70}"/>
              </a:ext>
            </a:extLst>
          </p:cNvPr>
          <p:cNvSpPr txBox="1"/>
          <p:nvPr/>
        </p:nvSpPr>
        <p:spPr>
          <a:xfrm>
            <a:off x="534983" y="15920746"/>
            <a:ext cx="13716000" cy="1363450"/>
          </a:xfrm>
          <a:prstGeom prst="rect">
            <a:avLst/>
          </a:prstGeom>
          <a:noFill/>
        </p:spPr>
        <p:txBody>
          <a:bodyPr wrap="square" rtlCol="0">
            <a:spAutoFit/>
          </a:bodyPr>
          <a:lstStyle/>
          <a:p>
            <a:pPr marL="457200" indent="-384048">
              <a:lnSpc>
                <a:spcPct val="115000"/>
              </a:lnSpc>
              <a:buClr>
                <a:schemeClr val="dk1"/>
              </a:buClr>
              <a:buSzPts val="2400"/>
              <a:buFont typeface="Arial" panose="020B0604020202020204" pitchFamily="34" charset="0"/>
              <a:buChar char="•"/>
            </a:pPr>
            <a:r>
              <a:rPr lang="en-US" sz="3700" dirty="0">
                <a:solidFill>
                  <a:schemeClr val="tx1"/>
                </a:solidFill>
                <a:latin typeface="+mj-lt"/>
                <a:ea typeface="Calibri"/>
                <a:cs typeface="Calibri"/>
              </a:rPr>
              <a:t>The CFI’s holistic FRP approach improves chronic pain, anxiety, and depression at 1 and 3 months.</a:t>
            </a:r>
          </a:p>
        </p:txBody>
      </p:sp>
      <p:sp>
        <p:nvSpPr>
          <p:cNvPr id="44" name="Google Shape;96;p13">
            <a:extLst>
              <a:ext uri="{FF2B5EF4-FFF2-40B4-BE49-F238E27FC236}">
                <a16:creationId xmlns:a16="http://schemas.microsoft.com/office/drawing/2014/main" id="{55109DC3-F20F-4229-9268-91FFD1D1A0B8}"/>
              </a:ext>
            </a:extLst>
          </p:cNvPr>
          <p:cNvSpPr/>
          <p:nvPr/>
        </p:nvSpPr>
        <p:spPr>
          <a:xfrm>
            <a:off x="29620004" y="14676015"/>
            <a:ext cx="13716000" cy="3524253"/>
          </a:xfrm>
          <a:prstGeom prst="rect">
            <a:avLst/>
          </a:prstGeom>
          <a:noFill/>
          <a:ln>
            <a:noFill/>
          </a:ln>
        </p:spPr>
        <p:txBody>
          <a:bodyPr spcFirstLastPara="1" wrap="square" lIns="91425" tIns="45700" rIns="91425" bIns="45700" anchor="t" anchorCtr="0">
            <a:noAutofit/>
          </a:bodyPr>
          <a:lstStyle/>
          <a:p>
            <a:pPr marL="457200" marR="0" indent="-384048">
              <a:lnSpc>
                <a:spcPct val="115000"/>
              </a:lnSpc>
              <a:spcBef>
                <a:spcPts val="0"/>
              </a:spcBef>
              <a:buFont typeface="Arial" panose="020B0604020202020204" pitchFamily="34" charset="0"/>
              <a:buChar char="•"/>
            </a:pPr>
            <a:r>
              <a:rPr lang="en-US" sz="3700" kern="100" dirty="0">
                <a:solidFill>
                  <a:schemeClr val="tx1"/>
                </a:solidFill>
                <a:effectLst/>
                <a:latin typeface="+mn-lt"/>
                <a:ea typeface="Calibri" panose="020F0502020204030204" pitchFamily="34" charset="0"/>
                <a:cs typeface="Calibri" panose="020F0502020204030204" pitchFamily="34" charset="0"/>
              </a:rPr>
              <a:t>The FRP was associated with 26–49% reductions in pain, disability, anxiety, and depression, with improvements in psychological outcomes predicting greater physical recovery</a:t>
            </a:r>
          </a:p>
          <a:p>
            <a:pPr marL="457200" marR="0" indent="-384048">
              <a:lnSpc>
                <a:spcPct val="115000"/>
              </a:lnSpc>
              <a:spcBef>
                <a:spcPts val="0"/>
              </a:spcBef>
              <a:buFont typeface="Arial" panose="020B0604020202020204" pitchFamily="34" charset="0"/>
              <a:buChar char="•"/>
            </a:pPr>
            <a:r>
              <a:rPr lang="en-US" sz="3700" kern="100" dirty="0">
                <a:solidFill>
                  <a:schemeClr val="tx1"/>
                </a:solidFill>
                <a:effectLst/>
                <a:latin typeface="+mn-lt"/>
                <a:ea typeface="Calibri" panose="020F0502020204030204" pitchFamily="34" charset="0"/>
                <a:cs typeface="Calibri" panose="020F0502020204030204" pitchFamily="34" charset="0"/>
              </a:rPr>
              <a:t>This 30-day model accelerates recovery, function, resilience, and return-to-duty in service members.</a:t>
            </a:r>
          </a:p>
        </p:txBody>
      </p:sp>
      <p:sp>
        <p:nvSpPr>
          <p:cNvPr id="46" name="Google Shape;96;p13">
            <a:extLst>
              <a:ext uri="{FF2B5EF4-FFF2-40B4-BE49-F238E27FC236}">
                <a16:creationId xmlns:a16="http://schemas.microsoft.com/office/drawing/2014/main" id="{FDD6F0E4-3C91-44E5-AFB3-1B0F5BE922F7}"/>
              </a:ext>
            </a:extLst>
          </p:cNvPr>
          <p:cNvSpPr/>
          <p:nvPr/>
        </p:nvSpPr>
        <p:spPr>
          <a:xfrm>
            <a:off x="29940872" y="15408557"/>
            <a:ext cx="13629047" cy="1938992"/>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0"/>
              </a:spcBef>
              <a:spcAft>
                <a:spcPts val="0"/>
              </a:spcAft>
              <a:buClr>
                <a:schemeClr val="dk1"/>
              </a:buClr>
              <a:buSzPts val="2400"/>
              <a:buFont typeface="Calibri"/>
              <a:buChar char="•"/>
            </a:pPr>
            <a:endParaRPr lang="en-US" sz="2800" dirty="0">
              <a:solidFill>
                <a:schemeClr val="dk1"/>
              </a:solidFill>
              <a:latin typeface="+mn-lt"/>
              <a:ea typeface="Calibri"/>
              <a:cs typeface="Calibri"/>
              <a:sym typeface="Calibri"/>
            </a:endParaRPr>
          </a:p>
          <a:p>
            <a:pPr marL="457200" lvl="0" indent="-381000" algn="l" rtl="0">
              <a:lnSpc>
                <a:spcPct val="115000"/>
              </a:lnSpc>
              <a:spcBef>
                <a:spcPts val="0"/>
              </a:spcBef>
              <a:spcAft>
                <a:spcPts val="0"/>
              </a:spcAft>
              <a:buClr>
                <a:schemeClr val="dk1"/>
              </a:buClr>
              <a:buSzPts val="2400"/>
              <a:buFont typeface="Calibri"/>
              <a:buChar char="•"/>
            </a:pPr>
            <a:endParaRPr lang="en-US" sz="2600" dirty="0">
              <a:solidFill>
                <a:schemeClr val="dk1"/>
              </a:solidFill>
              <a:latin typeface="+mn-lt"/>
              <a:ea typeface="Calibri"/>
              <a:cs typeface="Calibri"/>
              <a:sym typeface="Calibri"/>
            </a:endParaRPr>
          </a:p>
        </p:txBody>
      </p:sp>
      <p:sp>
        <p:nvSpPr>
          <p:cNvPr id="47" name="Google Shape;96;p13">
            <a:extLst>
              <a:ext uri="{FF2B5EF4-FFF2-40B4-BE49-F238E27FC236}">
                <a16:creationId xmlns:a16="http://schemas.microsoft.com/office/drawing/2014/main" id="{9383F339-4DE7-4046-AFCB-3C776A920FC4}"/>
              </a:ext>
            </a:extLst>
          </p:cNvPr>
          <p:cNvSpPr/>
          <p:nvPr/>
        </p:nvSpPr>
        <p:spPr>
          <a:xfrm>
            <a:off x="29850592" y="12601741"/>
            <a:ext cx="13629047" cy="1938992"/>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0"/>
              </a:spcBef>
              <a:spcAft>
                <a:spcPts val="0"/>
              </a:spcAft>
              <a:buClr>
                <a:schemeClr val="dk1"/>
              </a:buClr>
              <a:buSzPts val="2400"/>
              <a:buFont typeface="Calibri"/>
              <a:buChar char="•"/>
            </a:pPr>
            <a:endParaRPr lang="en-US" sz="3200" dirty="0">
              <a:solidFill>
                <a:schemeClr val="dk1"/>
              </a:solidFill>
              <a:latin typeface="+mn-lt"/>
              <a:ea typeface="Calibri"/>
              <a:cs typeface="Calibri"/>
              <a:sym typeface="Calibri"/>
            </a:endParaRPr>
          </a:p>
        </p:txBody>
      </p:sp>
      <p:sp>
        <p:nvSpPr>
          <p:cNvPr id="52" name="Google Shape;106;p13">
            <a:extLst>
              <a:ext uri="{FF2B5EF4-FFF2-40B4-BE49-F238E27FC236}">
                <a16:creationId xmlns:a16="http://schemas.microsoft.com/office/drawing/2014/main" id="{289BEF9A-BDC9-4732-A185-BD8135759740}"/>
              </a:ext>
            </a:extLst>
          </p:cNvPr>
          <p:cNvSpPr txBox="1"/>
          <p:nvPr/>
        </p:nvSpPr>
        <p:spPr>
          <a:xfrm>
            <a:off x="29574091" y="28013117"/>
            <a:ext cx="13716000" cy="1097280"/>
          </a:xfrm>
          <a:prstGeom prst="roundRect">
            <a:avLst/>
          </a:prstGeom>
          <a:solidFill>
            <a:schemeClr val="bg2">
              <a:lumMod val="50000"/>
            </a:schemeClr>
          </a:solidFill>
          <a:ln>
            <a:noFill/>
          </a:ln>
          <a:effectLst>
            <a:outerShdw blurRad="40000" dist="23000" dir="5400000" rotWithShape="0">
              <a:srgbClr val="000000">
                <a:alpha val="34900"/>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5200" b="1" dirty="0">
                <a:solidFill>
                  <a:schemeClr val="lt1"/>
                </a:solidFill>
                <a:latin typeface="+mn-lt"/>
              </a:rPr>
              <a:t>Disclaimer</a:t>
            </a:r>
          </a:p>
        </p:txBody>
      </p:sp>
      <p:sp>
        <p:nvSpPr>
          <p:cNvPr id="61" name="Google Shape;98;p13"/>
          <p:cNvSpPr txBox="1"/>
          <p:nvPr/>
        </p:nvSpPr>
        <p:spPr>
          <a:xfrm>
            <a:off x="449924" y="17448396"/>
            <a:ext cx="13716000" cy="1097280"/>
          </a:xfrm>
          <a:prstGeom prst="roundRect">
            <a:avLst/>
          </a:prstGeom>
          <a:solidFill>
            <a:schemeClr val="bg2">
              <a:lumMod val="50000"/>
            </a:schemeClr>
          </a:solidFill>
          <a:ln>
            <a:noFill/>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5200" b="1" dirty="0">
                <a:solidFill>
                  <a:schemeClr val="lt1"/>
                </a:solidFill>
                <a:latin typeface="+mn-lt"/>
              </a:rPr>
              <a:t>Methods</a:t>
            </a:r>
            <a:endParaRPr sz="5200" b="1" i="0" u="none" strike="noStrike" cap="none" dirty="0">
              <a:solidFill>
                <a:schemeClr val="lt1"/>
              </a:solidFill>
              <a:latin typeface="+mn-lt"/>
              <a:ea typeface="Arial"/>
              <a:cs typeface="Arial"/>
              <a:sym typeface="Arial"/>
            </a:endParaRPr>
          </a:p>
        </p:txBody>
      </p:sp>
      <p:sp>
        <p:nvSpPr>
          <p:cNvPr id="64" name="TextBox 63">
            <a:extLst>
              <a:ext uri="{FF2B5EF4-FFF2-40B4-BE49-F238E27FC236}">
                <a16:creationId xmlns:a16="http://schemas.microsoft.com/office/drawing/2014/main" id="{066647F3-2DB7-4BAC-B1B5-125DBBC42B70}"/>
              </a:ext>
            </a:extLst>
          </p:cNvPr>
          <p:cNvSpPr txBox="1"/>
          <p:nvPr/>
        </p:nvSpPr>
        <p:spPr>
          <a:xfrm>
            <a:off x="534983" y="18658147"/>
            <a:ext cx="13716000" cy="8548943"/>
          </a:xfrm>
          <a:prstGeom prst="rect">
            <a:avLst/>
          </a:prstGeom>
          <a:noFill/>
        </p:spPr>
        <p:txBody>
          <a:bodyPr wrap="square" rtlCol="0">
            <a:spAutoFit/>
          </a:bodyPr>
          <a:lstStyle/>
          <a:p>
            <a:pPr marL="457200" indent="-381000">
              <a:lnSpc>
                <a:spcPct val="115000"/>
              </a:lnSpc>
              <a:buClr>
                <a:schemeClr val="dk1"/>
              </a:buClr>
              <a:buSzPts val="2400"/>
              <a:buFont typeface="Calibri"/>
              <a:buChar char="•"/>
            </a:pPr>
            <a:r>
              <a:rPr lang="en-US" sz="3700" dirty="0">
                <a:solidFill>
                  <a:schemeClr val="tx1"/>
                </a:solidFill>
                <a:latin typeface="+mn-lt"/>
                <a:ea typeface="Calibri"/>
                <a:cs typeface="Calibri"/>
              </a:rPr>
              <a:t>In this retrospective review, 45 active-duty Service members participating in the FRP  (Jan 2024–Jan 2026) completed surveys at program initiation, 1 month, and 3 months. Surveys included: Neck Disability Index (NDI; chronic neck pain), Oswestry Disability Index (ODI; chronic low back pain), Patient Health Questionnaire-9 (PHQ-9; depression severity), and Generalized Anxiety Disorder-7 (GAD-7; anxiety severity)</a:t>
            </a:r>
          </a:p>
          <a:p>
            <a:pPr marL="457200" indent="-381000">
              <a:lnSpc>
                <a:spcPct val="115000"/>
              </a:lnSpc>
              <a:buClr>
                <a:schemeClr val="dk1"/>
              </a:buClr>
              <a:buSzPts val="2400"/>
              <a:buFont typeface="Calibri"/>
              <a:buChar char="•"/>
            </a:pPr>
            <a:r>
              <a:rPr lang="en-US" sz="3700" dirty="0">
                <a:solidFill>
                  <a:schemeClr val="tx1"/>
                </a:solidFill>
                <a:latin typeface="+mn-lt"/>
                <a:ea typeface="Calibri"/>
                <a:cs typeface="Calibri"/>
              </a:rPr>
              <a:t>Patients missing 3-month data were excluded. 1-way Repeated Measures ANOVA with Bonferroni adjustments was utilized (α = 0.05). Patients whose anxiety remained low, remained high, or changed from high to low were grouped together and compared in a 2-way RM-ANOVA for NDI, ODI, and PHQ-9.</a:t>
            </a:r>
          </a:p>
        </p:txBody>
      </p:sp>
      <p:sp>
        <p:nvSpPr>
          <p:cNvPr id="65" name="Google Shape;98;p13"/>
          <p:cNvSpPr txBox="1"/>
          <p:nvPr/>
        </p:nvSpPr>
        <p:spPr>
          <a:xfrm>
            <a:off x="449924" y="27252607"/>
            <a:ext cx="13716000" cy="1097280"/>
          </a:xfrm>
          <a:prstGeom prst="roundRect">
            <a:avLst/>
          </a:prstGeom>
          <a:solidFill>
            <a:schemeClr val="bg2">
              <a:lumMod val="50000"/>
            </a:schemeClr>
          </a:solidFill>
          <a:ln>
            <a:noFill/>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5200" b="1" dirty="0">
                <a:solidFill>
                  <a:schemeClr val="lt1"/>
                </a:solidFill>
                <a:latin typeface="+mn-lt"/>
              </a:rPr>
              <a:t>Results</a:t>
            </a:r>
            <a:endParaRPr sz="5200" b="1" i="0" u="none" strike="noStrike" cap="none" dirty="0">
              <a:solidFill>
                <a:schemeClr val="lt1"/>
              </a:solidFill>
              <a:latin typeface="+mn-lt"/>
              <a:ea typeface="Arial"/>
              <a:cs typeface="Arial"/>
              <a:sym typeface="Arial"/>
            </a:endParaRPr>
          </a:p>
        </p:txBody>
      </p:sp>
      <p:sp>
        <p:nvSpPr>
          <p:cNvPr id="66" name="TextBox 65">
            <a:extLst>
              <a:ext uri="{FF2B5EF4-FFF2-40B4-BE49-F238E27FC236}">
                <a16:creationId xmlns:a16="http://schemas.microsoft.com/office/drawing/2014/main" id="{066647F3-2DB7-4BAC-B1B5-125DBBC42B70}"/>
              </a:ext>
            </a:extLst>
          </p:cNvPr>
          <p:cNvSpPr txBox="1"/>
          <p:nvPr/>
        </p:nvSpPr>
        <p:spPr>
          <a:xfrm>
            <a:off x="631040" y="28457327"/>
            <a:ext cx="13716000" cy="3965381"/>
          </a:xfrm>
          <a:prstGeom prst="rect">
            <a:avLst/>
          </a:prstGeom>
          <a:noFill/>
        </p:spPr>
        <p:txBody>
          <a:bodyPr wrap="square" rtlCol="0">
            <a:spAutoFit/>
          </a:bodyPr>
          <a:lstStyle/>
          <a:p>
            <a:pPr marL="457200" indent="-381000">
              <a:lnSpc>
                <a:spcPct val="115000"/>
              </a:lnSpc>
              <a:buClr>
                <a:schemeClr val="dk1"/>
              </a:buClr>
              <a:buSzPts val="2400"/>
              <a:buFont typeface="Calibri"/>
              <a:buChar char="•"/>
            </a:pPr>
            <a:r>
              <a:rPr lang="en-US" sz="3700" dirty="0">
                <a:solidFill>
                  <a:schemeClr val="tx1"/>
                </a:solidFill>
                <a:latin typeface="+mn-lt"/>
                <a:ea typeface="Calibri"/>
                <a:cs typeface="Calibri"/>
              </a:rPr>
              <a:t>Patients enrolled had a mean age of 38.6 ± 8.7 years, 42% were female, and 38% were non-White.</a:t>
            </a:r>
          </a:p>
          <a:p>
            <a:pPr marL="457200" indent="-381000">
              <a:lnSpc>
                <a:spcPct val="115000"/>
              </a:lnSpc>
              <a:buClr>
                <a:schemeClr val="dk1"/>
              </a:buClr>
              <a:buSzPts val="2400"/>
              <a:buFont typeface="Calibri"/>
              <a:buChar char="•"/>
            </a:pPr>
            <a:r>
              <a:rPr lang="en-US" sz="3700" dirty="0">
                <a:solidFill>
                  <a:schemeClr val="tx1"/>
                </a:solidFill>
                <a:latin typeface="+mn-lt"/>
                <a:ea typeface="Calibri"/>
                <a:cs typeface="Calibri"/>
              </a:rPr>
              <a:t>NDI decreased 26% (p&lt;0.001), ODI 35% (p&lt;0.001), PHQ-9 26% (p&lt;0.001), and GAD-7 34% (p&lt;0.001) at 1 month, with gains maintained at 3 months (</a:t>
            </a:r>
            <a:r>
              <a:rPr lang="en-US" sz="3700" b="1" dirty="0">
                <a:solidFill>
                  <a:schemeClr val="tx1"/>
                </a:solidFill>
                <a:latin typeface="+mn-lt"/>
                <a:ea typeface="Calibri"/>
                <a:cs typeface="Calibri"/>
              </a:rPr>
              <a:t>Figs. 1, 2A, 3A, and 4A</a:t>
            </a:r>
            <a:r>
              <a:rPr lang="en-US" sz="3700" dirty="0">
                <a:solidFill>
                  <a:schemeClr val="tx1"/>
                </a:solidFill>
                <a:latin typeface="+mn-lt"/>
                <a:ea typeface="Calibri"/>
                <a:cs typeface="Calibri"/>
              </a:rPr>
              <a:t>). </a:t>
            </a:r>
          </a:p>
          <a:p>
            <a:pPr marL="457200" indent="-381000">
              <a:lnSpc>
                <a:spcPct val="115000"/>
              </a:lnSpc>
              <a:buClr>
                <a:schemeClr val="dk1"/>
              </a:buClr>
              <a:buSzPts val="2400"/>
              <a:buFont typeface="Calibri"/>
              <a:buChar char="•"/>
            </a:pPr>
            <a:endParaRPr lang="en-US" sz="3700" dirty="0">
              <a:solidFill>
                <a:schemeClr val="bg2">
                  <a:lumMod val="50000"/>
                </a:schemeClr>
              </a:solidFill>
              <a:latin typeface="+mn-lt"/>
              <a:ea typeface="Calibri"/>
              <a:cs typeface="Calibri"/>
            </a:endParaRPr>
          </a:p>
        </p:txBody>
      </p:sp>
      <p:sp>
        <p:nvSpPr>
          <p:cNvPr id="28" name="Google Shape;106;p13"/>
          <p:cNvSpPr txBox="1"/>
          <p:nvPr/>
        </p:nvSpPr>
        <p:spPr>
          <a:xfrm>
            <a:off x="29469292" y="18281510"/>
            <a:ext cx="14298984" cy="4968407"/>
          </a:xfrm>
          <a:prstGeom prst="roundRect">
            <a:avLst/>
          </a:prstGeom>
          <a:solidFill>
            <a:schemeClr val="bg2">
              <a:lumMod val="50000"/>
            </a:schemeClr>
          </a:solidFill>
          <a:ln>
            <a:noFill/>
          </a:ln>
          <a:effectLst>
            <a:outerShdw blurRad="40000" dist="23000" dir="5400000" rotWithShape="0">
              <a:srgbClr val="000000">
                <a:alpha val="34900"/>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chemeClr val="bg1"/>
                </a:solidFill>
                <a:latin typeface="+mn-lt"/>
                <a:ea typeface="Arial"/>
                <a:cs typeface="Arial"/>
                <a:sym typeface="Arial"/>
              </a:rPr>
              <a:t>CFI’s holistic approach to patient care shows a significant benefit for patients suffering from anxiety, depression, as well as chronic neck and back pain</a:t>
            </a:r>
            <a:endParaRPr sz="6000" b="1" i="0" u="none" strike="noStrike" cap="none" dirty="0">
              <a:solidFill>
                <a:schemeClr val="bg1"/>
              </a:solidFill>
              <a:latin typeface="+mn-lt"/>
              <a:ea typeface="Arial"/>
              <a:cs typeface="Arial"/>
              <a:sym typeface="Arial"/>
            </a:endParaRPr>
          </a:p>
        </p:txBody>
      </p:sp>
      <p:sp>
        <p:nvSpPr>
          <p:cNvPr id="9" name="TextBox 8">
            <a:extLst>
              <a:ext uri="{FF2B5EF4-FFF2-40B4-BE49-F238E27FC236}">
                <a16:creationId xmlns:a16="http://schemas.microsoft.com/office/drawing/2014/main" id="{D2408ED1-3648-C9A9-2EDB-7EE6ADC34A43}"/>
              </a:ext>
            </a:extLst>
          </p:cNvPr>
          <p:cNvSpPr txBox="1"/>
          <p:nvPr/>
        </p:nvSpPr>
        <p:spPr>
          <a:xfrm>
            <a:off x="9202068" y="4145132"/>
            <a:ext cx="26728198" cy="1077218"/>
          </a:xfrm>
          <a:prstGeom prst="rect">
            <a:avLst/>
          </a:prstGeom>
          <a:noFill/>
        </p:spPr>
        <p:txBody>
          <a:bodyPr wrap="square" rtlCol="0">
            <a:spAutoFit/>
          </a:bodyPr>
          <a:lstStyle/>
          <a:p>
            <a:r>
              <a:rPr lang="en-US" sz="3200" b="1" dirty="0">
                <a:solidFill>
                  <a:schemeClr val="bg1"/>
                </a:solidFill>
                <a:latin typeface="+mn-lt"/>
              </a:rPr>
              <a:t>1. San Antonio Uniformed Services Health Education Graduate Medical Education, 2. Center for the Intrepid, Brooke Army Medical Center, JBSA Ft. Sam Houston, TX; 3. Extremity Trauma and Amputation Center of Excellence, Defense Health Agency, Falls Church, VA</a:t>
            </a:r>
          </a:p>
        </p:txBody>
      </p:sp>
      <p:sp>
        <p:nvSpPr>
          <p:cNvPr id="21" name="Google Shape;98;p13">
            <a:extLst>
              <a:ext uri="{FF2B5EF4-FFF2-40B4-BE49-F238E27FC236}">
                <a16:creationId xmlns:a16="http://schemas.microsoft.com/office/drawing/2014/main" id="{850CC771-C30C-BD22-7562-1874C62D39A0}"/>
              </a:ext>
            </a:extLst>
          </p:cNvPr>
          <p:cNvSpPr txBox="1"/>
          <p:nvPr/>
        </p:nvSpPr>
        <p:spPr>
          <a:xfrm>
            <a:off x="29637165" y="23569888"/>
            <a:ext cx="13716000" cy="1097280"/>
          </a:xfrm>
          <a:prstGeom prst="roundRect">
            <a:avLst/>
          </a:prstGeom>
          <a:solidFill>
            <a:schemeClr val="bg2">
              <a:lumMod val="50000"/>
            </a:schemeClr>
          </a:solidFill>
          <a:ln>
            <a:noFill/>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5200" b="1" i="0" u="none" strike="noStrike" cap="none" dirty="0">
                <a:solidFill>
                  <a:schemeClr val="lt1"/>
                </a:solidFill>
                <a:latin typeface="+mn-lt"/>
                <a:ea typeface="Arial"/>
                <a:cs typeface="Arial"/>
                <a:sym typeface="Arial"/>
              </a:rPr>
              <a:t>Sources and </a:t>
            </a:r>
            <a:r>
              <a:rPr lang="en-US" sz="5200" b="1" dirty="0">
                <a:solidFill>
                  <a:schemeClr val="lt1"/>
                </a:solidFill>
                <a:latin typeface="+mn-lt"/>
              </a:rPr>
              <a:t>S</a:t>
            </a:r>
            <a:r>
              <a:rPr lang="en-US" sz="5200" b="1" i="0" u="none" strike="noStrike" cap="none" dirty="0">
                <a:solidFill>
                  <a:schemeClr val="lt1"/>
                </a:solidFill>
                <a:latin typeface="+mn-lt"/>
                <a:ea typeface="Arial"/>
                <a:cs typeface="Arial"/>
                <a:sym typeface="Arial"/>
              </a:rPr>
              <a:t>upplemental </a:t>
            </a:r>
            <a:r>
              <a:rPr lang="en-US" sz="5200" b="1" dirty="0">
                <a:solidFill>
                  <a:schemeClr val="lt1"/>
                </a:solidFill>
                <a:latin typeface="+mn-lt"/>
              </a:rPr>
              <a:t>D</a:t>
            </a:r>
            <a:r>
              <a:rPr lang="en-US" sz="5200" b="1" i="0" u="none" strike="noStrike" cap="none" dirty="0">
                <a:solidFill>
                  <a:schemeClr val="lt1"/>
                </a:solidFill>
                <a:latin typeface="+mn-lt"/>
                <a:ea typeface="Arial"/>
                <a:cs typeface="Arial"/>
                <a:sym typeface="Arial"/>
              </a:rPr>
              <a:t>ata</a:t>
            </a:r>
            <a:endParaRPr sz="5200" b="1" i="0" u="none" strike="noStrike" cap="none" dirty="0">
              <a:solidFill>
                <a:schemeClr val="lt1"/>
              </a:solidFill>
              <a:latin typeface="+mn-lt"/>
              <a:ea typeface="Arial"/>
              <a:cs typeface="Arial"/>
              <a:sym typeface="Arial"/>
            </a:endParaRPr>
          </a:p>
        </p:txBody>
      </p:sp>
      <p:sp>
        <p:nvSpPr>
          <p:cNvPr id="4" name="Google Shape;96;p13">
            <a:extLst>
              <a:ext uri="{FF2B5EF4-FFF2-40B4-BE49-F238E27FC236}">
                <a16:creationId xmlns:a16="http://schemas.microsoft.com/office/drawing/2014/main" id="{12D32A58-27FA-3A64-F2C7-4BBDE6D85667}"/>
              </a:ext>
            </a:extLst>
          </p:cNvPr>
          <p:cNvSpPr/>
          <p:nvPr/>
        </p:nvSpPr>
        <p:spPr>
          <a:xfrm>
            <a:off x="29620004" y="24836656"/>
            <a:ext cx="13716000" cy="3137664"/>
          </a:xfrm>
          <a:prstGeom prst="rect">
            <a:avLst/>
          </a:prstGeom>
          <a:noFill/>
          <a:ln>
            <a:noFill/>
          </a:ln>
        </p:spPr>
        <p:txBody>
          <a:bodyPr spcFirstLastPara="1" wrap="square" lIns="91425" tIns="45700" rIns="91425" bIns="45700" anchor="t" anchorCtr="0">
            <a:noAutofit/>
          </a:bodyPr>
          <a:lstStyle/>
          <a:p>
            <a:pPr marL="514350" lvl="0" indent="-514350">
              <a:buAutoNum type="arabicPeriod"/>
            </a:pPr>
            <a:r>
              <a:rPr lang="en-US" sz="3700" dirty="0">
                <a:solidFill>
                  <a:schemeClr val="tx1"/>
                </a:solidFill>
                <a:latin typeface="+mn-lt"/>
              </a:rPr>
              <a:t>Campello M. et al.. Mil Med. 2024 Aug 19;189(Suppl 3):624-627. doi: 10.1093/milmed/usae203. PMID: 39160865.</a:t>
            </a:r>
          </a:p>
          <a:p>
            <a:pPr marL="514350" indent="-514350">
              <a:buFont typeface="Arial"/>
              <a:buAutoNum type="arabicPeriod"/>
            </a:pPr>
            <a:r>
              <a:rPr lang="en-US" sz="3700" dirty="0">
                <a:solidFill>
                  <a:schemeClr val="tx1"/>
                </a:solidFill>
                <a:latin typeface="+mn-lt"/>
              </a:rPr>
              <a:t>Mullins PM. et al. Pain Pract. 2023 Jul;23(6):589-594. doi: 10.1111/papr.13220. Epub 2023 Mar 14. PMID: 36881021.</a:t>
            </a:r>
          </a:p>
          <a:p>
            <a:pPr marL="514350" indent="-514350">
              <a:buFont typeface="Arial"/>
              <a:buAutoNum type="arabicPeriod"/>
            </a:pPr>
            <a:r>
              <a:rPr lang="en-US" sz="3700" dirty="0">
                <a:solidFill>
                  <a:schemeClr val="tx1"/>
                </a:solidFill>
                <a:latin typeface="+mn-lt"/>
              </a:rPr>
              <a:t> </a:t>
            </a:r>
            <a:r>
              <a:rPr lang="en-US" sz="3700" u="sng" dirty="0">
                <a:solidFill>
                  <a:schemeClr val="tx1"/>
                </a:solidFill>
                <a:latin typeface="+mn-lt"/>
                <a:hlinkClick r:id="rId11">
                  <a:extLst>
                    <a:ext uri="{A12FA001-AC4F-418D-AE19-62706E023703}">
                      <ahyp:hlinkClr xmlns:ahyp="http://schemas.microsoft.com/office/drawing/2018/hyperlinkcolor" val="tx"/>
                    </a:ext>
                  </a:extLst>
                </a:hlinkClick>
              </a:rPr>
              <a:t>https://bamc.tricare.mil/Clinics/Center-for-the-Intrepid</a:t>
            </a:r>
            <a:endParaRPr lang="en-US" sz="3700" dirty="0">
              <a:solidFill>
                <a:schemeClr val="tx1"/>
              </a:solidFill>
              <a:latin typeface="+mn-lt"/>
            </a:endParaRPr>
          </a:p>
          <a:p>
            <a:pPr marL="514350" indent="-514350">
              <a:buFont typeface="Arial"/>
              <a:buAutoNum type="arabicPeriod"/>
            </a:pPr>
            <a:endParaRPr lang="en-US" sz="3200" dirty="0">
              <a:latin typeface="+mn-lt"/>
            </a:endParaRPr>
          </a:p>
        </p:txBody>
      </p:sp>
      <p:sp>
        <p:nvSpPr>
          <p:cNvPr id="33" name="TextBox 32">
            <a:extLst>
              <a:ext uri="{FF2B5EF4-FFF2-40B4-BE49-F238E27FC236}">
                <a16:creationId xmlns:a16="http://schemas.microsoft.com/office/drawing/2014/main" id="{F6C4E87C-C6C6-C907-9C83-8CA82F3849D7}"/>
              </a:ext>
            </a:extLst>
          </p:cNvPr>
          <p:cNvSpPr txBox="1"/>
          <p:nvPr/>
        </p:nvSpPr>
        <p:spPr>
          <a:xfrm>
            <a:off x="14347040" y="26069954"/>
            <a:ext cx="14957434" cy="6990440"/>
          </a:xfrm>
          <a:prstGeom prst="rect">
            <a:avLst/>
          </a:prstGeom>
          <a:noFill/>
        </p:spPr>
        <p:txBody>
          <a:bodyPr wrap="square" rtlCol="0">
            <a:spAutoFit/>
          </a:bodyPr>
          <a:lstStyle/>
          <a:p>
            <a:r>
              <a:rPr lang="en-US" sz="3700" b="1" dirty="0">
                <a:latin typeface="+mn-lt"/>
              </a:rPr>
              <a:t>Figure Legend</a:t>
            </a:r>
            <a:r>
              <a:rPr lang="en-US" sz="3700" dirty="0">
                <a:latin typeface="+mn-lt"/>
              </a:rPr>
              <a:t>:  Figures show average scores with standard error for the RM-ANOVA model looking at change in designated survey scores over the course of the CFI program</a:t>
            </a:r>
          </a:p>
          <a:p>
            <a:pPr marL="1257300" indent="-457200">
              <a:lnSpc>
                <a:spcPct val="114000"/>
              </a:lnSpc>
              <a:spcAft>
                <a:spcPts val="600"/>
              </a:spcAft>
              <a:buFont typeface="Arial" panose="020B0604020202020204" pitchFamily="34" charset="0"/>
              <a:buChar char="•"/>
            </a:pPr>
            <a:r>
              <a:rPr lang="en-US" sz="3700" dirty="0">
                <a:solidFill>
                  <a:schemeClr val="tx1"/>
                </a:solidFill>
                <a:latin typeface="Arial "/>
                <a:ea typeface="Calibri" panose="020F0502020204030204" pitchFamily="34" charset="0"/>
                <a:cs typeface="Calibri" panose="020F0502020204030204" pitchFamily="34" charset="0"/>
              </a:rPr>
              <a:t>Low GAD7 - the survey score &lt; 10 at Baseline and 3-month follow-up.</a:t>
            </a:r>
          </a:p>
          <a:p>
            <a:pPr marL="1257300" indent="-457200">
              <a:lnSpc>
                <a:spcPct val="114000"/>
              </a:lnSpc>
              <a:buFont typeface="Arial" panose="020B0604020202020204" pitchFamily="34" charset="0"/>
              <a:buChar char="•"/>
            </a:pPr>
            <a:r>
              <a:rPr lang="en-US" sz="3700" dirty="0">
                <a:solidFill>
                  <a:schemeClr val="tx1"/>
                </a:solidFill>
                <a:latin typeface="Arial "/>
                <a:ea typeface="Calibri" panose="020F0502020204030204" pitchFamily="34" charset="0"/>
                <a:cs typeface="Calibri" panose="020F0502020204030204" pitchFamily="34" charset="0"/>
              </a:rPr>
              <a:t>High GAD7 - the survey score ≥ 10 at Baseline and 3-month follow-up.</a:t>
            </a:r>
          </a:p>
          <a:p>
            <a:pPr marL="1257300" indent="-457200">
              <a:lnSpc>
                <a:spcPct val="114000"/>
              </a:lnSpc>
              <a:buFont typeface="Arial" panose="020B0604020202020204" pitchFamily="34" charset="0"/>
              <a:buChar char="•"/>
            </a:pPr>
            <a:r>
              <a:rPr lang="en-US" sz="3700" dirty="0">
                <a:solidFill>
                  <a:schemeClr val="tx1"/>
                </a:solidFill>
                <a:latin typeface="Arial "/>
                <a:ea typeface="Calibri" panose="020F0502020204030204" pitchFamily="34" charset="0"/>
                <a:cs typeface="Calibri" panose="020F0502020204030204" pitchFamily="34" charset="0"/>
              </a:rPr>
              <a:t>Decrease in GAD7 – the survey score went from ≥10 at Baseline to &lt; 10 at 3-month follow-up.</a:t>
            </a:r>
          </a:p>
          <a:p>
            <a:pPr marL="457200" indent="-384048">
              <a:lnSpc>
                <a:spcPct val="114000"/>
              </a:lnSpc>
            </a:pPr>
            <a:endParaRPr lang="en-US" sz="3700" dirty="0">
              <a:solidFill>
                <a:schemeClr val="tx1"/>
              </a:solidFill>
              <a:latin typeface="Arial "/>
              <a:ea typeface="Calibri" panose="020F0502020204030204" pitchFamily="34" charset="0"/>
              <a:cs typeface="Calibri" panose="020F0502020204030204" pitchFamily="34" charset="0"/>
            </a:endParaRPr>
          </a:p>
          <a:p>
            <a:endParaRPr lang="en-US" sz="3700" dirty="0">
              <a:solidFill>
                <a:srgbClr val="FF0000"/>
              </a:solidFill>
              <a:latin typeface="+mn-lt"/>
              <a:ea typeface="Calibri" panose="020F0502020204030204" pitchFamily="34" charset="0"/>
              <a:cs typeface="Calibri" panose="020F0502020204030204" pitchFamily="34" charset="0"/>
            </a:endParaRPr>
          </a:p>
        </p:txBody>
      </p:sp>
      <p:sp>
        <p:nvSpPr>
          <p:cNvPr id="36" name="Google Shape;98;p13">
            <a:extLst>
              <a:ext uri="{FF2B5EF4-FFF2-40B4-BE49-F238E27FC236}">
                <a16:creationId xmlns:a16="http://schemas.microsoft.com/office/drawing/2014/main" id="{FD7CD994-B6D9-9D42-F7C9-C6E2ED77D48A}"/>
              </a:ext>
            </a:extLst>
          </p:cNvPr>
          <p:cNvSpPr txBox="1"/>
          <p:nvPr/>
        </p:nvSpPr>
        <p:spPr>
          <a:xfrm>
            <a:off x="29464852" y="6211339"/>
            <a:ext cx="13716000" cy="1097280"/>
          </a:xfrm>
          <a:prstGeom prst="roundRect">
            <a:avLst/>
          </a:prstGeom>
          <a:solidFill>
            <a:schemeClr val="bg2">
              <a:lumMod val="50000"/>
            </a:schemeClr>
          </a:solidFill>
          <a:ln>
            <a:noFill/>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5200" b="1" dirty="0">
                <a:solidFill>
                  <a:schemeClr val="lt1"/>
                </a:solidFill>
                <a:latin typeface="+mn-lt"/>
              </a:rPr>
              <a:t>Results</a:t>
            </a:r>
            <a:endParaRPr sz="5200" b="1" i="0" u="none" strike="noStrike" cap="none" dirty="0">
              <a:solidFill>
                <a:schemeClr val="lt1"/>
              </a:solidFill>
              <a:latin typeface="+mn-lt"/>
              <a:ea typeface="Arial"/>
              <a:cs typeface="Arial"/>
              <a:sym typeface="Arial"/>
            </a:endParaRPr>
          </a:p>
        </p:txBody>
      </p:sp>
      <p:sp>
        <p:nvSpPr>
          <p:cNvPr id="37" name="TextBox 36">
            <a:extLst>
              <a:ext uri="{FF2B5EF4-FFF2-40B4-BE49-F238E27FC236}">
                <a16:creationId xmlns:a16="http://schemas.microsoft.com/office/drawing/2014/main" id="{8C750FC7-1D46-FF80-6841-F37EDCD75C19}"/>
              </a:ext>
            </a:extLst>
          </p:cNvPr>
          <p:cNvSpPr txBox="1"/>
          <p:nvPr/>
        </p:nvSpPr>
        <p:spPr>
          <a:xfrm>
            <a:off x="14930417" y="11559654"/>
            <a:ext cx="654346" cy="553998"/>
          </a:xfrm>
          <a:prstGeom prst="rect">
            <a:avLst/>
          </a:prstGeom>
          <a:noFill/>
        </p:spPr>
        <p:txBody>
          <a:bodyPr wrap="none" rtlCol="0">
            <a:spAutoFit/>
          </a:bodyPr>
          <a:lstStyle/>
          <a:p>
            <a:r>
              <a:rPr lang="en-US" sz="3000" dirty="0">
                <a:latin typeface="+mn-lt"/>
              </a:rPr>
              <a:t>2A</a:t>
            </a:r>
          </a:p>
        </p:txBody>
      </p:sp>
      <p:sp>
        <p:nvSpPr>
          <p:cNvPr id="38" name="TextBox 37">
            <a:extLst>
              <a:ext uri="{FF2B5EF4-FFF2-40B4-BE49-F238E27FC236}">
                <a16:creationId xmlns:a16="http://schemas.microsoft.com/office/drawing/2014/main" id="{08802ACB-1EA8-7391-2566-D4C6A2A6AC9B}"/>
              </a:ext>
            </a:extLst>
          </p:cNvPr>
          <p:cNvSpPr txBox="1"/>
          <p:nvPr/>
        </p:nvSpPr>
        <p:spPr>
          <a:xfrm>
            <a:off x="14930417" y="16305597"/>
            <a:ext cx="654346" cy="553998"/>
          </a:xfrm>
          <a:prstGeom prst="rect">
            <a:avLst/>
          </a:prstGeom>
          <a:noFill/>
        </p:spPr>
        <p:txBody>
          <a:bodyPr wrap="none" rtlCol="0">
            <a:spAutoFit/>
          </a:bodyPr>
          <a:lstStyle/>
          <a:p>
            <a:r>
              <a:rPr lang="en-US" sz="3000" dirty="0">
                <a:latin typeface="+mn-lt"/>
              </a:rPr>
              <a:t>3A</a:t>
            </a:r>
          </a:p>
        </p:txBody>
      </p:sp>
      <p:sp>
        <p:nvSpPr>
          <p:cNvPr id="39" name="TextBox 38">
            <a:extLst>
              <a:ext uri="{FF2B5EF4-FFF2-40B4-BE49-F238E27FC236}">
                <a16:creationId xmlns:a16="http://schemas.microsoft.com/office/drawing/2014/main" id="{D0DB60E7-0A6F-D054-08BC-0F0CB69688C0}"/>
              </a:ext>
            </a:extLst>
          </p:cNvPr>
          <p:cNvSpPr txBox="1"/>
          <p:nvPr/>
        </p:nvSpPr>
        <p:spPr>
          <a:xfrm>
            <a:off x="22281678" y="11559654"/>
            <a:ext cx="654346" cy="553998"/>
          </a:xfrm>
          <a:prstGeom prst="rect">
            <a:avLst/>
          </a:prstGeom>
          <a:noFill/>
        </p:spPr>
        <p:txBody>
          <a:bodyPr wrap="none" rtlCol="0">
            <a:spAutoFit/>
          </a:bodyPr>
          <a:lstStyle/>
          <a:p>
            <a:r>
              <a:rPr lang="en-US" sz="3000" dirty="0">
                <a:latin typeface="+mn-lt"/>
              </a:rPr>
              <a:t>2B</a:t>
            </a:r>
          </a:p>
        </p:txBody>
      </p:sp>
      <p:sp>
        <p:nvSpPr>
          <p:cNvPr id="40" name="TextBox 39">
            <a:extLst>
              <a:ext uri="{FF2B5EF4-FFF2-40B4-BE49-F238E27FC236}">
                <a16:creationId xmlns:a16="http://schemas.microsoft.com/office/drawing/2014/main" id="{62E1BF32-52A2-8E6E-4E63-093A108A7B22}"/>
              </a:ext>
            </a:extLst>
          </p:cNvPr>
          <p:cNvSpPr txBox="1"/>
          <p:nvPr/>
        </p:nvSpPr>
        <p:spPr>
          <a:xfrm>
            <a:off x="22281678" y="16332725"/>
            <a:ext cx="654346" cy="553998"/>
          </a:xfrm>
          <a:prstGeom prst="rect">
            <a:avLst/>
          </a:prstGeom>
          <a:noFill/>
        </p:spPr>
        <p:txBody>
          <a:bodyPr wrap="none" rtlCol="0">
            <a:spAutoFit/>
          </a:bodyPr>
          <a:lstStyle/>
          <a:p>
            <a:r>
              <a:rPr lang="en-US" sz="3000" dirty="0">
                <a:latin typeface="+mn-lt"/>
              </a:rPr>
              <a:t>3B</a:t>
            </a:r>
          </a:p>
        </p:txBody>
      </p:sp>
      <p:sp>
        <p:nvSpPr>
          <p:cNvPr id="41" name="TextBox 40">
            <a:extLst>
              <a:ext uri="{FF2B5EF4-FFF2-40B4-BE49-F238E27FC236}">
                <a16:creationId xmlns:a16="http://schemas.microsoft.com/office/drawing/2014/main" id="{EE950251-0A97-21C8-7278-25A21AEB682C}"/>
              </a:ext>
            </a:extLst>
          </p:cNvPr>
          <p:cNvSpPr txBox="1"/>
          <p:nvPr/>
        </p:nvSpPr>
        <p:spPr>
          <a:xfrm>
            <a:off x="14930417" y="21295117"/>
            <a:ext cx="654346" cy="553998"/>
          </a:xfrm>
          <a:prstGeom prst="rect">
            <a:avLst/>
          </a:prstGeom>
          <a:noFill/>
        </p:spPr>
        <p:txBody>
          <a:bodyPr wrap="none" rtlCol="0">
            <a:spAutoFit/>
          </a:bodyPr>
          <a:lstStyle/>
          <a:p>
            <a:r>
              <a:rPr lang="en-US" sz="3000" dirty="0">
                <a:latin typeface="+mn-lt"/>
              </a:rPr>
              <a:t>4A</a:t>
            </a:r>
          </a:p>
        </p:txBody>
      </p:sp>
      <p:sp>
        <p:nvSpPr>
          <p:cNvPr id="42" name="TextBox 41">
            <a:extLst>
              <a:ext uri="{FF2B5EF4-FFF2-40B4-BE49-F238E27FC236}">
                <a16:creationId xmlns:a16="http://schemas.microsoft.com/office/drawing/2014/main" id="{BE4DDEED-A5D0-7587-448E-72F914DBADBE}"/>
              </a:ext>
            </a:extLst>
          </p:cNvPr>
          <p:cNvSpPr txBox="1"/>
          <p:nvPr/>
        </p:nvSpPr>
        <p:spPr>
          <a:xfrm>
            <a:off x="22281678" y="21295117"/>
            <a:ext cx="654346" cy="553998"/>
          </a:xfrm>
          <a:prstGeom prst="rect">
            <a:avLst/>
          </a:prstGeom>
          <a:noFill/>
        </p:spPr>
        <p:txBody>
          <a:bodyPr wrap="none" rtlCol="0">
            <a:spAutoFit/>
          </a:bodyPr>
          <a:lstStyle/>
          <a:p>
            <a:r>
              <a:rPr lang="en-US" sz="3000" dirty="0">
                <a:latin typeface="+mn-lt"/>
              </a:rPr>
              <a:t>4B</a:t>
            </a:r>
          </a:p>
        </p:txBody>
      </p:sp>
      <p:sp>
        <p:nvSpPr>
          <p:cNvPr id="45" name="TextBox 44">
            <a:extLst>
              <a:ext uri="{FF2B5EF4-FFF2-40B4-BE49-F238E27FC236}">
                <a16:creationId xmlns:a16="http://schemas.microsoft.com/office/drawing/2014/main" id="{B7C488DF-9805-B2C2-26E5-3B3F24D97696}"/>
              </a:ext>
            </a:extLst>
          </p:cNvPr>
          <p:cNvSpPr txBox="1"/>
          <p:nvPr/>
        </p:nvSpPr>
        <p:spPr>
          <a:xfrm>
            <a:off x="29620004" y="7451921"/>
            <a:ext cx="13716000" cy="5879879"/>
          </a:xfrm>
          <a:prstGeom prst="rect">
            <a:avLst/>
          </a:prstGeom>
          <a:noFill/>
        </p:spPr>
        <p:txBody>
          <a:bodyPr wrap="square">
            <a:spAutoFit/>
          </a:bodyPr>
          <a:lstStyle/>
          <a:p>
            <a:pPr marL="457200" marR="0" lvl="0" indent="-384048" algn="l" defTabSz="914400" rtl="0" eaLnBrk="1" fontAlgn="auto" latinLnBrk="0" hangingPunct="1">
              <a:lnSpc>
                <a:spcPct val="114000"/>
              </a:lnSpc>
              <a:spcBef>
                <a:spcPts val="0"/>
              </a:spcBef>
              <a:spcAft>
                <a:spcPts val="0"/>
              </a:spcAft>
              <a:buClr>
                <a:srgbClr val="000000"/>
              </a:buClr>
              <a:buSzPts val="2400"/>
              <a:buFont typeface="Calibri"/>
              <a:buChar char="•"/>
              <a:tabLst/>
              <a:defRPr/>
            </a:pPr>
            <a:r>
              <a:rPr kumimoji="0" lang="en-US" sz="3700" b="0" i="0" u="none" strike="noStrike" kern="0" cap="none" spc="0" normalizeH="0" baseline="0" noProof="0" dirty="0">
                <a:ln>
                  <a:noFill/>
                </a:ln>
                <a:solidFill>
                  <a:schemeClr val="tx1"/>
                </a:solidFill>
                <a:effectLst/>
                <a:uLnTx/>
                <a:uFillTx/>
                <a:latin typeface="Arial "/>
                <a:ea typeface="Calibri"/>
                <a:cs typeface="Calibri"/>
                <a:sym typeface="Arial"/>
              </a:rPr>
              <a:t>Reductions in anxiety (GAD-7) was significantly correlated  with reductions in depression (PHQ-9, r = 0.625) (</a:t>
            </a:r>
            <a:r>
              <a:rPr kumimoji="0" lang="en-US" sz="3700" b="1" i="0" u="none" strike="noStrike" kern="0" cap="none" spc="0" normalizeH="0" baseline="0" noProof="0" dirty="0">
                <a:ln>
                  <a:noFill/>
                </a:ln>
                <a:solidFill>
                  <a:schemeClr val="tx1"/>
                </a:solidFill>
                <a:effectLst/>
                <a:uLnTx/>
                <a:uFillTx/>
                <a:latin typeface="Arial "/>
                <a:ea typeface="Calibri"/>
                <a:cs typeface="Calibri"/>
                <a:sym typeface="Arial"/>
              </a:rPr>
              <a:t>Fig. 4B</a:t>
            </a:r>
            <a:r>
              <a:rPr kumimoji="0" lang="en-US" sz="3700" b="0" i="0" u="none" strike="noStrike" kern="0" cap="none" spc="0" normalizeH="0" baseline="0" noProof="0" dirty="0">
                <a:ln>
                  <a:noFill/>
                </a:ln>
                <a:solidFill>
                  <a:schemeClr val="tx1"/>
                </a:solidFill>
                <a:effectLst/>
                <a:uLnTx/>
                <a:uFillTx/>
                <a:latin typeface="Arial "/>
                <a:ea typeface="Calibri"/>
                <a:cs typeface="Calibri"/>
                <a:sym typeface="Arial"/>
              </a:rPr>
              <a:t>), neck pain (NDI, r = 0.568) (</a:t>
            </a:r>
            <a:r>
              <a:rPr kumimoji="0" lang="en-US" sz="3700" b="1" i="0" u="none" strike="noStrike" kern="0" cap="none" spc="0" normalizeH="0" baseline="0" noProof="0" dirty="0">
                <a:ln>
                  <a:noFill/>
                </a:ln>
                <a:solidFill>
                  <a:schemeClr val="tx1"/>
                </a:solidFill>
                <a:effectLst/>
                <a:uLnTx/>
                <a:uFillTx/>
                <a:latin typeface="Arial "/>
                <a:ea typeface="Calibri"/>
                <a:cs typeface="Calibri"/>
                <a:sym typeface="Arial"/>
              </a:rPr>
              <a:t>Fig. 2B</a:t>
            </a:r>
            <a:r>
              <a:rPr kumimoji="0" lang="en-US" sz="3700" b="0" i="0" u="none" strike="noStrike" kern="0" cap="none" spc="0" normalizeH="0" baseline="0" noProof="0" dirty="0">
                <a:ln>
                  <a:noFill/>
                </a:ln>
                <a:solidFill>
                  <a:schemeClr val="tx1"/>
                </a:solidFill>
                <a:effectLst/>
                <a:uLnTx/>
                <a:uFillTx/>
                <a:latin typeface="Arial "/>
                <a:ea typeface="Calibri"/>
                <a:cs typeface="Calibri"/>
                <a:sym typeface="Arial"/>
              </a:rPr>
              <a:t>), and back pain (Oswestry, r = 0.533) (</a:t>
            </a:r>
            <a:r>
              <a:rPr kumimoji="0" lang="en-US" sz="3700" b="1" i="0" u="none" strike="noStrike" kern="0" cap="none" spc="0" normalizeH="0" baseline="0" noProof="0" dirty="0">
                <a:ln>
                  <a:noFill/>
                </a:ln>
                <a:solidFill>
                  <a:schemeClr val="tx1"/>
                </a:solidFill>
                <a:effectLst/>
                <a:uLnTx/>
                <a:uFillTx/>
                <a:latin typeface="Arial "/>
                <a:ea typeface="Calibri"/>
                <a:cs typeface="Calibri"/>
                <a:sym typeface="Arial"/>
              </a:rPr>
              <a:t>Fig. 3B</a:t>
            </a:r>
            <a:r>
              <a:rPr kumimoji="0" lang="en-US" sz="3700" b="0" i="0" u="none" strike="noStrike" kern="0" cap="none" spc="0" normalizeH="0" baseline="0" noProof="0" dirty="0">
                <a:ln>
                  <a:noFill/>
                </a:ln>
                <a:solidFill>
                  <a:schemeClr val="tx1"/>
                </a:solidFill>
                <a:effectLst/>
                <a:uLnTx/>
                <a:uFillTx/>
                <a:latin typeface="Arial "/>
                <a:ea typeface="Calibri"/>
                <a:cs typeface="Calibri"/>
                <a:sym typeface="Arial"/>
              </a:rPr>
              <a:t>)</a:t>
            </a:r>
          </a:p>
          <a:p>
            <a:pPr marL="457200" indent="-384048">
              <a:lnSpc>
                <a:spcPct val="114000"/>
              </a:lnSpc>
              <a:buFont typeface="Arial" panose="020B0604020202020204" pitchFamily="34" charset="0"/>
              <a:buChar char="•"/>
            </a:pPr>
            <a:r>
              <a:rPr lang="en-US" sz="3700" dirty="0">
                <a:solidFill>
                  <a:schemeClr val="tx1"/>
                </a:solidFill>
                <a:latin typeface="Arial "/>
              </a:rPr>
              <a:t>P</a:t>
            </a:r>
            <a:r>
              <a:rPr lang="en-US" sz="3700">
                <a:solidFill>
                  <a:schemeClr val="tx1"/>
                </a:solidFill>
                <a:latin typeface="Arial "/>
              </a:rPr>
              <a:t>atients </a:t>
            </a:r>
            <a:r>
              <a:rPr lang="en-US" sz="3700" dirty="0">
                <a:solidFill>
                  <a:schemeClr val="tx1"/>
                </a:solidFill>
                <a:latin typeface="Arial "/>
              </a:rPr>
              <a:t>in the top quartile for GAD-7 improvement had larger reductions in NDI </a:t>
            </a:r>
            <a:r>
              <a:rPr lang="en-US" sz="3700" b="1" dirty="0">
                <a:solidFill>
                  <a:schemeClr val="tx1"/>
                </a:solidFill>
                <a:latin typeface="Arial "/>
              </a:rPr>
              <a:t>and </a:t>
            </a:r>
            <a:r>
              <a:rPr lang="en-US" sz="3700" dirty="0">
                <a:solidFill>
                  <a:schemeClr val="tx1"/>
                </a:solidFill>
                <a:latin typeface="Arial "/>
              </a:rPr>
              <a:t>ODI scores than others. NDI decreased by 48% versus a 31% increase in the comparison group (p&lt;0.001), and ODI decreased by 45% versus 6% (p=0.003). (Figures 2B, 3B, and 4B).</a:t>
            </a:r>
          </a:p>
        </p:txBody>
      </p:sp>
      <p:sp>
        <p:nvSpPr>
          <p:cNvPr id="30" name="AutoShape 4" descr="Seal for the Department of the Defense's Defense Health Agency">
            <a:extLst>
              <a:ext uri="{FF2B5EF4-FFF2-40B4-BE49-F238E27FC236}">
                <a16:creationId xmlns:a16="http://schemas.microsoft.com/office/drawing/2014/main" id="{2B73C3C5-F7D4-AB3D-B3BE-D067DDB90779}"/>
              </a:ext>
            </a:extLst>
          </p:cNvPr>
          <p:cNvSpPr>
            <a:spLocks noChangeAspect="1" noChangeArrowheads="1"/>
          </p:cNvSpPr>
          <p:nvPr/>
        </p:nvSpPr>
        <p:spPr bwMode="auto">
          <a:xfrm>
            <a:off x="-9818915" y="14343220"/>
            <a:ext cx="4920343" cy="492034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1" name="Picture 30">
            <a:extLst>
              <a:ext uri="{FF2B5EF4-FFF2-40B4-BE49-F238E27FC236}">
                <a16:creationId xmlns:a16="http://schemas.microsoft.com/office/drawing/2014/main" id="{49A032EF-F20D-8D44-1E13-0A9A5B9900FF}"/>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31040" y="385539"/>
            <a:ext cx="4288536" cy="4288536"/>
          </a:xfrm>
          <a:prstGeom prst="rect">
            <a:avLst/>
          </a:prstGeom>
        </p:spPr>
      </p:pic>
      <p:sp>
        <p:nvSpPr>
          <p:cNvPr id="35" name="TextBox 34">
            <a:extLst>
              <a:ext uri="{FF2B5EF4-FFF2-40B4-BE49-F238E27FC236}">
                <a16:creationId xmlns:a16="http://schemas.microsoft.com/office/drawing/2014/main" id="{D8D3CB9E-EC24-51D5-82E6-8277D0FC8AF7}"/>
              </a:ext>
            </a:extLst>
          </p:cNvPr>
          <p:cNvSpPr txBox="1"/>
          <p:nvPr/>
        </p:nvSpPr>
        <p:spPr>
          <a:xfrm>
            <a:off x="18415949" y="6627459"/>
            <a:ext cx="584200" cy="553998"/>
          </a:xfrm>
          <a:prstGeom prst="rect">
            <a:avLst/>
          </a:prstGeom>
          <a:noFill/>
          <a:ln w="38100">
            <a:noFill/>
          </a:ln>
        </p:spPr>
        <p:txBody>
          <a:bodyPr wrap="square" rtlCol="0">
            <a:spAutoFit/>
          </a:bodyPr>
          <a:lstStyle/>
          <a:p>
            <a:r>
              <a:rPr lang="en-US" sz="3000" dirty="0"/>
              <a:t>1 </a:t>
            </a:r>
          </a:p>
        </p:txBody>
      </p:sp>
    </p:spTree>
  </p:cSld>
  <p:clrMapOvr>
    <a:masterClrMapping/>
  </p:clrMapOvr>
  <mc:AlternateContent xmlns:mc="http://schemas.openxmlformats.org/markup-compatibility/2006" xmlns:p14="http://schemas.microsoft.com/office/powerpoint/2010/main">
    <mc:Choice Requires="p14">
      <p:transition spd="slow" p14:dur="2000" advTm="209665"/>
    </mc:Choice>
    <mc:Fallback xmlns="">
      <p:transition spd="slow" advTm="209665"/>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6a3f6ad-3d9b-49ad-9486-10bfd8fef73e}"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otalTime>22859</TotalTime>
  <Words>813</Words>
  <Application>Microsoft Office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Arial </vt:lpstr>
      <vt:lpstr>Calibri</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John-Henry Dean</dc:creator>
  <cp:lastModifiedBy>Aden, James K CIV USARMY MEDCOM BAMC (USA)</cp:lastModifiedBy>
  <cp:revision>169</cp:revision>
  <cp:lastPrinted>2026-06-12T18:01:05Z</cp:lastPrinted>
  <dcterms:modified xsi:type="dcterms:W3CDTF">2026-06-15T15:06:01Z</dcterms:modified>
</cp:coreProperties>
</file>