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84" r:id="rId2"/>
  </p:sldIdLst>
  <p:sldSz cx="43891200" cy="32918400"/>
  <p:notesSz cx="7010400" cy="92964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451BFD4-7869-45D9-8F4D-37D43BA99AF7}">
          <p14:sldIdLst>
            <p14:sldId id="28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5394A5-844E-41D5-57A2-7D6A8B068C4E}" name="Krauss, Stephen W MAJ USARMY DHA WRAIR (USA)" initials="SK" userId="S::stephen.w.krauss.mil@health.mil::2d3a8276-91e3-4742-934e-3001fb16db5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E2E2"/>
    <a:srgbClr val="582831"/>
    <a:srgbClr val="A0BDDD"/>
    <a:srgbClr val="D1E4F3"/>
    <a:srgbClr val="252B65"/>
    <a:srgbClr val="242B64"/>
    <a:srgbClr val="000000"/>
    <a:srgbClr val="FAFAFA"/>
    <a:srgbClr val="802529"/>
    <a:srgbClr val="FEB6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6120" autoAdjust="0"/>
  </p:normalViewPr>
  <p:slideViewPr>
    <p:cSldViewPr snapToGrid="0">
      <p:cViewPr>
        <p:scale>
          <a:sx n="25" d="100"/>
          <a:sy n="25" d="100"/>
        </p:scale>
        <p:origin x="1122" y="-408"/>
      </p:cViewPr>
      <p:guideLst/>
    </p:cSldViewPr>
  </p:slideViewPr>
  <p:outlineViewPr>
    <p:cViewPr>
      <p:scale>
        <a:sx n="33" d="100"/>
        <a:sy n="33" d="100"/>
      </p:scale>
      <p:origin x="0" y="-2124"/>
    </p:cViewPr>
  </p:outlineViewPr>
  <p:notesTextViewPr>
    <p:cViewPr>
      <p:scale>
        <a:sx n="3" d="2"/>
        <a:sy n="3" d="2"/>
      </p:scale>
      <p:origin x="0" y="0"/>
    </p:cViewPr>
  </p:notesTextViewPr>
  <p:sorterViewPr>
    <p:cViewPr>
      <p:scale>
        <a:sx n="100" d="100"/>
        <a:sy n="100" d="100"/>
      </p:scale>
      <p:origin x="0" y="-5460"/>
    </p:cViewPr>
  </p:sorterViewPr>
  <p:notesViewPr>
    <p:cSldViewPr snapToGrid="0" showGuides="1">
      <p:cViewPr varScale="1">
        <p:scale>
          <a:sx n="77" d="100"/>
          <a:sy n="77" d="100"/>
        </p:scale>
        <p:origin x="379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AD2B215-02F9-4A72-AD85-394F5C4D3336}" type="datetimeFigureOut">
              <a:rPr lang="en-US" smtClean="0"/>
              <a:t>7/20/2026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1A2D4231-1B3A-4B84-820A-D13582C39048}" type="slidenum">
              <a:rPr lang="en-US" smtClean="0"/>
              <a:t>‹#›</a:t>
            </a:fld>
            <a:endParaRPr lang="en-US"/>
          </a:p>
        </p:txBody>
      </p:sp>
    </p:spTree>
    <p:extLst>
      <p:ext uri="{BB962C8B-B14F-4D97-AF65-F5344CB8AC3E}">
        <p14:creationId xmlns:p14="http://schemas.microsoft.com/office/powerpoint/2010/main" val="535091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5D38141-F29D-4A8A-B044-3E96B2994E8E}" type="datetimeFigureOut">
              <a:rPr lang="en-US" smtClean="0"/>
              <a:t>7/20/2026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E773D77-4696-435E-A511-0CABD7220A91}" type="slidenum">
              <a:rPr lang="en-US" smtClean="0"/>
              <a:t>‹#›</a:t>
            </a:fld>
            <a:endParaRPr lang="en-US"/>
          </a:p>
        </p:txBody>
      </p:sp>
    </p:spTree>
    <p:extLst>
      <p:ext uri="{BB962C8B-B14F-4D97-AF65-F5344CB8AC3E}">
        <p14:creationId xmlns:p14="http://schemas.microsoft.com/office/powerpoint/2010/main" val="2162960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A: 1:1:1">
    <p:spTree>
      <p:nvGrpSpPr>
        <p:cNvPr id="1" name=""/>
        <p:cNvGrpSpPr/>
        <p:nvPr/>
      </p:nvGrpSpPr>
      <p:grpSpPr>
        <a:xfrm>
          <a:off x="0" y="0"/>
          <a:ext cx="0" cy="0"/>
          <a:chOff x="0" y="0"/>
          <a:chExt cx="0" cy="0"/>
        </a:xfrm>
      </p:grpSpPr>
      <p:sp>
        <p:nvSpPr>
          <p:cNvPr id="33" name="Text Placeholder 31"/>
          <p:cNvSpPr>
            <a:spLocks noGrp="1"/>
          </p:cNvSpPr>
          <p:nvPr>
            <p:ph type="body" sz="quarter" idx="16"/>
          </p:nvPr>
        </p:nvSpPr>
        <p:spPr>
          <a:xfrm>
            <a:off x="15087600" y="7094834"/>
            <a:ext cx="13716000" cy="779654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28" name="Text Placeholder 27"/>
          <p:cNvSpPr>
            <a:spLocks noGrp="1"/>
          </p:cNvSpPr>
          <p:nvPr>
            <p:ph type="body" sz="quarter" idx="12" hasCustomPrompt="1"/>
          </p:nvPr>
        </p:nvSpPr>
        <p:spPr>
          <a:xfrm>
            <a:off x="457200" y="6172200"/>
            <a:ext cx="13716000" cy="914400"/>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29" name="Text Placeholder 27"/>
          <p:cNvSpPr>
            <a:spLocks noGrp="1"/>
          </p:cNvSpPr>
          <p:nvPr>
            <p:ph type="body" sz="quarter" idx="13" hasCustomPrompt="1"/>
          </p:nvPr>
        </p:nvSpPr>
        <p:spPr>
          <a:xfrm>
            <a:off x="29718000" y="6172200"/>
            <a:ext cx="13716000" cy="914400"/>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0" name="Text Placeholder 27"/>
          <p:cNvSpPr>
            <a:spLocks noGrp="1"/>
          </p:cNvSpPr>
          <p:nvPr>
            <p:ph type="body" sz="quarter" idx="14" hasCustomPrompt="1"/>
          </p:nvPr>
        </p:nvSpPr>
        <p:spPr>
          <a:xfrm>
            <a:off x="15087600" y="6188174"/>
            <a:ext cx="13716000" cy="914400"/>
          </a:xfrm>
          <a:prstGeom prst="rect">
            <a:avLst/>
          </a:prstGeom>
          <a:solidFill>
            <a:srgbClr val="582831"/>
          </a:solidFill>
          <a:ln>
            <a:noFill/>
          </a:ln>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2" name="Text Placeholder 31"/>
          <p:cNvSpPr>
            <a:spLocks noGrp="1"/>
          </p:cNvSpPr>
          <p:nvPr>
            <p:ph type="body" sz="quarter" idx="15"/>
          </p:nvPr>
        </p:nvSpPr>
        <p:spPr>
          <a:xfrm>
            <a:off x="457200" y="7094835"/>
            <a:ext cx="13716000" cy="4073380"/>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1"/>
          <p:cNvSpPr>
            <a:spLocks noGrp="1"/>
          </p:cNvSpPr>
          <p:nvPr>
            <p:ph type="body" sz="quarter" idx="17"/>
          </p:nvPr>
        </p:nvSpPr>
        <p:spPr>
          <a:xfrm>
            <a:off x="29718000" y="7094835"/>
            <a:ext cx="13716000" cy="4263288"/>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Text Placeholder 27"/>
          <p:cNvSpPr>
            <a:spLocks noGrp="1"/>
          </p:cNvSpPr>
          <p:nvPr>
            <p:ph type="body" sz="quarter" idx="18" hasCustomPrompt="1"/>
          </p:nvPr>
        </p:nvSpPr>
        <p:spPr>
          <a:xfrm>
            <a:off x="457200" y="11835581"/>
            <a:ext cx="13716000" cy="914400"/>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6" name="Text Placeholder 31"/>
          <p:cNvSpPr>
            <a:spLocks noGrp="1"/>
          </p:cNvSpPr>
          <p:nvPr>
            <p:ph type="body" sz="quarter" idx="19"/>
          </p:nvPr>
        </p:nvSpPr>
        <p:spPr>
          <a:xfrm>
            <a:off x="457200" y="12758216"/>
            <a:ext cx="13716000" cy="555928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Text Placeholder 27"/>
          <p:cNvSpPr>
            <a:spLocks noGrp="1"/>
          </p:cNvSpPr>
          <p:nvPr>
            <p:ph type="body" sz="quarter" idx="20" hasCustomPrompt="1"/>
          </p:nvPr>
        </p:nvSpPr>
        <p:spPr>
          <a:xfrm>
            <a:off x="457200" y="19003297"/>
            <a:ext cx="13716000" cy="914400"/>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8" name="Text Placeholder 31"/>
          <p:cNvSpPr>
            <a:spLocks noGrp="1"/>
          </p:cNvSpPr>
          <p:nvPr>
            <p:ph type="body" sz="quarter" idx="21"/>
          </p:nvPr>
        </p:nvSpPr>
        <p:spPr>
          <a:xfrm>
            <a:off x="457200" y="19925932"/>
            <a:ext cx="13716000" cy="11277968"/>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Picture Placeholder 39"/>
          <p:cNvSpPr>
            <a:spLocks noGrp="1"/>
          </p:cNvSpPr>
          <p:nvPr>
            <p:ph type="pic" sz="quarter" idx="22" hasCustomPrompt="1"/>
          </p:nvPr>
        </p:nvSpPr>
        <p:spPr>
          <a:xfrm>
            <a:off x="15087600" y="15486191"/>
            <a:ext cx="13716000" cy="5662612"/>
          </a:xfrm>
          <a:prstGeom prst="rect">
            <a:avLst/>
          </a:prstGeom>
          <a:solidFill>
            <a:schemeClr val="bg1"/>
          </a:solidFill>
        </p:spPr>
        <p:txBody>
          <a:bodyPr lIns="182880" tIns="182880" rIns="182880" bIns="182880"/>
          <a:lstStyle>
            <a:lvl1pPr marL="0" indent="0" algn="ctr">
              <a:buNone/>
              <a:defRPr sz="3600" baseline="0">
                <a:latin typeface="Cambria" panose="02040503050406030204" pitchFamily="18" charset="0"/>
              </a:defRPr>
            </a:lvl1pPr>
          </a:lstStyle>
          <a:p>
            <a:r>
              <a:rPr lang="en-US" dirty="0"/>
              <a:t>Insert Graphic / Photo / Diagram</a:t>
            </a:r>
          </a:p>
        </p:txBody>
      </p:sp>
      <p:sp>
        <p:nvSpPr>
          <p:cNvPr id="42" name="Text Placeholder 31"/>
          <p:cNvSpPr>
            <a:spLocks noGrp="1"/>
          </p:cNvSpPr>
          <p:nvPr>
            <p:ph type="body" sz="quarter" idx="24"/>
          </p:nvPr>
        </p:nvSpPr>
        <p:spPr>
          <a:xfrm>
            <a:off x="15087600" y="22746811"/>
            <a:ext cx="13716000" cy="8457089"/>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41" name="Text Placeholder 27"/>
          <p:cNvSpPr>
            <a:spLocks noGrp="1"/>
          </p:cNvSpPr>
          <p:nvPr>
            <p:ph type="body" sz="quarter" idx="23" hasCustomPrompt="1"/>
          </p:nvPr>
        </p:nvSpPr>
        <p:spPr>
          <a:xfrm>
            <a:off x="15087600" y="21743619"/>
            <a:ext cx="13716000" cy="1003192"/>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3" name="Text Placeholder 27"/>
          <p:cNvSpPr>
            <a:spLocks noGrp="1"/>
          </p:cNvSpPr>
          <p:nvPr>
            <p:ph type="body" sz="quarter" idx="25" hasCustomPrompt="1"/>
          </p:nvPr>
        </p:nvSpPr>
        <p:spPr>
          <a:xfrm>
            <a:off x="29718000" y="18772867"/>
            <a:ext cx="13716000" cy="914400"/>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4" name="Text Placeholder 31"/>
          <p:cNvSpPr>
            <a:spLocks noGrp="1"/>
          </p:cNvSpPr>
          <p:nvPr>
            <p:ph type="body" sz="quarter" idx="26"/>
          </p:nvPr>
        </p:nvSpPr>
        <p:spPr>
          <a:xfrm>
            <a:off x="29718000" y="19695502"/>
            <a:ext cx="13716000" cy="5176436"/>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6" name="Table Placeholder 45"/>
          <p:cNvSpPr>
            <a:spLocks noGrp="1"/>
          </p:cNvSpPr>
          <p:nvPr>
            <p:ph type="tbl" sz="quarter" idx="27" hasCustomPrompt="1"/>
          </p:nvPr>
        </p:nvSpPr>
        <p:spPr>
          <a:xfrm>
            <a:off x="29718000" y="11973322"/>
            <a:ext cx="13716000" cy="6251746"/>
          </a:xfrm>
          <a:prstGeom prst="rect">
            <a:avLst/>
          </a:prstGeom>
          <a:solidFill>
            <a:schemeClr val="bg1"/>
          </a:solidFill>
        </p:spPr>
        <p:txBody>
          <a:bodyPr lIns="182880" tIns="182880" rIns="182880" bIns="182880"/>
          <a:lstStyle>
            <a:lvl1pPr marL="0" indent="0" algn="ctr">
              <a:buFontTx/>
              <a:buNone/>
              <a:defRPr sz="3600"/>
            </a:lvl1pPr>
          </a:lstStyle>
          <a:p>
            <a:r>
              <a:rPr lang="en-US" dirty="0"/>
              <a:t>Insert Table</a:t>
            </a:r>
          </a:p>
        </p:txBody>
      </p:sp>
      <p:sp>
        <p:nvSpPr>
          <p:cNvPr id="48" name="Text Placeholder 47"/>
          <p:cNvSpPr>
            <a:spLocks noGrp="1"/>
          </p:cNvSpPr>
          <p:nvPr>
            <p:ph type="body" sz="quarter" idx="28" hasCustomPrompt="1"/>
          </p:nvPr>
        </p:nvSpPr>
        <p:spPr>
          <a:xfrm>
            <a:off x="29718000" y="26949221"/>
            <a:ext cx="13716000" cy="1028382"/>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Acknowledgements</a:t>
            </a:r>
          </a:p>
        </p:txBody>
      </p:sp>
      <p:sp>
        <p:nvSpPr>
          <p:cNvPr id="49" name="Text Placeholder 47"/>
          <p:cNvSpPr>
            <a:spLocks noGrp="1"/>
          </p:cNvSpPr>
          <p:nvPr>
            <p:ph type="body" sz="quarter" idx="29" hasCustomPrompt="1"/>
          </p:nvPr>
        </p:nvSpPr>
        <p:spPr>
          <a:xfrm>
            <a:off x="29718000" y="25479322"/>
            <a:ext cx="13716000" cy="1028382"/>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References</a:t>
            </a:r>
          </a:p>
        </p:txBody>
      </p:sp>
      <p:sp>
        <p:nvSpPr>
          <p:cNvPr id="50" name="Text Placeholder 47"/>
          <p:cNvSpPr>
            <a:spLocks noGrp="1"/>
          </p:cNvSpPr>
          <p:nvPr>
            <p:ph type="body" sz="quarter" idx="30" hasCustomPrompt="1"/>
          </p:nvPr>
        </p:nvSpPr>
        <p:spPr>
          <a:xfrm>
            <a:off x="29718000" y="28517976"/>
            <a:ext cx="13716000" cy="1028382"/>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other notes</a:t>
            </a:r>
          </a:p>
        </p:txBody>
      </p:sp>
      <p:sp>
        <p:nvSpPr>
          <p:cNvPr id="4" name="Title 1">
            <a:extLst>
              <a:ext uri="{FF2B5EF4-FFF2-40B4-BE49-F238E27FC236}">
                <a16:creationId xmlns:a16="http://schemas.microsoft.com/office/drawing/2014/main" id="{C461A285-7905-0EDA-76B5-AAD72C4C18AF}"/>
              </a:ext>
            </a:extLst>
          </p:cNvPr>
          <p:cNvSpPr>
            <a:spLocks noGrp="1"/>
          </p:cNvSpPr>
          <p:nvPr>
            <p:ph type="title"/>
          </p:nvPr>
        </p:nvSpPr>
        <p:spPr>
          <a:xfrm>
            <a:off x="11471563" y="0"/>
            <a:ext cx="32419637" cy="4236122"/>
          </a:xfrm>
          <a:prstGeom prst="rect">
            <a:avLst/>
          </a:prstGeom>
          <a:effectLst/>
        </p:spPr>
        <p:txBody>
          <a:bodyPr anchor="ctr" anchorCtr="0">
            <a:normAutofit/>
          </a:bodyPr>
          <a:lstStyle>
            <a:lvl1pPr algn="ctr">
              <a:defRPr sz="8800" b="1">
                <a:solidFill>
                  <a:schemeClr val="bg1"/>
                </a:solidFill>
                <a:latin typeface="Cambria" panose="02040503050406030204" pitchFamily="18" charset="0"/>
              </a:defRPr>
            </a:lvl1pPr>
          </a:lstStyle>
          <a:p>
            <a:r>
              <a:rPr lang="en-US" dirty="0"/>
              <a:t>Click to edit Master title style</a:t>
            </a:r>
          </a:p>
        </p:txBody>
      </p:sp>
      <p:sp>
        <p:nvSpPr>
          <p:cNvPr id="5" name="Text Placeholder 17">
            <a:extLst>
              <a:ext uri="{FF2B5EF4-FFF2-40B4-BE49-F238E27FC236}">
                <a16:creationId xmlns:a16="http://schemas.microsoft.com/office/drawing/2014/main" id="{3B869C83-8129-5977-E271-922FF6D3F182}"/>
              </a:ext>
            </a:extLst>
          </p:cNvPr>
          <p:cNvSpPr>
            <a:spLocks noGrp="1"/>
          </p:cNvSpPr>
          <p:nvPr>
            <p:ph type="body" sz="quarter" idx="10" hasCustomPrompt="1"/>
          </p:nvPr>
        </p:nvSpPr>
        <p:spPr>
          <a:xfrm>
            <a:off x="11471562" y="4300844"/>
            <a:ext cx="32419637" cy="545626"/>
          </a:xfrm>
          <a:prstGeom prst="rect">
            <a:avLst/>
          </a:prstGeom>
        </p:spPr>
        <p:txBody>
          <a:bodyPr/>
          <a:lstStyle>
            <a:lvl1pPr marL="0" marR="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sz="3200" i="1" baseline="0">
                <a:solidFill>
                  <a:srgbClr val="A0BDDD"/>
                </a:solidFill>
                <a:latin typeface="Franklin Gothic Demi" panose="020B0703020102020204" pitchFamily="34" charset="0"/>
              </a:defRPr>
            </a:lvl1pPr>
            <a:lvl2pPr marL="2194560" indent="0">
              <a:buNone/>
              <a:defRPr sz="2800" i="1">
                <a:latin typeface="Franklin Gothic Demi" panose="020B0703020102020204" pitchFamily="34" charset="0"/>
              </a:defRPr>
            </a:lvl2pPr>
            <a:lvl3pPr marL="4389120" indent="0">
              <a:buNone/>
              <a:defRPr sz="3200">
                <a:latin typeface="Franklin Gothic Demi" panose="020B0703020102020204" pitchFamily="34" charset="0"/>
              </a:defRPr>
            </a:lvl3pPr>
            <a:lvl4pPr marL="6583680" indent="0">
              <a:buNone/>
              <a:defRPr sz="3200">
                <a:latin typeface="Franklin Gothic Demi" panose="020B0703020102020204" pitchFamily="34" charset="0"/>
              </a:defRPr>
            </a:lvl4pPr>
            <a:lvl5pPr marL="8778240" indent="0">
              <a:buNone/>
              <a:defRPr sz="3200">
                <a:latin typeface="Franklin Gothic Demi" panose="020B0703020102020204" pitchFamily="34" charset="0"/>
              </a:defRPr>
            </a:lvl5pPr>
          </a:lstStyle>
          <a:p>
            <a:pPr marL="0" marR="0" lvl="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a:pPr>
            <a:r>
              <a:rPr lang="en-US" dirty="0"/>
              <a:t>Click to edit Author Name, Title 3,</a:t>
            </a:r>
            <a:r>
              <a:rPr lang="en-US" baseline="30000" dirty="0"/>
              <a:t> </a:t>
            </a:r>
            <a:r>
              <a:rPr lang="en-US" dirty="0"/>
              <a:t>Click to edit Author Name, Title 2, Click to edit Author Name, Title 3</a:t>
            </a:r>
            <a:endParaRPr lang="en-US" baseline="30000" dirty="0"/>
          </a:p>
        </p:txBody>
      </p:sp>
      <p:sp>
        <p:nvSpPr>
          <p:cNvPr id="6" name="Text Placeholder 23">
            <a:extLst>
              <a:ext uri="{FF2B5EF4-FFF2-40B4-BE49-F238E27FC236}">
                <a16:creationId xmlns:a16="http://schemas.microsoft.com/office/drawing/2014/main" id="{B762EAAE-DF3C-CECB-12C3-8D647444CCC6}"/>
              </a:ext>
            </a:extLst>
          </p:cNvPr>
          <p:cNvSpPr>
            <a:spLocks noGrp="1"/>
          </p:cNvSpPr>
          <p:nvPr>
            <p:ph type="body" sz="quarter" idx="11" hasCustomPrompt="1"/>
          </p:nvPr>
        </p:nvSpPr>
        <p:spPr>
          <a:xfrm>
            <a:off x="11471562" y="4967119"/>
            <a:ext cx="32419638" cy="548640"/>
          </a:xfrm>
          <a:prstGeom prst="rect">
            <a:avLst/>
          </a:prstGeom>
        </p:spPr>
        <p:txBody>
          <a:bodyPr/>
          <a:lstStyle>
            <a:lvl1pPr marL="0" indent="0" algn="ctr">
              <a:buFontTx/>
              <a:buNone/>
              <a:defRPr sz="2800" i="1">
                <a:solidFill>
                  <a:schemeClr val="bg1"/>
                </a:solidFill>
                <a:latin typeface="Franklin Gothic Medium" panose="020B0603020102020204" pitchFamily="34" charset="0"/>
              </a:defRPr>
            </a:lvl1pPr>
            <a:lvl2pPr marL="2194560" indent="0">
              <a:buFontTx/>
              <a:buNone/>
              <a:defRPr sz="2800">
                <a:latin typeface="Franklin Gothic Medium" panose="020B0603020102020204" pitchFamily="34" charset="0"/>
              </a:defRPr>
            </a:lvl2pPr>
            <a:lvl3pPr marL="4389120" indent="0">
              <a:buFontTx/>
              <a:buNone/>
              <a:defRPr sz="2800">
                <a:latin typeface="Franklin Gothic Medium" panose="020B0603020102020204" pitchFamily="34" charset="0"/>
              </a:defRPr>
            </a:lvl3pPr>
            <a:lvl4pPr marL="6583680" indent="0">
              <a:buFontTx/>
              <a:buNone/>
              <a:defRPr sz="2800">
                <a:latin typeface="Franklin Gothic Medium" panose="020B0603020102020204" pitchFamily="34" charset="0"/>
              </a:defRPr>
            </a:lvl4pPr>
            <a:lvl5pPr marL="8778240" indent="0">
              <a:buFontTx/>
              <a:buNone/>
              <a:defRPr sz="2800">
                <a:latin typeface="Franklin Gothic Medium" panose="020B0603020102020204" pitchFamily="34" charset="0"/>
              </a:defRPr>
            </a:lvl5pPr>
          </a:lstStyle>
          <a:p>
            <a:pPr lvl="0"/>
            <a:r>
              <a:rPr lang="en-US" dirty="0"/>
              <a:t>Click to edit Author Affiliation, City, State, Click to edit Author Affiliation, City, State, Click to edit Author Affiliation, City, State </a:t>
            </a:r>
          </a:p>
        </p:txBody>
      </p:sp>
      <p:sp>
        <p:nvSpPr>
          <p:cNvPr id="3" name="Rectangle 2">
            <a:extLst>
              <a:ext uri="{FF2B5EF4-FFF2-40B4-BE49-F238E27FC236}">
                <a16:creationId xmlns:a16="http://schemas.microsoft.com/office/drawing/2014/main" id="{8796D008-99E6-D7AD-09D0-2545ED0B9731}"/>
              </a:ext>
            </a:extLst>
          </p:cNvPr>
          <p:cNvSpPr/>
          <p:nvPr userDrawn="1"/>
        </p:nvSpPr>
        <p:spPr>
          <a:xfrm>
            <a:off x="0" y="31661100"/>
            <a:ext cx="43929538" cy="1257300"/>
          </a:xfrm>
          <a:prstGeom prst="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ounded Rectangle 9">
            <a:extLst>
              <a:ext uri="{FF2B5EF4-FFF2-40B4-BE49-F238E27FC236}">
                <a16:creationId xmlns:a16="http://schemas.microsoft.com/office/drawing/2014/main" id="{E478ECFF-28CB-F8BB-1C29-09125D9D1DA5}"/>
              </a:ext>
            </a:extLst>
          </p:cNvPr>
          <p:cNvSpPr/>
          <p:nvPr userDrawn="1"/>
        </p:nvSpPr>
        <p:spPr>
          <a:xfrm>
            <a:off x="29718000" y="30213300"/>
            <a:ext cx="14211538" cy="2705100"/>
          </a:xfrm>
          <a:prstGeom prst="round2Diag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2D49D5B-1933-A79E-39AF-7B9059747128}"/>
              </a:ext>
            </a:extLst>
          </p:cNvPr>
          <p:cNvSpPr txBox="1"/>
          <p:nvPr userDrawn="1"/>
        </p:nvSpPr>
        <p:spPr>
          <a:xfrm>
            <a:off x="33280473" y="30708107"/>
            <a:ext cx="11125193" cy="1569660"/>
          </a:xfrm>
          <a:prstGeom prst="rect">
            <a:avLst/>
          </a:prstGeom>
          <a:noFill/>
        </p:spPr>
        <p:txBody>
          <a:bodyPr wrap="square" rtlCol="0">
            <a:spAutoFit/>
          </a:bodyPr>
          <a:lstStyle/>
          <a:p>
            <a:pPr algn="ctr"/>
            <a:r>
              <a:rPr lang="en-US" sz="4800" b="1" dirty="0">
                <a:solidFill>
                  <a:schemeClr val="bg1"/>
                </a:solidFill>
                <a:latin typeface="Arial" panose="020B0604020202020204" pitchFamily="34" charset="0"/>
                <a:cs typeface="Arial" panose="020B0604020202020204" pitchFamily="34" charset="0"/>
              </a:rPr>
              <a:t>To learn more,</a:t>
            </a:r>
            <a:r>
              <a:rPr lang="en-US" sz="4800" b="1" baseline="0" dirty="0">
                <a:solidFill>
                  <a:schemeClr val="bg1"/>
                </a:solidFill>
                <a:latin typeface="Arial" panose="020B0604020202020204" pitchFamily="34" charset="0"/>
                <a:cs typeface="Arial" panose="020B0604020202020204" pitchFamily="34" charset="0"/>
              </a:rPr>
              <a:t> visit:</a:t>
            </a:r>
          </a:p>
          <a:p>
            <a:pPr algn="ctr"/>
            <a:r>
              <a:rPr lang="en-US" sz="4800" baseline="0" dirty="0">
                <a:solidFill>
                  <a:schemeClr val="bg1"/>
                </a:solidFill>
                <a:latin typeface="Arial Black" panose="020B0A04020102020204" pitchFamily="34" charset="0"/>
                <a:cs typeface="Arial" panose="020B0604020202020204" pitchFamily="34" charset="0"/>
              </a:rPr>
              <a:t>https://wrairwest.health.mil</a:t>
            </a:r>
            <a:endParaRPr lang="en-US" sz="4800" dirty="0">
              <a:solidFill>
                <a:schemeClr val="bg1"/>
              </a:solidFill>
              <a:latin typeface="Arial Black" panose="020B0A040201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9398211-39E1-617C-E20D-56B02257A186}"/>
              </a:ext>
            </a:extLst>
          </p:cNvPr>
          <p:cNvSpPr txBox="1"/>
          <p:nvPr userDrawn="1"/>
        </p:nvSpPr>
        <p:spPr>
          <a:xfrm>
            <a:off x="387569" y="31873239"/>
            <a:ext cx="28416032" cy="769441"/>
          </a:xfrm>
          <a:prstGeom prst="rect">
            <a:avLst/>
          </a:prstGeom>
          <a:noFill/>
        </p:spPr>
        <p:txBody>
          <a:bodyPr wrap="square" rtlCol="0">
            <a:spAutoFit/>
          </a:bodyPr>
          <a:lstStyle/>
          <a:p>
            <a:r>
              <a:rPr lang="en-US" sz="2200" b="1" i="1" dirty="0">
                <a:solidFill>
                  <a:schemeClr val="bg1"/>
                </a:solidFill>
                <a:latin typeface="Minion Pro" panose="02040503050306020203" pitchFamily="18" charset="0"/>
              </a:rPr>
              <a:t>Material has been reviewed by the Walter Reed Army Institute of Research. The investigators have adhered to the policies for protection of human subjects as prescribed in AR 70–25. There is no objection to its presentation and/or publication. The views expressed in this presentation reflect the results of research conducted by the authors and do not necessarily reflect the official policy or position of the Defense Health Agency, Department of War, nor the U.S. Government. </a:t>
            </a:r>
            <a:endParaRPr lang="en-US" sz="2200" i="1" dirty="0">
              <a:solidFill>
                <a:schemeClr val="bg1"/>
              </a:solidFill>
              <a:latin typeface="Minion Pro" panose="02040503050306020203" pitchFamily="18" charset="0"/>
            </a:endParaRPr>
          </a:p>
        </p:txBody>
      </p:sp>
      <p:pic>
        <p:nvPicPr>
          <p:cNvPr id="13" name="Picture 12">
            <a:extLst>
              <a:ext uri="{FF2B5EF4-FFF2-40B4-BE49-F238E27FC236}">
                <a16:creationId xmlns:a16="http://schemas.microsoft.com/office/drawing/2014/main" id="{EBC9867E-DE46-17FB-39A6-144561C09C86}"/>
              </a:ext>
            </a:extLst>
          </p:cNvPr>
          <p:cNvPicPr>
            <a:picLocks noChangeAspect="1"/>
          </p:cNvPicPr>
          <p:nvPr userDrawn="1"/>
        </p:nvPicPr>
        <p:blipFill>
          <a:blip r:embed="rId2"/>
          <a:srcRect l="-1385" t="-4782" r="-1797" b="-3742"/>
          <a:stretch>
            <a:fillRect/>
          </a:stretch>
        </p:blipFill>
        <p:spPr>
          <a:xfrm>
            <a:off x="30175200" y="30568010"/>
            <a:ext cx="3733800" cy="1519238"/>
          </a:xfrm>
          <a:prstGeom prst="rect">
            <a:avLst/>
          </a:prstGeom>
          <a:solidFill>
            <a:schemeClr val="bg1"/>
          </a:solidFill>
        </p:spPr>
      </p:pic>
    </p:spTree>
    <p:extLst>
      <p:ext uri="{BB962C8B-B14F-4D97-AF65-F5344CB8AC3E}">
        <p14:creationId xmlns:p14="http://schemas.microsoft.com/office/powerpoint/2010/main" val="863202144"/>
      </p:ext>
    </p:extLst>
  </p:cSld>
  <p:clrMapOvr>
    <a:masterClrMapping/>
  </p:clrMapOvr>
  <p:extLst>
    <p:ext uri="{DCECCB84-F9BA-43D5-87BE-67443E8EF086}">
      <p15:sldGuideLst xmlns:p15="http://schemas.microsoft.com/office/powerpoint/2012/main">
        <p15:guide id="1" orient="horz" pos="3600">
          <p15:clr>
            <a:srgbClr val="FBAE40"/>
          </p15:clr>
        </p15:guide>
        <p15:guide id="2" pos="288">
          <p15:clr>
            <a:srgbClr val="FBAE40"/>
          </p15:clr>
        </p15:guide>
        <p15:guide id="3" pos="8928">
          <p15:clr>
            <a:srgbClr val="FBAE40"/>
          </p15:clr>
        </p15:guide>
        <p15:guide id="4" orient="horz" pos="3888">
          <p15:clr>
            <a:srgbClr val="FBAE40"/>
          </p15:clr>
        </p15:guide>
        <p15:guide id="5" pos="27360">
          <p15:clr>
            <a:srgbClr val="FBAE40"/>
          </p15:clr>
        </p15:guide>
        <p15:guide id="6" orient="horz" pos="19656">
          <p15:clr>
            <a:srgbClr val="FBAE40"/>
          </p15:clr>
        </p15:guide>
        <p15:guide id="7" pos="9504">
          <p15:clr>
            <a:srgbClr val="FBAE40"/>
          </p15:clr>
        </p15:guide>
        <p15:guide id="8" orient="horz" pos="18744">
          <p15:clr>
            <a:srgbClr val="FBAE40"/>
          </p15:clr>
        </p15:guide>
        <p15:guide id="9" pos="18720">
          <p15:clr>
            <a:srgbClr val="FBAE40"/>
          </p15:clr>
        </p15:guide>
        <p15:guide id="10" pos="1814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ster-A: 1:2:2">
    <p:spTree>
      <p:nvGrpSpPr>
        <p:cNvPr id="1" name=""/>
        <p:cNvGrpSpPr/>
        <p:nvPr/>
      </p:nvGrpSpPr>
      <p:grpSpPr>
        <a:xfrm>
          <a:off x="0" y="0"/>
          <a:ext cx="0" cy="0"/>
          <a:chOff x="0" y="0"/>
          <a:chExt cx="0" cy="0"/>
        </a:xfrm>
      </p:grpSpPr>
      <p:sp>
        <p:nvSpPr>
          <p:cNvPr id="28" name="Text Placeholder 27"/>
          <p:cNvSpPr>
            <a:spLocks noGrp="1"/>
          </p:cNvSpPr>
          <p:nvPr>
            <p:ph type="body" sz="quarter" idx="12" hasCustomPrompt="1"/>
          </p:nvPr>
        </p:nvSpPr>
        <p:spPr>
          <a:xfrm>
            <a:off x="457200" y="6172200"/>
            <a:ext cx="9144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29" name="Text Placeholder 27"/>
          <p:cNvSpPr>
            <a:spLocks noGrp="1"/>
          </p:cNvSpPr>
          <p:nvPr>
            <p:ph type="body" sz="quarter" idx="13" hasCustomPrompt="1"/>
          </p:nvPr>
        </p:nvSpPr>
        <p:spPr>
          <a:xfrm>
            <a:off x="27432000" y="6172200"/>
            <a:ext cx="16002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2" name="Text Placeholder 31"/>
          <p:cNvSpPr>
            <a:spLocks noGrp="1"/>
          </p:cNvSpPr>
          <p:nvPr>
            <p:ph type="body" sz="quarter" idx="15"/>
          </p:nvPr>
        </p:nvSpPr>
        <p:spPr>
          <a:xfrm>
            <a:off x="457200" y="7094835"/>
            <a:ext cx="9144000" cy="4073380"/>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p:txBody>
      </p:sp>
      <p:sp>
        <p:nvSpPr>
          <p:cNvPr id="33" name="Text Placeholder 31"/>
          <p:cNvSpPr>
            <a:spLocks noGrp="1"/>
          </p:cNvSpPr>
          <p:nvPr>
            <p:ph type="body" sz="quarter" idx="16"/>
          </p:nvPr>
        </p:nvSpPr>
        <p:spPr>
          <a:xfrm>
            <a:off x="10515600" y="7094834"/>
            <a:ext cx="16002000" cy="779654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34" name="Text Placeholder 31"/>
          <p:cNvSpPr>
            <a:spLocks noGrp="1"/>
          </p:cNvSpPr>
          <p:nvPr>
            <p:ph type="body" sz="quarter" idx="17"/>
          </p:nvPr>
        </p:nvSpPr>
        <p:spPr>
          <a:xfrm>
            <a:off x="27432000" y="7094835"/>
            <a:ext cx="16002000" cy="4643290"/>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Text Placeholder 27"/>
          <p:cNvSpPr>
            <a:spLocks noGrp="1"/>
          </p:cNvSpPr>
          <p:nvPr>
            <p:ph type="body" sz="quarter" idx="18" hasCustomPrompt="1"/>
          </p:nvPr>
        </p:nvSpPr>
        <p:spPr>
          <a:xfrm>
            <a:off x="457200" y="11835581"/>
            <a:ext cx="9144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6" name="Text Placeholder 31"/>
          <p:cNvSpPr>
            <a:spLocks noGrp="1"/>
          </p:cNvSpPr>
          <p:nvPr>
            <p:ph type="body" sz="quarter" idx="19"/>
          </p:nvPr>
        </p:nvSpPr>
        <p:spPr>
          <a:xfrm>
            <a:off x="457200" y="12758216"/>
            <a:ext cx="9144000" cy="555928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p:txBody>
      </p:sp>
      <p:sp>
        <p:nvSpPr>
          <p:cNvPr id="37" name="Text Placeholder 27"/>
          <p:cNvSpPr>
            <a:spLocks noGrp="1"/>
          </p:cNvSpPr>
          <p:nvPr>
            <p:ph type="body" sz="quarter" idx="20" hasCustomPrompt="1"/>
          </p:nvPr>
        </p:nvSpPr>
        <p:spPr>
          <a:xfrm>
            <a:off x="457200" y="19003297"/>
            <a:ext cx="9144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8" name="Text Placeholder 31"/>
          <p:cNvSpPr>
            <a:spLocks noGrp="1"/>
          </p:cNvSpPr>
          <p:nvPr>
            <p:ph type="body" sz="quarter" idx="21"/>
          </p:nvPr>
        </p:nvSpPr>
        <p:spPr>
          <a:xfrm>
            <a:off x="457200" y="19925932"/>
            <a:ext cx="9144000" cy="11277968"/>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p:txBody>
      </p:sp>
      <p:sp>
        <p:nvSpPr>
          <p:cNvPr id="40" name="Picture Placeholder 39"/>
          <p:cNvSpPr>
            <a:spLocks noGrp="1"/>
          </p:cNvSpPr>
          <p:nvPr>
            <p:ph type="pic" sz="quarter" idx="22" hasCustomPrompt="1"/>
          </p:nvPr>
        </p:nvSpPr>
        <p:spPr>
          <a:xfrm>
            <a:off x="10515600" y="15486191"/>
            <a:ext cx="16002000" cy="5662612"/>
          </a:xfrm>
          <a:prstGeom prst="rect">
            <a:avLst/>
          </a:prstGeom>
          <a:solidFill>
            <a:schemeClr val="bg1"/>
          </a:solidFill>
        </p:spPr>
        <p:txBody>
          <a:bodyPr lIns="182880" tIns="182880" rIns="182880" bIns="182880"/>
          <a:lstStyle>
            <a:lvl1pPr marL="0" indent="0" algn="ctr">
              <a:buNone/>
              <a:defRPr sz="3600" baseline="0">
                <a:latin typeface="Cambria" panose="02040503050406030204" pitchFamily="18" charset="0"/>
              </a:defRPr>
            </a:lvl1pPr>
          </a:lstStyle>
          <a:p>
            <a:r>
              <a:rPr lang="en-US" dirty="0"/>
              <a:t>Insert Graphic / Photo / Diagram</a:t>
            </a:r>
          </a:p>
        </p:txBody>
      </p:sp>
      <p:sp>
        <p:nvSpPr>
          <p:cNvPr id="42" name="Text Placeholder 31"/>
          <p:cNvSpPr>
            <a:spLocks noGrp="1"/>
          </p:cNvSpPr>
          <p:nvPr>
            <p:ph type="body" sz="quarter" idx="24"/>
          </p:nvPr>
        </p:nvSpPr>
        <p:spPr>
          <a:xfrm>
            <a:off x="10515600" y="22746811"/>
            <a:ext cx="16002000" cy="8457089"/>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41" name="Text Placeholder 27"/>
          <p:cNvSpPr>
            <a:spLocks noGrp="1"/>
          </p:cNvSpPr>
          <p:nvPr>
            <p:ph type="body" sz="quarter" idx="23" hasCustomPrompt="1"/>
          </p:nvPr>
        </p:nvSpPr>
        <p:spPr>
          <a:xfrm>
            <a:off x="10515600" y="21743619"/>
            <a:ext cx="16002000" cy="1003192"/>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3" name="Text Placeholder 27"/>
          <p:cNvSpPr>
            <a:spLocks noGrp="1"/>
          </p:cNvSpPr>
          <p:nvPr>
            <p:ph type="body" sz="quarter" idx="25" hasCustomPrompt="1"/>
          </p:nvPr>
        </p:nvSpPr>
        <p:spPr>
          <a:xfrm>
            <a:off x="27432000" y="17806771"/>
            <a:ext cx="16002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4" name="Text Placeholder 31"/>
          <p:cNvSpPr>
            <a:spLocks noGrp="1"/>
          </p:cNvSpPr>
          <p:nvPr>
            <p:ph type="body" sz="quarter" idx="26"/>
          </p:nvPr>
        </p:nvSpPr>
        <p:spPr>
          <a:xfrm>
            <a:off x="27432000" y="18729406"/>
            <a:ext cx="16002000" cy="664389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6" name="Table Placeholder 45"/>
          <p:cNvSpPr>
            <a:spLocks noGrp="1"/>
          </p:cNvSpPr>
          <p:nvPr>
            <p:ph type="tbl" sz="quarter" idx="27" hasCustomPrompt="1"/>
          </p:nvPr>
        </p:nvSpPr>
        <p:spPr>
          <a:xfrm>
            <a:off x="27432000" y="12475823"/>
            <a:ext cx="16002000" cy="4643290"/>
          </a:xfrm>
          <a:prstGeom prst="rect">
            <a:avLst/>
          </a:prstGeom>
          <a:solidFill>
            <a:schemeClr val="bg1"/>
          </a:solidFill>
        </p:spPr>
        <p:txBody>
          <a:bodyPr lIns="182880" tIns="182880" rIns="182880" bIns="182880"/>
          <a:lstStyle>
            <a:lvl1pPr marL="0" indent="0" algn="ctr">
              <a:buFontTx/>
              <a:buNone/>
              <a:defRPr sz="3600"/>
            </a:lvl1pPr>
          </a:lstStyle>
          <a:p>
            <a:r>
              <a:rPr lang="en-US" dirty="0"/>
              <a:t>Insert Table</a:t>
            </a:r>
          </a:p>
        </p:txBody>
      </p:sp>
      <p:sp>
        <p:nvSpPr>
          <p:cNvPr id="48" name="Text Placeholder 47"/>
          <p:cNvSpPr>
            <a:spLocks noGrp="1"/>
          </p:cNvSpPr>
          <p:nvPr>
            <p:ph type="body" sz="quarter" idx="28" hasCustomPrompt="1"/>
          </p:nvPr>
        </p:nvSpPr>
        <p:spPr>
          <a:xfrm>
            <a:off x="27432000" y="27396648"/>
            <a:ext cx="16001999" cy="6858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Acknowledgements</a:t>
            </a:r>
          </a:p>
        </p:txBody>
      </p:sp>
      <p:sp>
        <p:nvSpPr>
          <p:cNvPr id="49" name="Text Placeholder 47"/>
          <p:cNvSpPr>
            <a:spLocks noGrp="1"/>
          </p:cNvSpPr>
          <p:nvPr>
            <p:ph type="body" sz="quarter" idx="29" hasCustomPrompt="1"/>
          </p:nvPr>
        </p:nvSpPr>
        <p:spPr>
          <a:xfrm>
            <a:off x="27431999" y="25930328"/>
            <a:ext cx="16071631" cy="6858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References</a:t>
            </a:r>
          </a:p>
        </p:txBody>
      </p:sp>
      <p:sp>
        <p:nvSpPr>
          <p:cNvPr id="50" name="Text Placeholder 47"/>
          <p:cNvSpPr>
            <a:spLocks noGrp="1"/>
          </p:cNvSpPr>
          <p:nvPr>
            <p:ph type="body" sz="quarter" idx="30" hasCustomPrompt="1"/>
          </p:nvPr>
        </p:nvSpPr>
        <p:spPr>
          <a:xfrm>
            <a:off x="27432000" y="28862516"/>
            <a:ext cx="16071630" cy="6858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other notes</a:t>
            </a:r>
          </a:p>
        </p:txBody>
      </p:sp>
      <p:sp>
        <p:nvSpPr>
          <p:cNvPr id="30" name="Text Placeholder 27"/>
          <p:cNvSpPr>
            <a:spLocks noGrp="1"/>
          </p:cNvSpPr>
          <p:nvPr>
            <p:ph type="body" sz="quarter" idx="14" hasCustomPrompt="1"/>
          </p:nvPr>
        </p:nvSpPr>
        <p:spPr>
          <a:xfrm>
            <a:off x="10515600" y="6188174"/>
            <a:ext cx="16002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2" name="Title 1">
            <a:extLst>
              <a:ext uri="{FF2B5EF4-FFF2-40B4-BE49-F238E27FC236}">
                <a16:creationId xmlns:a16="http://schemas.microsoft.com/office/drawing/2014/main" id="{42DF1D76-73B8-088C-BAD7-0EB8FACC18A8}"/>
              </a:ext>
            </a:extLst>
          </p:cNvPr>
          <p:cNvSpPr>
            <a:spLocks noGrp="1"/>
          </p:cNvSpPr>
          <p:nvPr>
            <p:ph type="title"/>
          </p:nvPr>
        </p:nvSpPr>
        <p:spPr>
          <a:xfrm>
            <a:off x="11471563" y="0"/>
            <a:ext cx="32419637" cy="4236122"/>
          </a:xfrm>
          <a:prstGeom prst="rect">
            <a:avLst/>
          </a:prstGeom>
          <a:effectLst/>
        </p:spPr>
        <p:txBody>
          <a:bodyPr anchor="ctr" anchorCtr="0">
            <a:normAutofit/>
          </a:bodyPr>
          <a:lstStyle>
            <a:lvl1pPr algn="ctr">
              <a:defRPr sz="8800" b="1">
                <a:solidFill>
                  <a:schemeClr val="bg1"/>
                </a:solidFill>
                <a:latin typeface="Cambria" panose="02040503050406030204" pitchFamily="18" charset="0"/>
              </a:defRPr>
            </a:lvl1pPr>
          </a:lstStyle>
          <a:p>
            <a:r>
              <a:rPr lang="en-US" dirty="0"/>
              <a:t>Click to edit Master title style</a:t>
            </a:r>
          </a:p>
        </p:txBody>
      </p:sp>
      <p:sp>
        <p:nvSpPr>
          <p:cNvPr id="3" name="Text Placeholder 17">
            <a:extLst>
              <a:ext uri="{FF2B5EF4-FFF2-40B4-BE49-F238E27FC236}">
                <a16:creationId xmlns:a16="http://schemas.microsoft.com/office/drawing/2014/main" id="{5F35D383-2ADC-BD20-2022-EFD3BB8FAA14}"/>
              </a:ext>
            </a:extLst>
          </p:cNvPr>
          <p:cNvSpPr>
            <a:spLocks noGrp="1"/>
          </p:cNvSpPr>
          <p:nvPr>
            <p:ph type="body" sz="quarter" idx="10" hasCustomPrompt="1"/>
          </p:nvPr>
        </p:nvSpPr>
        <p:spPr>
          <a:xfrm>
            <a:off x="11471562" y="4300844"/>
            <a:ext cx="32419637" cy="545626"/>
          </a:xfrm>
          <a:prstGeom prst="rect">
            <a:avLst/>
          </a:prstGeom>
        </p:spPr>
        <p:txBody>
          <a:bodyPr/>
          <a:lstStyle>
            <a:lvl1pPr marL="0" marR="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sz="3200" i="1" baseline="0">
                <a:solidFill>
                  <a:srgbClr val="A0BDDD"/>
                </a:solidFill>
                <a:latin typeface="Franklin Gothic Demi" panose="020B0703020102020204" pitchFamily="34" charset="0"/>
              </a:defRPr>
            </a:lvl1pPr>
            <a:lvl2pPr marL="2194560" indent="0">
              <a:buNone/>
              <a:defRPr sz="2800" i="1">
                <a:latin typeface="Franklin Gothic Demi" panose="020B0703020102020204" pitchFamily="34" charset="0"/>
              </a:defRPr>
            </a:lvl2pPr>
            <a:lvl3pPr marL="4389120" indent="0">
              <a:buNone/>
              <a:defRPr sz="3200">
                <a:latin typeface="Franklin Gothic Demi" panose="020B0703020102020204" pitchFamily="34" charset="0"/>
              </a:defRPr>
            </a:lvl3pPr>
            <a:lvl4pPr marL="6583680" indent="0">
              <a:buNone/>
              <a:defRPr sz="3200">
                <a:latin typeface="Franklin Gothic Demi" panose="020B0703020102020204" pitchFamily="34" charset="0"/>
              </a:defRPr>
            </a:lvl4pPr>
            <a:lvl5pPr marL="8778240" indent="0">
              <a:buNone/>
              <a:defRPr sz="3200">
                <a:latin typeface="Franklin Gothic Demi" panose="020B0703020102020204" pitchFamily="34" charset="0"/>
              </a:defRPr>
            </a:lvl5pPr>
          </a:lstStyle>
          <a:p>
            <a:pPr marL="0" marR="0" lvl="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a:pPr>
            <a:r>
              <a:rPr lang="en-US" dirty="0"/>
              <a:t>Click to edit Author Name, Title</a:t>
            </a:r>
            <a:r>
              <a:rPr lang="en-US" baseline="30000" dirty="0"/>
              <a:t>1</a:t>
            </a:r>
            <a:r>
              <a:rPr lang="en-US" dirty="0"/>
              <a:t>,</a:t>
            </a:r>
            <a:r>
              <a:rPr lang="en-US" baseline="30000" dirty="0"/>
              <a:t> </a:t>
            </a:r>
            <a:r>
              <a:rPr lang="en-US" dirty="0"/>
              <a:t>Click to edit Author Name, Title</a:t>
            </a:r>
            <a:r>
              <a:rPr lang="en-US" baseline="30000" dirty="0"/>
              <a:t>2</a:t>
            </a:r>
            <a:r>
              <a:rPr lang="en-US" dirty="0"/>
              <a:t>, Click to edit Author Name, Title</a:t>
            </a:r>
            <a:r>
              <a:rPr lang="en-US" baseline="30000" dirty="0"/>
              <a:t>3</a:t>
            </a:r>
          </a:p>
        </p:txBody>
      </p:sp>
      <p:sp>
        <p:nvSpPr>
          <p:cNvPr id="5" name="Text Placeholder 23">
            <a:extLst>
              <a:ext uri="{FF2B5EF4-FFF2-40B4-BE49-F238E27FC236}">
                <a16:creationId xmlns:a16="http://schemas.microsoft.com/office/drawing/2014/main" id="{2371BC4D-D082-A4B9-A1DC-287A62190628}"/>
              </a:ext>
            </a:extLst>
          </p:cNvPr>
          <p:cNvSpPr>
            <a:spLocks noGrp="1"/>
          </p:cNvSpPr>
          <p:nvPr>
            <p:ph type="body" sz="quarter" idx="11" hasCustomPrompt="1"/>
          </p:nvPr>
        </p:nvSpPr>
        <p:spPr>
          <a:xfrm>
            <a:off x="11471562" y="4967119"/>
            <a:ext cx="32419638" cy="548640"/>
          </a:xfrm>
          <a:prstGeom prst="rect">
            <a:avLst/>
          </a:prstGeom>
        </p:spPr>
        <p:txBody>
          <a:bodyPr/>
          <a:lstStyle>
            <a:lvl1pPr marL="0" indent="0" algn="ctr">
              <a:buFontTx/>
              <a:buNone/>
              <a:defRPr sz="2800" i="1">
                <a:solidFill>
                  <a:schemeClr val="bg1"/>
                </a:solidFill>
                <a:latin typeface="Franklin Gothic Medium" panose="020B0603020102020204" pitchFamily="34" charset="0"/>
              </a:defRPr>
            </a:lvl1pPr>
            <a:lvl2pPr marL="2194560" indent="0">
              <a:buFontTx/>
              <a:buNone/>
              <a:defRPr sz="2800">
                <a:latin typeface="Franklin Gothic Medium" panose="020B0603020102020204" pitchFamily="34" charset="0"/>
              </a:defRPr>
            </a:lvl2pPr>
            <a:lvl3pPr marL="4389120" indent="0">
              <a:buFontTx/>
              <a:buNone/>
              <a:defRPr sz="2800">
                <a:latin typeface="Franklin Gothic Medium" panose="020B0603020102020204" pitchFamily="34" charset="0"/>
              </a:defRPr>
            </a:lvl3pPr>
            <a:lvl4pPr marL="6583680" indent="0">
              <a:buFontTx/>
              <a:buNone/>
              <a:defRPr sz="2800">
                <a:latin typeface="Franklin Gothic Medium" panose="020B0603020102020204" pitchFamily="34" charset="0"/>
              </a:defRPr>
            </a:lvl4pPr>
            <a:lvl5pPr marL="8778240" indent="0">
              <a:buFontTx/>
              <a:buNone/>
              <a:defRPr sz="2800">
                <a:latin typeface="Franklin Gothic Medium" panose="020B0603020102020204" pitchFamily="34" charset="0"/>
              </a:defRPr>
            </a:lvl5pPr>
          </a:lstStyle>
          <a:p>
            <a:pPr lvl="0"/>
            <a:r>
              <a:rPr lang="en-US" baseline="30000" dirty="0"/>
              <a:t>1</a:t>
            </a:r>
            <a:r>
              <a:rPr lang="en-US" dirty="0"/>
              <a:t>Click to edit Author Affiliation, City, State, </a:t>
            </a:r>
            <a:r>
              <a:rPr lang="en-US" baseline="30000" dirty="0"/>
              <a:t>2</a:t>
            </a:r>
            <a:r>
              <a:rPr lang="en-US" dirty="0"/>
              <a:t>Click to edit Author Affiliation, City, State, </a:t>
            </a:r>
            <a:r>
              <a:rPr lang="en-US" baseline="30000" dirty="0"/>
              <a:t>3</a:t>
            </a:r>
            <a:r>
              <a:rPr lang="en-US" dirty="0"/>
              <a:t>Click to edit Author Affiliation, City, State </a:t>
            </a:r>
          </a:p>
        </p:txBody>
      </p:sp>
      <p:sp>
        <p:nvSpPr>
          <p:cNvPr id="4" name="Rectangle 3">
            <a:extLst>
              <a:ext uri="{FF2B5EF4-FFF2-40B4-BE49-F238E27FC236}">
                <a16:creationId xmlns:a16="http://schemas.microsoft.com/office/drawing/2014/main" id="{E7B9E1A1-3AFF-FA3B-C8E7-A935719A4299}"/>
              </a:ext>
            </a:extLst>
          </p:cNvPr>
          <p:cNvSpPr/>
          <p:nvPr userDrawn="1"/>
        </p:nvSpPr>
        <p:spPr>
          <a:xfrm>
            <a:off x="0" y="31661100"/>
            <a:ext cx="43929538" cy="1268786"/>
          </a:xfrm>
          <a:prstGeom prst="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9">
            <a:extLst>
              <a:ext uri="{FF2B5EF4-FFF2-40B4-BE49-F238E27FC236}">
                <a16:creationId xmlns:a16="http://schemas.microsoft.com/office/drawing/2014/main" id="{15F56D7A-EE41-843F-D115-0BE7BC617400}"/>
              </a:ext>
            </a:extLst>
          </p:cNvPr>
          <p:cNvSpPr/>
          <p:nvPr userDrawn="1"/>
        </p:nvSpPr>
        <p:spPr>
          <a:xfrm>
            <a:off x="27432000" y="30213300"/>
            <a:ext cx="16497538" cy="2705100"/>
          </a:xfrm>
          <a:prstGeom prst="round2Diag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910FCDB-7C21-B4F2-8EC9-EF9727CD5141}"/>
              </a:ext>
            </a:extLst>
          </p:cNvPr>
          <p:cNvSpPr txBox="1"/>
          <p:nvPr userDrawn="1"/>
        </p:nvSpPr>
        <p:spPr>
          <a:xfrm>
            <a:off x="30654885" y="30786763"/>
            <a:ext cx="12848746" cy="1569660"/>
          </a:xfrm>
          <a:prstGeom prst="rect">
            <a:avLst/>
          </a:prstGeom>
          <a:noFill/>
        </p:spPr>
        <p:txBody>
          <a:bodyPr wrap="square" rtlCol="0">
            <a:spAutoFit/>
          </a:bodyPr>
          <a:lstStyle/>
          <a:p>
            <a:pPr algn="ctr"/>
            <a:r>
              <a:rPr lang="en-US" sz="4800" b="1" dirty="0">
                <a:solidFill>
                  <a:schemeClr val="bg1"/>
                </a:solidFill>
                <a:latin typeface="Arial" panose="020B0604020202020204" pitchFamily="34" charset="0"/>
                <a:cs typeface="Arial" panose="020B0604020202020204" pitchFamily="34" charset="0"/>
              </a:rPr>
              <a:t>To learn more,</a:t>
            </a:r>
            <a:r>
              <a:rPr lang="en-US" sz="4800" b="1" baseline="0" dirty="0">
                <a:solidFill>
                  <a:schemeClr val="bg1"/>
                </a:solidFill>
                <a:latin typeface="Arial" panose="020B0604020202020204" pitchFamily="34" charset="0"/>
                <a:cs typeface="Arial" panose="020B0604020202020204" pitchFamily="34" charset="0"/>
              </a:rPr>
              <a:t> visit:</a:t>
            </a:r>
          </a:p>
          <a:p>
            <a:pPr algn="ctr"/>
            <a:r>
              <a:rPr lang="en-US" sz="4800" baseline="0" dirty="0">
                <a:solidFill>
                  <a:schemeClr val="bg1"/>
                </a:solidFill>
                <a:latin typeface="Arial Black" panose="020B0A04020102020204" pitchFamily="34" charset="0"/>
                <a:cs typeface="Arial" panose="020B0604020202020204" pitchFamily="34" charset="0"/>
              </a:rPr>
              <a:t>www.InsertYourOrgHere</a:t>
            </a:r>
            <a:endParaRPr lang="en-US" sz="4800" dirty="0">
              <a:solidFill>
                <a:schemeClr val="bg1"/>
              </a:solidFill>
              <a:latin typeface="Arial Black" panose="020B0A040201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4FD299B-A295-3AA5-D6D5-D1FF08417D89}"/>
              </a:ext>
            </a:extLst>
          </p:cNvPr>
          <p:cNvSpPr txBox="1"/>
          <p:nvPr userDrawn="1"/>
        </p:nvSpPr>
        <p:spPr>
          <a:xfrm>
            <a:off x="387569" y="31814811"/>
            <a:ext cx="26130031" cy="969496"/>
          </a:xfrm>
          <a:prstGeom prst="rect">
            <a:avLst/>
          </a:prstGeom>
          <a:noFill/>
        </p:spPr>
        <p:txBody>
          <a:bodyPr wrap="square" rtlCol="0">
            <a:spAutoFit/>
          </a:bodyPr>
          <a:lstStyle/>
          <a:p>
            <a:r>
              <a:rPr lang="en-US" sz="1900" b="1" i="1" dirty="0">
                <a:solidFill>
                  <a:schemeClr val="bg1"/>
                </a:solidFill>
                <a:latin typeface="Minion Pro" panose="02040503050306020203" pitchFamily="18" charset="0"/>
              </a:rPr>
              <a:t>Disclaimer: </a:t>
            </a:r>
            <a:r>
              <a:rPr lang="en-US" sz="1900" i="1" dirty="0">
                <a:solidFill>
                  <a:schemeClr val="bg1"/>
                </a:solidFill>
                <a:latin typeface="Minion Pro" panose="02040503050306020203" pitchFamily="18" charset="0"/>
              </a:rPr>
              <a:t>The views, opinions and/or findings contained in this presentation are those of the author and do not necessarily reflect the views of the Department of War and should not be construed as an official </a:t>
            </a:r>
            <a:r>
              <a:rPr lang="en-US" sz="1900" i="1" dirty="0" err="1">
                <a:solidFill>
                  <a:schemeClr val="bg1"/>
                </a:solidFill>
                <a:latin typeface="Minion Pro" panose="02040503050306020203" pitchFamily="18" charset="0"/>
              </a:rPr>
              <a:t>DoW</a:t>
            </a:r>
            <a:r>
              <a:rPr lang="en-US" sz="1900" i="1" dirty="0">
                <a:solidFill>
                  <a:schemeClr val="bg1"/>
                </a:solidFill>
                <a:latin typeface="Minion Pro" panose="02040503050306020203" pitchFamily="18" charset="0"/>
              </a:rPr>
              <a:t>/Army position, policy or decision unless so designated by other documentation.  No official endorsement should be made.  Reference herein to any specific commercial products, process, or service by trade name, trademark, manufacturer, or otherwise, does not necessarily constitute or imply its endorsement, recommendation, or favoring by the U.S. Government.</a:t>
            </a:r>
          </a:p>
        </p:txBody>
      </p:sp>
      <p:pic>
        <p:nvPicPr>
          <p:cNvPr id="16" name="Picture 15">
            <a:extLst>
              <a:ext uri="{FF2B5EF4-FFF2-40B4-BE49-F238E27FC236}">
                <a16:creationId xmlns:a16="http://schemas.microsoft.com/office/drawing/2014/main" id="{6D2175BB-33B3-1AED-893D-116362E81E7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8089252" y="30523508"/>
            <a:ext cx="2255173" cy="2255173"/>
          </a:xfrm>
          <a:prstGeom prst="rect">
            <a:avLst/>
          </a:prstGeom>
        </p:spPr>
      </p:pic>
    </p:spTree>
    <p:extLst>
      <p:ext uri="{BB962C8B-B14F-4D97-AF65-F5344CB8AC3E}">
        <p14:creationId xmlns:p14="http://schemas.microsoft.com/office/powerpoint/2010/main" val="2681824176"/>
      </p:ext>
    </p:extLst>
  </p:cSld>
  <p:clrMapOvr>
    <a:masterClrMapping/>
  </p:clrMapOvr>
  <p:extLst>
    <p:ext uri="{DCECCB84-F9BA-43D5-87BE-67443E8EF086}">
      <p15:sldGuideLst xmlns:p15="http://schemas.microsoft.com/office/powerpoint/2012/main">
        <p15:guide id="1" orient="horz" pos="3600">
          <p15:clr>
            <a:srgbClr val="FBAE40"/>
          </p15:clr>
        </p15:guide>
        <p15:guide id="2" pos="288">
          <p15:clr>
            <a:srgbClr val="FBAE40"/>
          </p15:clr>
        </p15:guide>
        <p15:guide id="3" pos="6048">
          <p15:clr>
            <a:srgbClr val="FBAE40"/>
          </p15:clr>
        </p15:guide>
        <p15:guide id="4" orient="horz" pos="3888">
          <p15:clr>
            <a:srgbClr val="FBAE40"/>
          </p15:clr>
        </p15:guide>
        <p15:guide id="5" pos="27360">
          <p15:clr>
            <a:srgbClr val="FBAE40"/>
          </p15:clr>
        </p15:guide>
        <p15:guide id="6" orient="horz" pos="19656">
          <p15:clr>
            <a:srgbClr val="FBAE40"/>
          </p15:clr>
        </p15:guide>
        <p15:guide id="7" pos="6624">
          <p15:clr>
            <a:srgbClr val="FBAE40"/>
          </p15:clr>
        </p15:guide>
        <p15:guide id="8" orient="horz" pos="18744">
          <p15:clr>
            <a:srgbClr val="FBAE40"/>
          </p15:clr>
        </p15:guide>
        <p15:guide id="9" pos="17280">
          <p15:clr>
            <a:srgbClr val="FBAE40"/>
          </p15:clr>
        </p15:guide>
        <p15:guide id="10" pos="167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oster-B: 1:2:1">
    <p:spTree>
      <p:nvGrpSpPr>
        <p:cNvPr id="1" name=""/>
        <p:cNvGrpSpPr/>
        <p:nvPr/>
      </p:nvGrpSpPr>
      <p:grpSpPr>
        <a:xfrm>
          <a:off x="0" y="0"/>
          <a:ext cx="0" cy="0"/>
          <a:chOff x="0" y="0"/>
          <a:chExt cx="0" cy="0"/>
        </a:xfrm>
      </p:grpSpPr>
      <p:sp>
        <p:nvSpPr>
          <p:cNvPr id="28" name="Text Placeholder 27"/>
          <p:cNvSpPr>
            <a:spLocks noGrp="1"/>
          </p:cNvSpPr>
          <p:nvPr>
            <p:ph type="body" sz="quarter" idx="12" hasCustomPrompt="1"/>
          </p:nvPr>
        </p:nvSpPr>
        <p:spPr>
          <a:xfrm>
            <a:off x="457200" y="6172200"/>
            <a:ext cx="11430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29" name="Text Placeholder 27"/>
          <p:cNvSpPr>
            <a:spLocks noGrp="1"/>
          </p:cNvSpPr>
          <p:nvPr>
            <p:ph type="body" sz="quarter" idx="13" hasCustomPrompt="1"/>
          </p:nvPr>
        </p:nvSpPr>
        <p:spPr>
          <a:xfrm>
            <a:off x="32004000" y="6172200"/>
            <a:ext cx="11430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0" name="Text Placeholder 27"/>
          <p:cNvSpPr>
            <a:spLocks noGrp="1"/>
          </p:cNvSpPr>
          <p:nvPr>
            <p:ph type="body" sz="quarter" idx="14" hasCustomPrompt="1"/>
          </p:nvPr>
        </p:nvSpPr>
        <p:spPr>
          <a:xfrm>
            <a:off x="12801600" y="6188174"/>
            <a:ext cx="18288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2" name="Text Placeholder 31"/>
          <p:cNvSpPr>
            <a:spLocks noGrp="1"/>
          </p:cNvSpPr>
          <p:nvPr>
            <p:ph type="body" sz="quarter" idx="15"/>
          </p:nvPr>
        </p:nvSpPr>
        <p:spPr>
          <a:xfrm>
            <a:off x="457200" y="7094835"/>
            <a:ext cx="11430000" cy="4073380"/>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Text Placeholder 31"/>
          <p:cNvSpPr>
            <a:spLocks noGrp="1"/>
          </p:cNvSpPr>
          <p:nvPr>
            <p:ph type="body" sz="quarter" idx="16"/>
          </p:nvPr>
        </p:nvSpPr>
        <p:spPr>
          <a:xfrm>
            <a:off x="12801600" y="7094834"/>
            <a:ext cx="18288000" cy="779654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34" name="Text Placeholder 31"/>
          <p:cNvSpPr>
            <a:spLocks noGrp="1"/>
          </p:cNvSpPr>
          <p:nvPr>
            <p:ph type="body" sz="quarter" idx="17"/>
          </p:nvPr>
        </p:nvSpPr>
        <p:spPr>
          <a:xfrm>
            <a:off x="32004000" y="7094835"/>
            <a:ext cx="11430000" cy="4740746"/>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Text Placeholder 27"/>
          <p:cNvSpPr>
            <a:spLocks noGrp="1"/>
          </p:cNvSpPr>
          <p:nvPr>
            <p:ph type="body" sz="quarter" idx="18" hasCustomPrompt="1"/>
          </p:nvPr>
        </p:nvSpPr>
        <p:spPr>
          <a:xfrm>
            <a:off x="457200" y="11835581"/>
            <a:ext cx="11430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6" name="Text Placeholder 31"/>
          <p:cNvSpPr>
            <a:spLocks noGrp="1"/>
          </p:cNvSpPr>
          <p:nvPr>
            <p:ph type="body" sz="quarter" idx="19"/>
          </p:nvPr>
        </p:nvSpPr>
        <p:spPr>
          <a:xfrm>
            <a:off x="457200" y="12758216"/>
            <a:ext cx="11430000" cy="555928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Text Placeholder 27"/>
          <p:cNvSpPr>
            <a:spLocks noGrp="1"/>
          </p:cNvSpPr>
          <p:nvPr>
            <p:ph type="body" sz="quarter" idx="20" hasCustomPrompt="1"/>
          </p:nvPr>
        </p:nvSpPr>
        <p:spPr>
          <a:xfrm>
            <a:off x="457200" y="19003297"/>
            <a:ext cx="11430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8" name="Text Placeholder 31"/>
          <p:cNvSpPr>
            <a:spLocks noGrp="1"/>
          </p:cNvSpPr>
          <p:nvPr>
            <p:ph type="body" sz="quarter" idx="21"/>
          </p:nvPr>
        </p:nvSpPr>
        <p:spPr>
          <a:xfrm>
            <a:off x="457200" y="19925932"/>
            <a:ext cx="11430000" cy="11277968"/>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Picture Placeholder 39"/>
          <p:cNvSpPr>
            <a:spLocks noGrp="1"/>
          </p:cNvSpPr>
          <p:nvPr>
            <p:ph type="pic" sz="quarter" idx="22" hasCustomPrompt="1"/>
          </p:nvPr>
        </p:nvSpPr>
        <p:spPr>
          <a:xfrm>
            <a:off x="12801600" y="15486191"/>
            <a:ext cx="18288000" cy="5662612"/>
          </a:xfrm>
          <a:prstGeom prst="rect">
            <a:avLst/>
          </a:prstGeom>
          <a:solidFill>
            <a:schemeClr val="bg1"/>
          </a:solidFill>
        </p:spPr>
        <p:txBody>
          <a:bodyPr lIns="182880" tIns="182880" rIns="182880" bIns="182880"/>
          <a:lstStyle>
            <a:lvl1pPr marL="0" indent="0" algn="ctr">
              <a:buNone/>
              <a:defRPr sz="3600" baseline="0">
                <a:latin typeface="Cambria" panose="02040503050406030204" pitchFamily="18" charset="0"/>
              </a:defRPr>
            </a:lvl1pPr>
          </a:lstStyle>
          <a:p>
            <a:r>
              <a:rPr lang="en-US" dirty="0"/>
              <a:t>Insert Graphic / Photo / Diagram</a:t>
            </a:r>
          </a:p>
        </p:txBody>
      </p:sp>
      <p:sp>
        <p:nvSpPr>
          <p:cNvPr id="42" name="Text Placeholder 31"/>
          <p:cNvSpPr>
            <a:spLocks noGrp="1"/>
          </p:cNvSpPr>
          <p:nvPr>
            <p:ph type="body" sz="quarter" idx="24"/>
          </p:nvPr>
        </p:nvSpPr>
        <p:spPr>
          <a:xfrm>
            <a:off x="12801600" y="22746811"/>
            <a:ext cx="18288000" cy="8457089"/>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41" name="Text Placeholder 27"/>
          <p:cNvSpPr>
            <a:spLocks noGrp="1"/>
          </p:cNvSpPr>
          <p:nvPr>
            <p:ph type="body" sz="quarter" idx="23" hasCustomPrompt="1"/>
          </p:nvPr>
        </p:nvSpPr>
        <p:spPr>
          <a:xfrm>
            <a:off x="12801600" y="21743619"/>
            <a:ext cx="18288000" cy="1003192"/>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3" name="Text Placeholder 27"/>
          <p:cNvSpPr>
            <a:spLocks noGrp="1"/>
          </p:cNvSpPr>
          <p:nvPr>
            <p:ph type="body" sz="quarter" idx="25" hasCustomPrompt="1"/>
          </p:nvPr>
        </p:nvSpPr>
        <p:spPr>
          <a:xfrm>
            <a:off x="32004000" y="18485214"/>
            <a:ext cx="11430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4" name="Text Placeholder 31"/>
          <p:cNvSpPr>
            <a:spLocks noGrp="1"/>
          </p:cNvSpPr>
          <p:nvPr>
            <p:ph type="body" sz="quarter" idx="26"/>
          </p:nvPr>
        </p:nvSpPr>
        <p:spPr>
          <a:xfrm>
            <a:off x="32004000" y="19407849"/>
            <a:ext cx="11430000" cy="4990463"/>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6" name="Table Placeholder 45"/>
          <p:cNvSpPr>
            <a:spLocks noGrp="1"/>
          </p:cNvSpPr>
          <p:nvPr>
            <p:ph type="tbl" sz="quarter" idx="27" hasCustomPrompt="1"/>
          </p:nvPr>
        </p:nvSpPr>
        <p:spPr>
          <a:xfrm>
            <a:off x="32004000" y="12288361"/>
            <a:ext cx="11430000" cy="5704862"/>
          </a:xfrm>
          <a:prstGeom prst="rect">
            <a:avLst/>
          </a:prstGeom>
          <a:solidFill>
            <a:schemeClr val="bg1"/>
          </a:solidFill>
        </p:spPr>
        <p:txBody>
          <a:bodyPr lIns="182880" tIns="182880" rIns="182880" bIns="182880"/>
          <a:lstStyle>
            <a:lvl1pPr marL="0" indent="0" algn="ctr">
              <a:buFontTx/>
              <a:buNone/>
              <a:defRPr sz="3600"/>
            </a:lvl1pPr>
          </a:lstStyle>
          <a:p>
            <a:r>
              <a:rPr lang="en-US" dirty="0"/>
              <a:t>Insert Table</a:t>
            </a:r>
          </a:p>
        </p:txBody>
      </p:sp>
      <p:sp>
        <p:nvSpPr>
          <p:cNvPr id="45" name="Text Placeholder 47"/>
          <p:cNvSpPr>
            <a:spLocks noGrp="1"/>
          </p:cNvSpPr>
          <p:nvPr>
            <p:ph type="body" sz="quarter" idx="28" hasCustomPrompt="1"/>
          </p:nvPr>
        </p:nvSpPr>
        <p:spPr>
          <a:xfrm>
            <a:off x="32004000" y="26889432"/>
            <a:ext cx="11430000" cy="11430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Acknowledgements</a:t>
            </a:r>
          </a:p>
        </p:txBody>
      </p:sp>
      <p:sp>
        <p:nvSpPr>
          <p:cNvPr id="47" name="Text Placeholder 47"/>
          <p:cNvSpPr>
            <a:spLocks noGrp="1"/>
          </p:cNvSpPr>
          <p:nvPr>
            <p:ph type="body" sz="quarter" idx="29" hasCustomPrompt="1"/>
          </p:nvPr>
        </p:nvSpPr>
        <p:spPr>
          <a:xfrm>
            <a:off x="32004000" y="25165764"/>
            <a:ext cx="11430000" cy="11430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References</a:t>
            </a:r>
          </a:p>
        </p:txBody>
      </p:sp>
      <p:sp>
        <p:nvSpPr>
          <p:cNvPr id="52" name="Text Placeholder 47"/>
          <p:cNvSpPr>
            <a:spLocks noGrp="1"/>
          </p:cNvSpPr>
          <p:nvPr>
            <p:ph type="body" sz="quarter" idx="30" hasCustomPrompt="1"/>
          </p:nvPr>
        </p:nvSpPr>
        <p:spPr>
          <a:xfrm>
            <a:off x="32004000" y="28613100"/>
            <a:ext cx="11430000" cy="11430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other notes</a:t>
            </a:r>
          </a:p>
        </p:txBody>
      </p:sp>
      <p:sp>
        <p:nvSpPr>
          <p:cNvPr id="48" name="TextBox 47"/>
          <p:cNvSpPr txBox="1"/>
          <p:nvPr userDrawn="1"/>
        </p:nvSpPr>
        <p:spPr>
          <a:xfrm>
            <a:off x="387568" y="31902737"/>
            <a:ext cx="29588849" cy="677108"/>
          </a:xfrm>
          <a:prstGeom prst="rect">
            <a:avLst/>
          </a:prstGeom>
          <a:noFill/>
        </p:spPr>
        <p:txBody>
          <a:bodyPr wrap="square" rtlCol="0">
            <a:spAutoFit/>
          </a:bodyPr>
          <a:lstStyle/>
          <a:p>
            <a:r>
              <a:rPr lang="en-US" sz="1900" b="1" i="1" dirty="0">
                <a:latin typeface="Minion Pro" panose="02040503050306020203" pitchFamily="18" charset="0"/>
              </a:rPr>
              <a:t>Disclaimer: </a:t>
            </a:r>
            <a:r>
              <a:rPr lang="en-US" sz="1900" i="1" dirty="0">
                <a:latin typeface="Minion Pro" panose="02040503050306020203" pitchFamily="18" charset="0"/>
              </a:rPr>
              <a:t>The views, opinions and/or findings contained in this presentation are those of the author and do not necessarily reflect the views of the Department of Defense and should not be construed as an official DoD/Army position, policy or decision unless so designated by other documentation.  No official endorsement should be made.  Reference herein to any specific commercial products, process, or service by trade name, trademark, manufacturer, or otherwise, does not necessarily constitute or imply its endorsement, recommendation, or favoring by the U.S. Government.</a:t>
            </a:r>
          </a:p>
        </p:txBody>
      </p:sp>
      <p:sp>
        <p:nvSpPr>
          <p:cNvPr id="5" name="Title 1">
            <a:extLst>
              <a:ext uri="{FF2B5EF4-FFF2-40B4-BE49-F238E27FC236}">
                <a16:creationId xmlns:a16="http://schemas.microsoft.com/office/drawing/2014/main" id="{64F56D33-1B51-0888-E5D7-BA9968D71944}"/>
              </a:ext>
            </a:extLst>
          </p:cNvPr>
          <p:cNvSpPr>
            <a:spLocks noGrp="1"/>
          </p:cNvSpPr>
          <p:nvPr>
            <p:ph type="title"/>
          </p:nvPr>
        </p:nvSpPr>
        <p:spPr>
          <a:xfrm>
            <a:off x="11471563" y="0"/>
            <a:ext cx="32419637" cy="4236122"/>
          </a:xfrm>
          <a:prstGeom prst="rect">
            <a:avLst/>
          </a:prstGeom>
          <a:effectLst/>
        </p:spPr>
        <p:txBody>
          <a:bodyPr anchor="ctr" anchorCtr="0">
            <a:normAutofit/>
          </a:bodyPr>
          <a:lstStyle>
            <a:lvl1pPr algn="ctr">
              <a:defRPr sz="8800" b="1">
                <a:solidFill>
                  <a:schemeClr val="bg1"/>
                </a:solidFill>
                <a:latin typeface="Cambria" panose="02040503050406030204" pitchFamily="18" charset="0"/>
              </a:defRPr>
            </a:lvl1pPr>
          </a:lstStyle>
          <a:p>
            <a:r>
              <a:rPr lang="en-US" dirty="0"/>
              <a:t>Click to edit Master title style</a:t>
            </a:r>
          </a:p>
        </p:txBody>
      </p:sp>
      <p:sp>
        <p:nvSpPr>
          <p:cNvPr id="6" name="Text Placeholder 17">
            <a:extLst>
              <a:ext uri="{FF2B5EF4-FFF2-40B4-BE49-F238E27FC236}">
                <a16:creationId xmlns:a16="http://schemas.microsoft.com/office/drawing/2014/main" id="{CAACDB2B-3E6E-C9B3-0CF8-9C7897BBD74B}"/>
              </a:ext>
            </a:extLst>
          </p:cNvPr>
          <p:cNvSpPr>
            <a:spLocks noGrp="1"/>
          </p:cNvSpPr>
          <p:nvPr>
            <p:ph type="body" sz="quarter" idx="10" hasCustomPrompt="1"/>
          </p:nvPr>
        </p:nvSpPr>
        <p:spPr>
          <a:xfrm>
            <a:off x="11471562" y="4300844"/>
            <a:ext cx="32419637" cy="545626"/>
          </a:xfrm>
          <a:prstGeom prst="rect">
            <a:avLst/>
          </a:prstGeom>
        </p:spPr>
        <p:txBody>
          <a:bodyPr/>
          <a:lstStyle>
            <a:lvl1pPr marL="0" marR="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sz="3200" i="1" baseline="0">
                <a:solidFill>
                  <a:srgbClr val="A0BDDD"/>
                </a:solidFill>
                <a:latin typeface="Franklin Gothic Demi" panose="020B0703020102020204" pitchFamily="34" charset="0"/>
              </a:defRPr>
            </a:lvl1pPr>
            <a:lvl2pPr marL="2194560" indent="0">
              <a:buNone/>
              <a:defRPr sz="2800" i="1">
                <a:latin typeface="Franklin Gothic Demi" panose="020B0703020102020204" pitchFamily="34" charset="0"/>
              </a:defRPr>
            </a:lvl2pPr>
            <a:lvl3pPr marL="4389120" indent="0">
              <a:buNone/>
              <a:defRPr sz="3200">
                <a:latin typeface="Franklin Gothic Demi" panose="020B0703020102020204" pitchFamily="34" charset="0"/>
              </a:defRPr>
            </a:lvl3pPr>
            <a:lvl4pPr marL="6583680" indent="0">
              <a:buNone/>
              <a:defRPr sz="3200">
                <a:latin typeface="Franklin Gothic Demi" panose="020B0703020102020204" pitchFamily="34" charset="0"/>
              </a:defRPr>
            </a:lvl4pPr>
            <a:lvl5pPr marL="8778240" indent="0">
              <a:buNone/>
              <a:defRPr sz="3200">
                <a:latin typeface="Franklin Gothic Demi" panose="020B0703020102020204" pitchFamily="34" charset="0"/>
              </a:defRPr>
            </a:lvl5pPr>
          </a:lstStyle>
          <a:p>
            <a:pPr marL="0" marR="0" lvl="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a:pPr>
            <a:r>
              <a:rPr lang="en-US" dirty="0"/>
              <a:t>Click to edit Author Name, Title</a:t>
            </a:r>
            <a:r>
              <a:rPr lang="en-US" baseline="30000" dirty="0"/>
              <a:t>1</a:t>
            </a:r>
            <a:r>
              <a:rPr lang="en-US" dirty="0"/>
              <a:t>,</a:t>
            </a:r>
            <a:r>
              <a:rPr lang="en-US" baseline="30000" dirty="0"/>
              <a:t> </a:t>
            </a:r>
            <a:r>
              <a:rPr lang="en-US" dirty="0"/>
              <a:t>Click to edit Author Name, Title</a:t>
            </a:r>
            <a:r>
              <a:rPr lang="en-US" baseline="30000" dirty="0"/>
              <a:t>2</a:t>
            </a:r>
            <a:r>
              <a:rPr lang="en-US" dirty="0"/>
              <a:t>, Click to edit Author Name, Title</a:t>
            </a:r>
            <a:r>
              <a:rPr lang="en-US" baseline="30000" dirty="0"/>
              <a:t>3</a:t>
            </a:r>
          </a:p>
        </p:txBody>
      </p:sp>
      <p:sp>
        <p:nvSpPr>
          <p:cNvPr id="7" name="Text Placeholder 23">
            <a:extLst>
              <a:ext uri="{FF2B5EF4-FFF2-40B4-BE49-F238E27FC236}">
                <a16:creationId xmlns:a16="http://schemas.microsoft.com/office/drawing/2014/main" id="{07C4C09B-1191-5D97-30FF-3DEFE032BBF6}"/>
              </a:ext>
            </a:extLst>
          </p:cNvPr>
          <p:cNvSpPr>
            <a:spLocks noGrp="1"/>
          </p:cNvSpPr>
          <p:nvPr>
            <p:ph type="body" sz="quarter" idx="11" hasCustomPrompt="1"/>
          </p:nvPr>
        </p:nvSpPr>
        <p:spPr>
          <a:xfrm>
            <a:off x="11471562" y="4967119"/>
            <a:ext cx="32419638" cy="548640"/>
          </a:xfrm>
          <a:prstGeom prst="rect">
            <a:avLst/>
          </a:prstGeom>
        </p:spPr>
        <p:txBody>
          <a:bodyPr/>
          <a:lstStyle>
            <a:lvl1pPr marL="0" indent="0" algn="ctr">
              <a:buFontTx/>
              <a:buNone/>
              <a:defRPr sz="2800" i="1">
                <a:solidFill>
                  <a:schemeClr val="bg1"/>
                </a:solidFill>
                <a:latin typeface="Franklin Gothic Medium" panose="020B0603020102020204" pitchFamily="34" charset="0"/>
              </a:defRPr>
            </a:lvl1pPr>
            <a:lvl2pPr marL="2194560" indent="0">
              <a:buFontTx/>
              <a:buNone/>
              <a:defRPr sz="2800">
                <a:latin typeface="Franklin Gothic Medium" panose="020B0603020102020204" pitchFamily="34" charset="0"/>
              </a:defRPr>
            </a:lvl2pPr>
            <a:lvl3pPr marL="4389120" indent="0">
              <a:buFontTx/>
              <a:buNone/>
              <a:defRPr sz="2800">
                <a:latin typeface="Franklin Gothic Medium" panose="020B0603020102020204" pitchFamily="34" charset="0"/>
              </a:defRPr>
            </a:lvl3pPr>
            <a:lvl4pPr marL="6583680" indent="0">
              <a:buFontTx/>
              <a:buNone/>
              <a:defRPr sz="2800">
                <a:latin typeface="Franklin Gothic Medium" panose="020B0603020102020204" pitchFamily="34" charset="0"/>
              </a:defRPr>
            </a:lvl4pPr>
            <a:lvl5pPr marL="8778240" indent="0">
              <a:buFontTx/>
              <a:buNone/>
              <a:defRPr sz="2800">
                <a:latin typeface="Franklin Gothic Medium" panose="020B0603020102020204" pitchFamily="34" charset="0"/>
              </a:defRPr>
            </a:lvl5pPr>
          </a:lstStyle>
          <a:p>
            <a:pPr lvl="0"/>
            <a:r>
              <a:rPr lang="en-US" baseline="30000" dirty="0"/>
              <a:t>1</a:t>
            </a:r>
            <a:r>
              <a:rPr lang="en-US" dirty="0"/>
              <a:t>Click to edit Author Affiliation, City, State, </a:t>
            </a:r>
            <a:r>
              <a:rPr lang="en-US" baseline="30000" dirty="0"/>
              <a:t>2</a:t>
            </a:r>
            <a:r>
              <a:rPr lang="en-US" dirty="0"/>
              <a:t>Click to edit Author Affiliation, City, State, </a:t>
            </a:r>
            <a:r>
              <a:rPr lang="en-US" baseline="30000" dirty="0"/>
              <a:t>3</a:t>
            </a:r>
            <a:r>
              <a:rPr lang="en-US" dirty="0"/>
              <a:t>Click to edit Author Affiliation, City, State </a:t>
            </a:r>
          </a:p>
        </p:txBody>
      </p:sp>
      <p:sp>
        <p:nvSpPr>
          <p:cNvPr id="2" name="Rectangle 1">
            <a:extLst>
              <a:ext uri="{FF2B5EF4-FFF2-40B4-BE49-F238E27FC236}">
                <a16:creationId xmlns:a16="http://schemas.microsoft.com/office/drawing/2014/main" id="{B3D67457-A06D-3C0B-70EF-C376144C9F62}"/>
              </a:ext>
            </a:extLst>
          </p:cNvPr>
          <p:cNvSpPr/>
          <p:nvPr userDrawn="1"/>
        </p:nvSpPr>
        <p:spPr>
          <a:xfrm>
            <a:off x="0" y="31813500"/>
            <a:ext cx="43891200" cy="1104900"/>
          </a:xfrm>
          <a:prstGeom prst="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ounded Rectangle 9">
            <a:extLst>
              <a:ext uri="{FF2B5EF4-FFF2-40B4-BE49-F238E27FC236}">
                <a16:creationId xmlns:a16="http://schemas.microsoft.com/office/drawing/2014/main" id="{EB92D0BB-0494-F6F9-078B-1CEEFBAEDADD}"/>
              </a:ext>
            </a:extLst>
          </p:cNvPr>
          <p:cNvSpPr/>
          <p:nvPr userDrawn="1"/>
        </p:nvSpPr>
        <p:spPr>
          <a:xfrm>
            <a:off x="32004000" y="30365700"/>
            <a:ext cx="11887199" cy="2552700"/>
          </a:xfrm>
          <a:prstGeom prst="round2Diag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1DE253E-3B60-CA68-9D77-E3BFD2872A87}"/>
              </a:ext>
            </a:extLst>
          </p:cNvPr>
          <p:cNvSpPr txBox="1"/>
          <p:nvPr userDrawn="1"/>
        </p:nvSpPr>
        <p:spPr>
          <a:xfrm>
            <a:off x="34567318" y="31044093"/>
            <a:ext cx="9171481" cy="1323439"/>
          </a:xfrm>
          <a:prstGeom prst="rect">
            <a:avLst/>
          </a:prstGeom>
          <a:noFill/>
        </p:spPr>
        <p:txBody>
          <a:bodyPr wrap="square" rtlCol="0">
            <a:spAutoFit/>
          </a:bodyPr>
          <a:lstStyle/>
          <a:p>
            <a:pPr algn="ctr"/>
            <a:r>
              <a:rPr lang="en-US" sz="4000" b="1" dirty="0">
                <a:solidFill>
                  <a:schemeClr val="bg1"/>
                </a:solidFill>
                <a:latin typeface="Arial" panose="020B0604020202020204" pitchFamily="34" charset="0"/>
                <a:cs typeface="Arial" panose="020B0604020202020204" pitchFamily="34" charset="0"/>
              </a:rPr>
              <a:t>To learn more,</a:t>
            </a:r>
            <a:r>
              <a:rPr lang="en-US" sz="4000" b="1" baseline="0" dirty="0">
                <a:solidFill>
                  <a:schemeClr val="bg1"/>
                </a:solidFill>
                <a:latin typeface="Arial" panose="020B0604020202020204" pitchFamily="34" charset="0"/>
                <a:cs typeface="Arial" panose="020B0604020202020204" pitchFamily="34" charset="0"/>
              </a:rPr>
              <a:t> visit:</a:t>
            </a:r>
          </a:p>
          <a:p>
            <a:pPr algn="ctr"/>
            <a:r>
              <a:rPr lang="en-US" sz="4000" baseline="0" dirty="0">
                <a:solidFill>
                  <a:schemeClr val="bg1"/>
                </a:solidFill>
                <a:latin typeface="Arial Black" panose="020B0A04020102020204" pitchFamily="34" charset="0"/>
                <a:cs typeface="Arial" panose="020B0604020202020204" pitchFamily="34" charset="0"/>
              </a:rPr>
              <a:t>www.InsertYourOrgHere</a:t>
            </a:r>
            <a:endParaRPr lang="en-US" sz="4000" dirty="0">
              <a:solidFill>
                <a:schemeClr val="bg1"/>
              </a:solidFill>
              <a:latin typeface="Arial Black" panose="020B0A040201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3B4860DB-712C-9F96-0B08-69F1CAA780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2312145" y="30523508"/>
            <a:ext cx="2255173" cy="2255173"/>
          </a:xfrm>
          <a:prstGeom prst="rect">
            <a:avLst/>
          </a:prstGeom>
        </p:spPr>
      </p:pic>
      <p:sp>
        <p:nvSpPr>
          <p:cNvPr id="9" name="TextBox 8">
            <a:extLst>
              <a:ext uri="{FF2B5EF4-FFF2-40B4-BE49-F238E27FC236}">
                <a16:creationId xmlns:a16="http://schemas.microsoft.com/office/drawing/2014/main" id="{F00321BF-9DCC-C619-38D5-296D445F1FA7}"/>
              </a:ext>
            </a:extLst>
          </p:cNvPr>
          <p:cNvSpPr txBox="1"/>
          <p:nvPr userDrawn="1"/>
        </p:nvSpPr>
        <p:spPr>
          <a:xfrm>
            <a:off x="539969" y="32055137"/>
            <a:ext cx="29283540" cy="677108"/>
          </a:xfrm>
          <a:prstGeom prst="rect">
            <a:avLst/>
          </a:prstGeom>
          <a:noFill/>
        </p:spPr>
        <p:txBody>
          <a:bodyPr wrap="square" rtlCol="0">
            <a:spAutoFit/>
          </a:bodyPr>
          <a:lstStyle/>
          <a:p>
            <a:r>
              <a:rPr lang="en-US" sz="1900" b="1" i="1" dirty="0">
                <a:solidFill>
                  <a:schemeClr val="bg1"/>
                </a:solidFill>
                <a:latin typeface="Minion Pro" panose="02040503050306020203" pitchFamily="18" charset="0"/>
              </a:rPr>
              <a:t>Disclaimer: </a:t>
            </a:r>
            <a:r>
              <a:rPr lang="en-US" sz="1900" i="1" dirty="0">
                <a:solidFill>
                  <a:schemeClr val="bg1"/>
                </a:solidFill>
                <a:latin typeface="Minion Pro" panose="02040503050306020203" pitchFamily="18" charset="0"/>
              </a:rPr>
              <a:t>The views, opinions and/or findings contained in this presentation are those of the author and do not necessarily reflect the views of the Department of War and should not be construed as an official </a:t>
            </a:r>
            <a:r>
              <a:rPr lang="en-US" sz="1900" i="1" dirty="0" err="1">
                <a:solidFill>
                  <a:schemeClr val="bg1"/>
                </a:solidFill>
                <a:latin typeface="Minion Pro" panose="02040503050306020203" pitchFamily="18" charset="0"/>
              </a:rPr>
              <a:t>DoW</a:t>
            </a:r>
            <a:r>
              <a:rPr lang="en-US" sz="1900" i="1" dirty="0">
                <a:solidFill>
                  <a:schemeClr val="bg1"/>
                </a:solidFill>
                <a:latin typeface="Minion Pro" panose="02040503050306020203" pitchFamily="18" charset="0"/>
              </a:rPr>
              <a:t>/Army position, policy or decision unless so designated by other documentation. No official endorsement should be made.  Reference herein to any specific commercial products, process, or service by trade name, trademark, manufacturer, or otherwise, does not necessarily constitute or imply its endorsement, recommendation, or favoring by the U.S. Government.</a:t>
            </a:r>
          </a:p>
        </p:txBody>
      </p:sp>
    </p:spTree>
    <p:extLst>
      <p:ext uri="{BB962C8B-B14F-4D97-AF65-F5344CB8AC3E}">
        <p14:creationId xmlns:p14="http://schemas.microsoft.com/office/powerpoint/2010/main" val="1986682464"/>
      </p:ext>
    </p:extLst>
  </p:cSld>
  <p:clrMapOvr>
    <a:masterClrMapping/>
  </p:clrMapOvr>
  <p:extLst>
    <p:ext uri="{DCECCB84-F9BA-43D5-87BE-67443E8EF086}">
      <p15:sldGuideLst xmlns:p15="http://schemas.microsoft.com/office/powerpoint/2012/main">
        <p15:guide id="1" orient="horz" pos="3600">
          <p15:clr>
            <a:srgbClr val="FBAE40"/>
          </p15:clr>
        </p15:guide>
        <p15:guide id="2" pos="288">
          <p15:clr>
            <a:srgbClr val="FBAE40"/>
          </p15:clr>
        </p15:guide>
        <p15:guide id="3" pos="7488">
          <p15:clr>
            <a:srgbClr val="FBAE40"/>
          </p15:clr>
        </p15:guide>
        <p15:guide id="4" orient="horz" pos="3888">
          <p15:clr>
            <a:srgbClr val="FBAE40"/>
          </p15:clr>
        </p15:guide>
        <p15:guide id="5" pos="27360">
          <p15:clr>
            <a:srgbClr val="FBAE40"/>
          </p15:clr>
        </p15:guide>
        <p15:guide id="6" orient="horz" pos="19656">
          <p15:clr>
            <a:srgbClr val="FBAE40"/>
          </p15:clr>
        </p15:guide>
        <p15:guide id="7" pos="8064">
          <p15:clr>
            <a:srgbClr val="FBAE40"/>
          </p15:clr>
        </p15:guide>
        <p15:guide id="8" orient="horz" pos="18744">
          <p15:clr>
            <a:srgbClr val="FBAE40"/>
          </p15:clr>
        </p15:guide>
        <p15:guide id="9" pos="20160">
          <p15:clr>
            <a:srgbClr val="FBAE40"/>
          </p15:clr>
        </p15:guide>
        <p15:guide id="10" pos="19584">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bg1"/>
            </a:gs>
            <a:gs pos="100000">
              <a:srgbClr val="E2E2E2"/>
            </a:gs>
          </a:gsLst>
          <a:lin ang="5400000" scaled="1"/>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7B3AAB-E25C-CFA0-831F-C89C803B8E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4924" r="4924"/>
          <a:stretch/>
        </p:blipFill>
        <p:spPr>
          <a:xfrm>
            <a:off x="35133641" y="24227278"/>
            <a:ext cx="8770259" cy="6498979"/>
          </a:xfrm>
          <a:prstGeom prst="rect">
            <a:avLst/>
          </a:prstGeom>
        </p:spPr>
      </p:pic>
      <p:pic>
        <p:nvPicPr>
          <p:cNvPr id="8" name="Picture 25">
            <a:extLst>
              <a:ext uri="{FF2B5EF4-FFF2-40B4-BE49-F238E27FC236}">
                <a16:creationId xmlns:a16="http://schemas.microsoft.com/office/drawing/2014/main" id="{E30188D3-AA43-AE6E-7AEC-D73556A8AEBF}"/>
              </a:ext>
            </a:extLst>
          </p:cNvPr>
          <p:cNvPicPr>
            <a:picLocks noChangeAspect="1"/>
          </p:cNvPicPr>
          <p:nvPr userDrawn="1"/>
        </p:nvPicPr>
        <p:blipFill>
          <a:blip>
            <a:extLst>
              <a:ext uri="{96DAC541-7B7A-43D3-8B79-37D633B846F1}">
                <asvg:svgBlip xmlns:asvg="http://schemas.microsoft.com/office/drawing/2016/SVG/main" r:embed="rId6"/>
              </a:ext>
            </a:extLst>
          </a:blip>
          <a:srcRect l="1490" r="1490"/>
          <a:stretch/>
        </p:blipFill>
        <p:spPr>
          <a:xfrm>
            <a:off x="-1" y="0"/>
            <a:ext cx="43929539" cy="5541928"/>
          </a:xfrm>
          <a:prstGeom prst="rect">
            <a:avLst/>
          </a:prstGeom>
        </p:spPr>
      </p:pic>
    </p:spTree>
    <p:extLst>
      <p:ext uri="{BB962C8B-B14F-4D97-AF65-F5344CB8AC3E}">
        <p14:creationId xmlns:p14="http://schemas.microsoft.com/office/powerpoint/2010/main" val="210894449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3" r:id="rId3"/>
  </p:sldLayoutIdLst>
  <p:txStyles>
    <p:titleStyle>
      <a:lvl1pPr algn="l" defTabSz="4389120" rtl="0" eaLnBrk="1" latinLnBrk="0" hangingPunct="1">
        <a:lnSpc>
          <a:spcPct val="90000"/>
        </a:lnSpc>
        <a:spcBef>
          <a:spcPct val="0"/>
        </a:spcBef>
        <a:buNone/>
        <a:defRPr sz="21120" b="1" kern="1200">
          <a:solidFill>
            <a:schemeClr val="bg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F26B43"/>
          </p15:clr>
        </p15:guide>
        <p15:guide id="2" pos="1382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11420E-7F59-6E59-413F-1CA63863E6EB}"/>
              </a:ext>
            </a:extLst>
          </p:cNvPr>
          <p:cNvSpPr>
            <a:spLocks noGrp="1"/>
          </p:cNvSpPr>
          <p:nvPr>
            <p:ph type="body" sz="quarter" idx="16"/>
          </p:nvPr>
        </p:nvSpPr>
        <p:spPr>
          <a:xfrm>
            <a:off x="15087600" y="7094834"/>
            <a:ext cx="13716000" cy="11678033"/>
          </a:xfrm>
        </p:spPr>
        <p:txBody>
          <a:bodyPr anchor="t"/>
          <a:lstStyle/>
          <a:p>
            <a:pPr>
              <a:lnSpc>
                <a:spcPct val="100000"/>
              </a:lnSpc>
              <a:spcBef>
                <a:spcPts val="0"/>
              </a:spcBef>
              <a:spcAft>
                <a:spcPts val="1200"/>
              </a:spcAft>
            </a:pPr>
            <a:r>
              <a:rPr lang="en-US" sz="4400" b="1" dirty="0">
                <a:latin typeface="Times New Roman" panose="02020603050405020304" pitchFamily="18" charset="0"/>
                <a:cs typeface="Times New Roman" panose="02020603050405020304" pitchFamily="18" charset="0"/>
              </a:rPr>
              <a:t>Measures</a:t>
            </a:r>
          </a:p>
          <a:p>
            <a:pPr marL="571500" indent="-40005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Demographics, body composition, and fitness test (AFT) scores were collected at baseline.</a:t>
            </a:r>
          </a:p>
          <a:p>
            <a:pPr marL="571500" indent="-40005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Primary outcomes included sleep latency and efficiency (PSQI), daytime dysfunction (FOSQ-10), training workload (NASA-TLX), work-family conflict (WFCS), stress (PSS), career intention, and burnout. </a:t>
            </a:r>
          </a:p>
          <a:p>
            <a:pPr marL="571500" indent="-40005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Secondary outcomes included body composition (e.g., BMI, body fat percent, fat-free mass), physical activity behavior (GLTEQ), intrinsic motivation (AIMI), productivity, and mindfulness.</a:t>
            </a:r>
          </a:p>
          <a:p>
            <a:pPr>
              <a:lnSpc>
                <a:spcPct val="100000"/>
              </a:lnSpc>
              <a:spcBef>
                <a:spcPts val="0"/>
              </a:spcBef>
              <a:spcAft>
                <a:spcPts val="1200"/>
              </a:spcAft>
            </a:pPr>
            <a:r>
              <a:rPr lang="en-US" sz="4400" b="1" dirty="0">
                <a:latin typeface="Times New Roman" panose="02020603050405020304" pitchFamily="18" charset="0"/>
                <a:cs typeface="Times New Roman" panose="02020603050405020304" pitchFamily="18" charset="0"/>
              </a:rPr>
              <a:t>Analyses</a:t>
            </a:r>
          </a:p>
          <a:p>
            <a:pPr marL="571500" indent="-40005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Data were analyzed primarily using linear mixed-effects models with fixed effects for Group and Time and random effects for Participant, or through </a:t>
            </a:r>
            <a:r>
              <a:rPr lang="en-US" sz="4000" i="1" dirty="0">
                <a:latin typeface="Times New Roman" panose="02020603050405020304" pitchFamily="18" charset="0"/>
                <a:cs typeface="Times New Roman" panose="02020603050405020304" pitchFamily="18" charset="0"/>
              </a:rPr>
              <a:t>t</a:t>
            </a:r>
            <a:r>
              <a:rPr lang="en-US" sz="4000" dirty="0">
                <a:latin typeface="Times New Roman" panose="02020603050405020304" pitchFamily="18" charset="0"/>
                <a:cs typeface="Times New Roman" panose="02020603050405020304" pitchFamily="18" charset="0"/>
              </a:rPr>
              <a:t>-tests. Age-adjusted models were applied as appropriate. Correlations were used to explore relationships between constructs.</a:t>
            </a:r>
          </a:p>
        </p:txBody>
      </p:sp>
      <p:sp>
        <p:nvSpPr>
          <p:cNvPr id="3" name="Text Placeholder 2">
            <a:extLst>
              <a:ext uri="{FF2B5EF4-FFF2-40B4-BE49-F238E27FC236}">
                <a16:creationId xmlns:a16="http://schemas.microsoft.com/office/drawing/2014/main" id="{A9A980B5-A475-DFA8-552B-BC612B1CE705}"/>
              </a:ext>
            </a:extLst>
          </p:cNvPr>
          <p:cNvSpPr>
            <a:spLocks noGrp="1"/>
          </p:cNvSpPr>
          <p:nvPr>
            <p:ph type="body" sz="quarter" idx="12"/>
          </p:nvPr>
        </p:nvSpPr>
        <p:spPr/>
        <p:txBody>
          <a:bodyPr/>
          <a:lstStyle/>
          <a:p>
            <a:r>
              <a:rPr lang="en-US" sz="6000" dirty="0">
                <a:latin typeface="Times New Roman" panose="02020603050405020304" pitchFamily="18" charset="0"/>
                <a:cs typeface="Times New Roman" panose="02020603050405020304" pitchFamily="18" charset="0"/>
              </a:rPr>
              <a:t>Introduction</a:t>
            </a:r>
          </a:p>
        </p:txBody>
      </p:sp>
      <p:sp>
        <p:nvSpPr>
          <p:cNvPr id="4" name="Text Placeholder 3">
            <a:extLst>
              <a:ext uri="{FF2B5EF4-FFF2-40B4-BE49-F238E27FC236}">
                <a16:creationId xmlns:a16="http://schemas.microsoft.com/office/drawing/2014/main" id="{0EDDA7D2-40BC-578F-3ADE-C42F6D29251F}"/>
              </a:ext>
            </a:extLst>
          </p:cNvPr>
          <p:cNvSpPr>
            <a:spLocks noGrp="1"/>
          </p:cNvSpPr>
          <p:nvPr>
            <p:ph type="body" sz="quarter" idx="13"/>
          </p:nvPr>
        </p:nvSpPr>
        <p:spPr/>
        <p:txBody>
          <a:bodyPr/>
          <a:lstStyle/>
          <a:p>
            <a:r>
              <a:rPr lang="en-US" sz="6000" dirty="0">
                <a:latin typeface="Times New Roman" panose="02020603050405020304" pitchFamily="18" charset="0"/>
                <a:cs typeface="Times New Roman" panose="02020603050405020304" pitchFamily="18" charset="0"/>
              </a:rPr>
              <a:t>Results</a:t>
            </a:r>
          </a:p>
        </p:txBody>
      </p:sp>
      <p:sp>
        <p:nvSpPr>
          <p:cNvPr id="5" name="Text Placeholder 4">
            <a:extLst>
              <a:ext uri="{FF2B5EF4-FFF2-40B4-BE49-F238E27FC236}">
                <a16:creationId xmlns:a16="http://schemas.microsoft.com/office/drawing/2014/main" id="{E97008DD-6740-6A4A-4024-70405A497984}"/>
              </a:ext>
            </a:extLst>
          </p:cNvPr>
          <p:cNvSpPr>
            <a:spLocks noGrp="1"/>
          </p:cNvSpPr>
          <p:nvPr>
            <p:ph type="body" sz="quarter" idx="14"/>
          </p:nvPr>
        </p:nvSpPr>
        <p:spPr/>
        <p:txBody>
          <a:bodyPr/>
          <a:lstStyle/>
          <a:p>
            <a:r>
              <a:rPr lang="en-US" sz="6000" dirty="0">
                <a:latin typeface="Times New Roman" panose="02020603050405020304" pitchFamily="18" charset="0"/>
                <a:cs typeface="Times New Roman" panose="02020603050405020304" pitchFamily="18" charset="0"/>
              </a:rPr>
              <a:t>Methods</a:t>
            </a:r>
          </a:p>
        </p:txBody>
      </p:sp>
      <p:sp>
        <p:nvSpPr>
          <p:cNvPr id="6" name="Text Placeholder 5">
            <a:extLst>
              <a:ext uri="{FF2B5EF4-FFF2-40B4-BE49-F238E27FC236}">
                <a16:creationId xmlns:a16="http://schemas.microsoft.com/office/drawing/2014/main" id="{D51A92BE-0AE8-8C6D-B789-FDC3B4A29585}"/>
              </a:ext>
            </a:extLst>
          </p:cNvPr>
          <p:cNvSpPr>
            <a:spLocks noGrp="1"/>
          </p:cNvSpPr>
          <p:nvPr>
            <p:ph type="body" sz="quarter" idx="15"/>
          </p:nvPr>
        </p:nvSpPr>
        <p:spPr>
          <a:xfrm>
            <a:off x="457200" y="7094835"/>
            <a:ext cx="13716000" cy="11365008"/>
          </a:xfrm>
        </p:spPr>
        <p:txBody>
          <a:bodyPr anchor="t"/>
          <a:lstStyle/>
          <a:p>
            <a:pPr>
              <a:lnSpc>
                <a:spcPct val="100000"/>
              </a:lnSpc>
              <a:spcBef>
                <a:spcPts val="0"/>
              </a:spcBef>
              <a:spcAft>
                <a:spcPts val="1200"/>
              </a:spcAft>
            </a:pPr>
            <a:r>
              <a:rPr lang="en-US" sz="4400" b="1" dirty="0">
                <a:latin typeface="Times New Roman" panose="02020603050405020304" pitchFamily="18" charset="0"/>
                <a:cs typeface="Times New Roman" panose="02020603050405020304" pitchFamily="18" charset="0"/>
              </a:rPr>
              <a:t>Background &amp; Rationale</a:t>
            </a:r>
          </a:p>
          <a:p>
            <a:pPr marL="571500" indent="-40005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Physical readiness training (PRT) typically occurs at the start of the duty day (e.g., 0600); however, exercising early in the morning may impact on energy availability,</a:t>
            </a:r>
            <a:r>
              <a:rPr lang="en-US" sz="4000" baseline="30000" dirty="0">
                <a:latin typeface="Times New Roman" panose="02020603050405020304" pitchFamily="18" charset="0"/>
                <a:cs typeface="Times New Roman" panose="02020603050405020304" pitchFamily="18" charset="0"/>
              </a:rPr>
              <a:t>1</a:t>
            </a:r>
            <a:r>
              <a:rPr lang="en-US" sz="4000" dirty="0">
                <a:latin typeface="Times New Roman" panose="02020603050405020304" pitchFamily="18" charset="0"/>
                <a:cs typeface="Times New Roman" panose="02020603050405020304" pitchFamily="18" charset="0"/>
              </a:rPr>
              <a:t> performance capabilities,</a:t>
            </a:r>
            <a:r>
              <a:rPr lang="en-US" sz="4000" baseline="30000" dirty="0">
                <a:latin typeface="Times New Roman" panose="02020603050405020304" pitchFamily="18" charset="0"/>
                <a:cs typeface="Times New Roman" panose="02020603050405020304" pitchFamily="18" charset="0"/>
              </a:rPr>
              <a:t>2</a:t>
            </a:r>
            <a:r>
              <a:rPr lang="en-US" sz="4000" dirty="0">
                <a:latin typeface="Times New Roman" panose="02020603050405020304" pitchFamily="18" charset="0"/>
                <a:cs typeface="Times New Roman" panose="02020603050405020304" pitchFamily="18" charset="0"/>
              </a:rPr>
              <a:t> daytime functioning,</a:t>
            </a:r>
            <a:r>
              <a:rPr lang="en-US" sz="4000" baseline="30000" dirty="0">
                <a:latin typeface="Times New Roman" panose="02020603050405020304" pitchFamily="18" charset="0"/>
                <a:cs typeface="Times New Roman" panose="02020603050405020304" pitchFamily="18" charset="0"/>
              </a:rPr>
              <a:t>3</a:t>
            </a:r>
            <a:r>
              <a:rPr lang="en-US" sz="4000" dirty="0">
                <a:latin typeface="Times New Roman" panose="02020603050405020304" pitchFamily="18" charset="0"/>
                <a:cs typeface="Times New Roman" panose="02020603050405020304" pitchFamily="18" charset="0"/>
              </a:rPr>
              <a:t> and work-family stress.</a:t>
            </a:r>
            <a:r>
              <a:rPr lang="en-US" sz="4000" baseline="30000" dirty="0">
                <a:latin typeface="Times New Roman" panose="02020603050405020304" pitchFamily="18" charset="0"/>
                <a:cs typeface="Times New Roman" panose="02020603050405020304" pitchFamily="18" charset="0"/>
              </a:rPr>
              <a:t>4</a:t>
            </a:r>
            <a:endParaRPr lang="en-US" sz="4000" dirty="0">
              <a:latin typeface="Times New Roman" panose="02020603050405020304" pitchFamily="18" charset="0"/>
              <a:cs typeface="Times New Roman" panose="02020603050405020304" pitchFamily="18" charset="0"/>
            </a:endParaRPr>
          </a:p>
          <a:p>
            <a:pPr marL="571500" indent="-40005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Empirical studies on training time and circadian rhythm have been conducted in various civilian populations,</a:t>
            </a:r>
            <a:r>
              <a:rPr lang="en-US" sz="4000" baseline="30000" dirty="0">
                <a:latin typeface="Times New Roman" panose="02020603050405020304" pitchFamily="18" charset="0"/>
                <a:cs typeface="Times New Roman" panose="02020603050405020304" pitchFamily="18" charset="0"/>
              </a:rPr>
              <a:t>5</a:t>
            </a:r>
            <a:r>
              <a:rPr lang="en-US" sz="4000" dirty="0">
                <a:latin typeface="Times New Roman" panose="02020603050405020304" pitchFamily="18" charset="0"/>
                <a:cs typeface="Times New Roman" panose="02020603050405020304" pitchFamily="18" charset="0"/>
              </a:rPr>
              <a:t> but similar research in military settings is lacking.</a:t>
            </a:r>
            <a:endParaRPr lang="en-US" sz="4400" b="1" dirty="0">
              <a:latin typeface="Times New Roman" panose="02020603050405020304" pitchFamily="18" charset="0"/>
              <a:cs typeface="Times New Roman" panose="02020603050405020304" pitchFamily="18" charset="0"/>
            </a:endParaRPr>
          </a:p>
          <a:p>
            <a:pPr>
              <a:lnSpc>
                <a:spcPct val="100000"/>
              </a:lnSpc>
              <a:spcBef>
                <a:spcPts val="0"/>
              </a:spcBef>
              <a:spcAft>
                <a:spcPts val="1200"/>
              </a:spcAft>
            </a:pPr>
            <a:r>
              <a:rPr lang="en-US" sz="4400" b="1" dirty="0">
                <a:latin typeface="Times New Roman" panose="02020603050405020304" pitchFamily="18" charset="0"/>
                <a:cs typeface="Times New Roman" panose="02020603050405020304" pitchFamily="18" charset="0"/>
              </a:rPr>
              <a:t>Purpose and Hypotheses </a:t>
            </a:r>
          </a:p>
          <a:p>
            <a:pPr marL="571500" indent="-40005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The purpose of this command-directed evaluation was to explore the effects of delaying PRT by ~1-2 hours on Soldiers’ sleep behavior, health, stress, morale, and body composition across a 6-week period. </a:t>
            </a:r>
          </a:p>
          <a:p>
            <a:pPr marL="571500" indent="-40005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We generally expected that delaying PRT would yield improvements to sleep outcomes, perceived performance during training, health, work-life balance, and caffeine use. </a:t>
            </a:r>
          </a:p>
        </p:txBody>
      </p:sp>
      <p:sp>
        <p:nvSpPr>
          <p:cNvPr id="7" name="Text Placeholder 6">
            <a:extLst>
              <a:ext uri="{FF2B5EF4-FFF2-40B4-BE49-F238E27FC236}">
                <a16:creationId xmlns:a16="http://schemas.microsoft.com/office/drawing/2014/main" id="{3566C037-5994-54F0-42F4-C34914A5A022}"/>
              </a:ext>
            </a:extLst>
          </p:cNvPr>
          <p:cNvSpPr>
            <a:spLocks noGrp="1"/>
          </p:cNvSpPr>
          <p:nvPr>
            <p:ph type="body" sz="quarter" idx="17"/>
          </p:nvPr>
        </p:nvSpPr>
        <p:spPr>
          <a:xfrm>
            <a:off x="29718000" y="7094834"/>
            <a:ext cx="13716000" cy="9364366"/>
          </a:xfrm>
        </p:spPr>
        <p:txBody>
          <a:bodyPr anchor="t"/>
          <a:lstStyle/>
          <a:p>
            <a:pPr marL="571500" indent="-339725">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Reduced use of sleep medications, work-family strain, burnout, and energy-dense/sugary beverage consumption were also notable trends in the dataset.</a:t>
            </a:r>
          </a:p>
          <a:p>
            <a:pPr marL="571500" indent="-339725">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Unit staff confirmed the Delayed PRT schedule did not interfere with accountability or other duty requirements. </a:t>
            </a:r>
          </a:p>
          <a:p>
            <a:pPr marL="231775">
              <a:lnSpc>
                <a:spcPct val="100000"/>
              </a:lnSpc>
              <a:spcBef>
                <a:spcPts val="0"/>
              </a:spcBef>
              <a:spcAft>
                <a:spcPts val="1200"/>
              </a:spcAft>
            </a:pPr>
            <a:endParaRPr lang="en-US" sz="40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10" name="Text Placeholder 9">
            <a:extLst>
              <a:ext uri="{FF2B5EF4-FFF2-40B4-BE49-F238E27FC236}">
                <a16:creationId xmlns:a16="http://schemas.microsoft.com/office/drawing/2014/main" id="{5AFA0DEB-6A17-D4E0-0887-4BA48D48938D}"/>
              </a:ext>
            </a:extLst>
          </p:cNvPr>
          <p:cNvSpPr>
            <a:spLocks noGrp="1"/>
          </p:cNvSpPr>
          <p:nvPr>
            <p:ph type="body" sz="quarter" idx="20"/>
          </p:nvPr>
        </p:nvSpPr>
        <p:spPr>
          <a:xfrm>
            <a:off x="457200" y="18671071"/>
            <a:ext cx="13716000" cy="914400"/>
          </a:xfrm>
        </p:spPr>
        <p:txBody>
          <a:bodyPr/>
          <a:lstStyle/>
          <a:p>
            <a:r>
              <a:rPr lang="en-US" sz="6000" dirty="0">
                <a:latin typeface="Times New Roman" panose="02020603050405020304" pitchFamily="18" charset="0"/>
                <a:cs typeface="Times New Roman" panose="02020603050405020304" pitchFamily="18" charset="0"/>
              </a:rPr>
              <a:t>Methods</a:t>
            </a:r>
          </a:p>
        </p:txBody>
      </p:sp>
      <p:sp>
        <p:nvSpPr>
          <p:cNvPr id="11" name="Text Placeholder 10">
            <a:extLst>
              <a:ext uri="{FF2B5EF4-FFF2-40B4-BE49-F238E27FC236}">
                <a16:creationId xmlns:a16="http://schemas.microsoft.com/office/drawing/2014/main" id="{2BC8EC6C-7E8E-E170-8E94-9FE929DCE089}"/>
              </a:ext>
            </a:extLst>
          </p:cNvPr>
          <p:cNvSpPr>
            <a:spLocks noGrp="1"/>
          </p:cNvSpPr>
          <p:nvPr>
            <p:ph type="body" sz="quarter" idx="21"/>
          </p:nvPr>
        </p:nvSpPr>
        <p:spPr>
          <a:xfrm>
            <a:off x="457200" y="19585471"/>
            <a:ext cx="13716000" cy="11828594"/>
          </a:xfrm>
        </p:spPr>
        <p:txBody>
          <a:bodyPr anchor="t"/>
          <a:lstStyle/>
          <a:p>
            <a:pPr marL="571500" indent="-400050">
              <a:lnSpc>
                <a:spcPct val="100000"/>
              </a:lnSpc>
              <a:spcBef>
                <a:spcPts val="0"/>
              </a:spcBef>
              <a:spcAft>
                <a:spcPts val="18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Active-duty Soldiers (</a:t>
            </a:r>
            <a:r>
              <a:rPr lang="en-US" sz="4000" i="1" dirty="0">
                <a:latin typeface="Times New Roman" panose="02020603050405020304" pitchFamily="18" charset="0"/>
                <a:cs typeface="Times New Roman" panose="02020603050405020304" pitchFamily="18" charset="0"/>
              </a:rPr>
              <a:t>N </a:t>
            </a:r>
            <a:r>
              <a:rPr lang="en-US" sz="4000" dirty="0">
                <a:latin typeface="Times New Roman" panose="02020603050405020304" pitchFamily="18" charset="0"/>
                <a:cs typeface="Times New Roman" panose="02020603050405020304" pitchFamily="18" charset="0"/>
              </a:rPr>
              <a:t>= 62) were split into two groups: Standard PRT at 0600 (</a:t>
            </a:r>
            <a:r>
              <a:rPr lang="en-US" sz="4000" i="1" dirty="0">
                <a:latin typeface="Times New Roman" panose="02020603050405020304" pitchFamily="18" charset="0"/>
                <a:cs typeface="Times New Roman" panose="02020603050405020304" pitchFamily="18" charset="0"/>
              </a:rPr>
              <a:t>n </a:t>
            </a:r>
            <a:r>
              <a:rPr lang="en-US" sz="4000" dirty="0">
                <a:latin typeface="Times New Roman" panose="02020603050405020304" pitchFamily="18" charset="0"/>
                <a:cs typeface="Times New Roman" panose="02020603050405020304" pitchFamily="18" charset="0"/>
              </a:rPr>
              <a:t>= 31, </a:t>
            </a:r>
            <a:r>
              <a:rPr lang="en-US" sz="4000" i="1" dirty="0">
                <a:latin typeface="Times New Roman" panose="02020603050405020304" pitchFamily="18" charset="0"/>
                <a:cs typeface="Times New Roman" panose="02020603050405020304" pitchFamily="18" charset="0"/>
              </a:rPr>
              <a:t>M</a:t>
            </a:r>
            <a:r>
              <a:rPr lang="en-US" sz="4000" baseline="-25000" dirty="0">
                <a:latin typeface="Times New Roman" panose="02020603050405020304" pitchFamily="18" charset="0"/>
                <a:cs typeface="Times New Roman" panose="02020603050405020304" pitchFamily="18" charset="0"/>
              </a:rPr>
              <a:t>age</a:t>
            </a:r>
            <a:r>
              <a:rPr lang="en-US" sz="4000" dirty="0">
                <a:latin typeface="Times New Roman" panose="02020603050405020304" pitchFamily="18" charset="0"/>
                <a:cs typeface="Times New Roman" panose="02020603050405020304" pitchFamily="18" charset="0"/>
              </a:rPr>
              <a:t> = 27.07 </a:t>
            </a:r>
            <a:r>
              <a:rPr lang="en-US" sz="4000" u="sng" dirty="0">
                <a:latin typeface="Times New Roman" panose="02020603050405020304" pitchFamily="18" charset="0"/>
                <a:cs typeface="Times New Roman" panose="02020603050405020304" pitchFamily="18" charset="0"/>
              </a:rPr>
              <a:t>+</a:t>
            </a:r>
            <a:r>
              <a:rPr lang="en-US" sz="4000" dirty="0">
                <a:latin typeface="Times New Roman" panose="02020603050405020304" pitchFamily="18" charset="0"/>
                <a:cs typeface="Times New Roman" panose="02020603050405020304" pitchFamily="18" charset="0"/>
              </a:rPr>
              <a:t> 5.69 yrs) or Delayed PRT at 0800 (</a:t>
            </a:r>
            <a:r>
              <a:rPr lang="en-US" sz="4000" i="1" dirty="0">
                <a:latin typeface="Times New Roman" panose="02020603050405020304" pitchFamily="18" charset="0"/>
                <a:cs typeface="Times New Roman" panose="02020603050405020304" pitchFamily="18" charset="0"/>
              </a:rPr>
              <a:t>n </a:t>
            </a:r>
            <a:r>
              <a:rPr lang="en-US" sz="4000" dirty="0">
                <a:latin typeface="Times New Roman" panose="02020603050405020304" pitchFamily="18" charset="0"/>
                <a:cs typeface="Times New Roman" panose="02020603050405020304" pitchFamily="18" charset="0"/>
              </a:rPr>
              <a:t>= 31, </a:t>
            </a:r>
            <a:r>
              <a:rPr lang="en-US" sz="4000" i="1" dirty="0">
                <a:latin typeface="Times New Roman" panose="02020603050405020304" pitchFamily="18" charset="0"/>
                <a:cs typeface="Times New Roman" panose="02020603050405020304" pitchFamily="18" charset="0"/>
              </a:rPr>
              <a:t>M</a:t>
            </a:r>
            <a:r>
              <a:rPr lang="en-US" sz="4000" baseline="-25000" dirty="0">
                <a:latin typeface="Times New Roman" panose="02020603050405020304" pitchFamily="18" charset="0"/>
                <a:cs typeface="Times New Roman" panose="02020603050405020304" pitchFamily="18" charset="0"/>
              </a:rPr>
              <a:t>age</a:t>
            </a:r>
            <a:r>
              <a:rPr lang="en-US" sz="4000" dirty="0">
                <a:latin typeface="Times New Roman" panose="02020603050405020304" pitchFamily="18" charset="0"/>
                <a:cs typeface="Times New Roman" panose="02020603050405020304" pitchFamily="18" charset="0"/>
              </a:rPr>
              <a:t> = 26.67 </a:t>
            </a:r>
            <a:r>
              <a:rPr lang="en-US" sz="4000" u="sng" dirty="0">
                <a:latin typeface="Times New Roman" panose="02020603050405020304" pitchFamily="18" charset="0"/>
                <a:cs typeface="Times New Roman" panose="02020603050405020304" pitchFamily="18" charset="0"/>
              </a:rPr>
              <a:t>+</a:t>
            </a:r>
            <a:r>
              <a:rPr lang="en-US" sz="4000" dirty="0">
                <a:latin typeface="Times New Roman" panose="02020603050405020304" pitchFamily="18" charset="0"/>
                <a:cs typeface="Times New Roman" panose="02020603050405020304" pitchFamily="18" charset="0"/>
              </a:rPr>
              <a:t> 5.43 yrs).</a:t>
            </a:r>
            <a:endParaRPr lang="en-US" sz="2000" dirty="0">
              <a:latin typeface="Times New Roman" panose="02020603050405020304" pitchFamily="18" charset="0"/>
              <a:cs typeface="Times New Roman" panose="02020603050405020304" pitchFamily="18" charset="0"/>
            </a:endParaRPr>
          </a:p>
          <a:p>
            <a:pPr marL="571500" indent="-400050">
              <a:lnSpc>
                <a:spcPct val="100000"/>
              </a:lnSpc>
              <a:spcBef>
                <a:spcPts val="0"/>
              </a:spcBef>
              <a:spcAft>
                <a:spcPts val="18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Soldiers completed an initial body composition assessment (InBody770) and electronic questionnaires (Qualtrics). </a:t>
            </a:r>
          </a:p>
          <a:p>
            <a:pPr marL="571500" indent="-400050">
              <a:lnSpc>
                <a:spcPct val="100000"/>
              </a:lnSpc>
              <a:spcBef>
                <a:spcPts val="0"/>
              </a:spcBef>
              <a:spcAft>
                <a:spcPts val="18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Data from previous unit assessments (e.g., fitness tests) were provided by the unit in a coded format.</a:t>
            </a:r>
          </a:p>
          <a:p>
            <a:pPr marL="571500" indent="-400050">
              <a:lnSpc>
                <a:spcPct val="100000"/>
              </a:lnSpc>
              <a:spcBef>
                <a:spcPts val="0"/>
              </a:spcBef>
              <a:spcAft>
                <a:spcPts val="1800"/>
              </a:spcAft>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a:p>
            <a:pPr marL="571500" indent="-400050">
              <a:lnSpc>
                <a:spcPct val="100000"/>
              </a:lnSpc>
              <a:spcBef>
                <a:spcPts val="0"/>
              </a:spcBef>
              <a:spcAft>
                <a:spcPts val="1800"/>
              </a:spcAft>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a:p>
            <a:pPr marL="571500" indent="-400050">
              <a:lnSpc>
                <a:spcPct val="100000"/>
              </a:lnSpc>
              <a:spcBef>
                <a:spcPts val="0"/>
              </a:spcBef>
              <a:spcAft>
                <a:spcPts val="1800"/>
              </a:spcAft>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a:p>
            <a:pPr marL="571500" indent="-400050">
              <a:lnSpc>
                <a:spcPct val="100000"/>
              </a:lnSpc>
              <a:spcBef>
                <a:spcPts val="0"/>
              </a:spcBef>
              <a:spcAft>
                <a:spcPts val="1800"/>
              </a:spcAft>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a:p>
            <a:pPr marL="171450">
              <a:lnSpc>
                <a:spcPct val="100000"/>
              </a:lnSpc>
              <a:spcBef>
                <a:spcPts val="0"/>
              </a:spcBef>
              <a:spcAft>
                <a:spcPts val="1800"/>
              </a:spcAft>
            </a:pPr>
            <a:endParaRPr lang="en-US" sz="4000" dirty="0">
              <a:latin typeface="Times New Roman" panose="02020603050405020304" pitchFamily="18" charset="0"/>
              <a:cs typeface="Times New Roman" panose="02020603050405020304" pitchFamily="18" charset="0"/>
            </a:endParaRPr>
          </a:p>
          <a:p>
            <a:pPr marL="171450">
              <a:lnSpc>
                <a:spcPct val="100000"/>
              </a:lnSpc>
              <a:spcBef>
                <a:spcPts val="0"/>
              </a:spcBef>
              <a:spcAft>
                <a:spcPts val="1800"/>
              </a:spcAft>
            </a:pPr>
            <a:endParaRPr lang="en-US" sz="1600" dirty="0">
              <a:latin typeface="Times New Roman" panose="02020603050405020304" pitchFamily="18" charset="0"/>
              <a:cs typeface="Times New Roman" panose="02020603050405020304" pitchFamily="18" charset="0"/>
            </a:endParaRPr>
          </a:p>
          <a:p>
            <a:pPr marL="571500" indent="-400050">
              <a:lnSpc>
                <a:spcPct val="100000"/>
              </a:lnSpc>
              <a:spcBef>
                <a:spcPts val="0"/>
              </a:spcBef>
              <a:spcAft>
                <a:spcPts val="18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Each group trained at their designated start time for 6 weeks, after which Soldiers completed a post-evaluation questionnaire and body composition assessment.</a:t>
            </a:r>
          </a:p>
        </p:txBody>
      </p:sp>
      <p:sp>
        <p:nvSpPr>
          <p:cNvPr id="13" name="Text Placeholder 12">
            <a:extLst>
              <a:ext uri="{FF2B5EF4-FFF2-40B4-BE49-F238E27FC236}">
                <a16:creationId xmlns:a16="http://schemas.microsoft.com/office/drawing/2014/main" id="{EB97F5EC-DC94-F076-1FF5-10B42CA51F81}"/>
              </a:ext>
            </a:extLst>
          </p:cNvPr>
          <p:cNvSpPr>
            <a:spLocks noGrp="1"/>
          </p:cNvSpPr>
          <p:nvPr>
            <p:ph type="body" sz="quarter" idx="24"/>
          </p:nvPr>
        </p:nvSpPr>
        <p:spPr>
          <a:xfrm>
            <a:off x="15087600" y="20073572"/>
            <a:ext cx="13716000" cy="11340493"/>
          </a:xfrm>
        </p:spPr>
        <p:txBody>
          <a:bodyPr anchor="t"/>
          <a:lstStyle/>
          <a:p>
            <a:pPr marL="571500" indent="-396875">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Compared to Standard PRT (0600), the Delayed PRT (0800) group reported improved sleep efficiency (</a:t>
            </a:r>
            <a:r>
              <a:rPr lang="en-US" sz="4000" i="1" dirty="0">
                <a:latin typeface="Symbol" panose="05050102010706020507" pitchFamily="18" charset="2"/>
                <a:cs typeface="Times New Roman" panose="02020603050405020304" pitchFamily="18" charset="0"/>
              </a:rPr>
              <a:t>b</a:t>
            </a:r>
            <a:r>
              <a:rPr lang="en-US" sz="4000" dirty="0">
                <a:latin typeface="Times New Roman" panose="02020603050405020304" pitchFamily="18" charset="0"/>
                <a:cs typeface="Times New Roman" panose="02020603050405020304" pitchFamily="18" charset="0"/>
              </a:rPr>
              <a:t> = -0.563, </a:t>
            </a:r>
            <a:br>
              <a:rPr lang="en-US" sz="4000" dirty="0">
                <a:latin typeface="Times New Roman" panose="02020603050405020304" pitchFamily="18" charset="0"/>
                <a:cs typeface="Times New Roman" panose="02020603050405020304" pitchFamily="18" charset="0"/>
              </a:rPr>
            </a:br>
            <a:r>
              <a:rPr lang="en-US" sz="4000" i="1" dirty="0">
                <a:latin typeface="Times New Roman" panose="02020603050405020304" pitchFamily="18" charset="0"/>
                <a:cs typeface="Times New Roman" panose="02020603050405020304" pitchFamily="18" charset="0"/>
              </a:rPr>
              <a:t>p </a:t>
            </a:r>
            <a:r>
              <a:rPr lang="en-US" sz="4000" dirty="0">
                <a:latin typeface="Times New Roman" panose="02020603050405020304" pitchFamily="18" charset="0"/>
                <a:cs typeface="Times New Roman" panose="02020603050405020304" pitchFamily="18" charset="0"/>
              </a:rPr>
              <a:t>= .026), daytime functioning (</a:t>
            </a:r>
            <a:r>
              <a:rPr lang="en-US" sz="4000" i="1" dirty="0">
                <a:latin typeface="Symbol" panose="05050102010706020507" pitchFamily="18" charset="2"/>
                <a:cs typeface="Times New Roman" panose="02020603050405020304" pitchFamily="18" charset="0"/>
              </a:rPr>
              <a:t>b</a:t>
            </a:r>
            <a:r>
              <a:rPr lang="en-US" sz="4000" dirty="0">
                <a:latin typeface="Times New Roman" panose="02020603050405020304" pitchFamily="18" charset="0"/>
                <a:cs typeface="Times New Roman" panose="02020603050405020304" pitchFamily="18" charset="0"/>
              </a:rPr>
              <a:t> = 1.314, </a:t>
            </a:r>
            <a:r>
              <a:rPr lang="en-US" sz="4000" i="1" dirty="0">
                <a:latin typeface="Times New Roman" panose="02020603050405020304" pitchFamily="18" charset="0"/>
                <a:cs typeface="Times New Roman" panose="02020603050405020304" pitchFamily="18" charset="0"/>
              </a:rPr>
              <a:t>p </a:t>
            </a:r>
            <a:r>
              <a:rPr lang="en-US" sz="4000" dirty="0">
                <a:latin typeface="Times New Roman" panose="02020603050405020304" pitchFamily="18" charset="0"/>
                <a:cs typeface="Times New Roman" panose="02020603050405020304" pitchFamily="18" charset="0"/>
              </a:rPr>
              <a:t>= .022) and general productivity (</a:t>
            </a:r>
            <a:r>
              <a:rPr lang="en-US" sz="4000" i="1" dirty="0">
                <a:latin typeface="Symbol" panose="05050102010706020507" pitchFamily="18" charset="2"/>
                <a:cs typeface="Times New Roman" panose="02020603050405020304" pitchFamily="18" charset="0"/>
              </a:rPr>
              <a:t>b</a:t>
            </a:r>
            <a:r>
              <a:rPr lang="en-US" sz="4000" dirty="0">
                <a:latin typeface="Times New Roman" panose="02020603050405020304" pitchFamily="18" charset="0"/>
                <a:cs typeface="Times New Roman" panose="02020603050405020304" pitchFamily="18" charset="0"/>
              </a:rPr>
              <a:t> = 0.251, </a:t>
            </a:r>
            <a:r>
              <a:rPr lang="en-US" sz="4000" i="1" dirty="0">
                <a:latin typeface="Times New Roman" panose="02020603050405020304" pitchFamily="18" charset="0"/>
                <a:cs typeface="Times New Roman" panose="02020603050405020304" pitchFamily="18" charset="0"/>
              </a:rPr>
              <a:t>p </a:t>
            </a:r>
            <a:r>
              <a:rPr lang="en-US" sz="4000" dirty="0">
                <a:latin typeface="Times New Roman" panose="02020603050405020304" pitchFamily="18" charset="0"/>
                <a:cs typeface="Times New Roman" panose="02020603050405020304" pitchFamily="18" charset="0"/>
              </a:rPr>
              <a:t>= .030). </a:t>
            </a:r>
          </a:p>
          <a:p>
            <a:pPr marL="571500" indent="-396875">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These effects were robust to age as a covariate in the models.</a:t>
            </a:r>
          </a:p>
          <a:p>
            <a:pPr marL="571500" indent="-396875">
              <a:lnSpc>
                <a:spcPct val="100000"/>
              </a:lnSpc>
              <a:spcBef>
                <a:spcPts val="0"/>
              </a:spcBef>
              <a:spcAft>
                <a:spcPts val="1200"/>
              </a:spcAft>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a:p>
            <a:pPr marL="571500" indent="-396875">
              <a:lnSpc>
                <a:spcPct val="100000"/>
              </a:lnSpc>
              <a:spcBef>
                <a:spcPts val="0"/>
              </a:spcBef>
              <a:spcAft>
                <a:spcPts val="1200"/>
              </a:spcAft>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a:p>
            <a:pPr marL="571500" indent="-396875">
              <a:lnSpc>
                <a:spcPct val="100000"/>
              </a:lnSpc>
              <a:spcBef>
                <a:spcPts val="0"/>
              </a:spcBef>
              <a:spcAft>
                <a:spcPts val="1200"/>
              </a:spcAft>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a:p>
            <a:pPr marL="571500" indent="-396875">
              <a:lnSpc>
                <a:spcPct val="100000"/>
              </a:lnSpc>
              <a:spcBef>
                <a:spcPts val="0"/>
              </a:spcBef>
              <a:spcAft>
                <a:spcPts val="1200"/>
              </a:spcAft>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a:p>
            <a:pPr marL="571500" indent="-396875">
              <a:lnSpc>
                <a:spcPct val="100000"/>
              </a:lnSpc>
              <a:spcBef>
                <a:spcPts val="0"/>
              </a:spcBef>
              <a:spcAft>
                <a:spcPts val="1200"/>
              </a:spcAft>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a:p>
            <a:pPr marL="571500" indent="-396875">
              <a:lnSpc>
                <a:spcPct val="100000"/>
              </a:lnSpc>
              <a:spcBef>
                <a:spcPts val="0"/>
              </a:spcBef>
              <a:spcAft>
                <a:spcPts val="1200"/>
              </a:spcAft>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a:p>
            <a:pPr marL="571500" indent="-396875">
              <a:lnSpc>
                <a:spcPct val="100000"/>
              </a:lnSpc>
              <a:spcBef>
                <a:spcPts val="0"/>
              </a:spcBef>
              <a:spcAft>
                <a:spcPts val="1200"/>
              </a:spcAft>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a:p>
            <a:pPr marL="571500" indent="-396875">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Although not statistically significant (e.g., </a:t>
            </a:r>
            <a:r>
              <a:rPr lang="en-US" sz="4000" i="1" dirty="0">
                <a:latin typeface="Times New Roman" panose="02020603050405020304" pitchFamily="18" charset="0"/>
                <a:cs typeface="Times New Roman" panose="02020603050405020304" pitchFamily="18" charset="0"/>
              </a:rPr>
              <a:t>p </a:t>
            </a:r>
            <a:r>
              <a:rPr lang="en-US" sz="4000" dirty="0">
                <a:latin typeface="Times New Roman" panose="02020603050405020304" pitchFamily="18" charset="0"/>
                <a:cs typeface="Times New Roman" panose="02020603050405020304" pitchFamily="18" charset="0"/>
              </a:rPr>
              <a:t>&lt; .10), secondary outcomes showed a consistent directional pattern favoring delayed PRT, including greater lean body mass, more exertion during training, and greater off-duty exercise.</a:t>
            </a:r>
          </a:p>
          <a:p>
            <a:pPr marL="571500" indent="-571500">
              <a:lnSpc>
                <a:spcPct val="100000"/>
              </a:lnSpc>
              <a:spcBef>
                <a:spcPts val="0"/>
              </a:spcBef>
              <a:spcAft>
                <a:spcPts val="1200"/>
              </a:spcAft>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p:txBody>
      </p:sp>
      <p:sp>
        <p:nvSpPr>
          <p:cNvPr id="14" name="Text Placeholder 13">
            <a:extLst>
              <a:ext uri="{FF2B5EF4-FFF2-40B4-BE49-F238E27FC236}">
                <a16:creationId xmlns:a16="http://schemas.microsoft.com/office/drawing/2014/main" id="{DF8F1BE7-D99D-AE78-EEED-A501892614A6}"/>
              </a:ext>
            </a:extLst>
          </p:cNvPr>
          <p:cNvSpPr>
            <a:spLocks noGrp="1"/>
          </p:cNvSpPr>
          <p:nvPr>
            <p:ph type="body" sz="quarter" idx="23"/>
          </p:nvPr>
        </p:nvSpPr>
        <p:spPr>
          <a:xfrm>
            <a:off x="15087600" y="19070379"/>
            <a:ext cx="13716000" cy="1003192"/>
          </a:xfrm>
        </p:spPr>
        <p:txBody>
          <a:bodyPr/>
          <a:lstStyle/>
          <a:p>
            <a:r>
              <a:rPr lang="en-US" sz="6000" dirty="0">
                <a:latin typeface="Times New Roman" panose="02020603050405020304" pitchFamily="18" charset="0"/>
                <a:cs typeface="Times New Roman" panose="02020603050405020304" pitchFamily="18" charset="0"/>
              </a:rPr>
              <a:t>Results</a:t>
            </a:r>
          </a:p>
        </p:txBody>
      </p:sp>
      <p:sp>
        <p:nvSpPr>
          <p:cNvPr id="15" name="Text Placeholder 14">
            <a:extLst>
              <a:ext uri="{FF2B5EF4-FFF2-40B4-BE49-F238E27FC236}">
                <a16:creationId xmlns:a16="http://schemas.microsoft.com/office/drawing/2014/main" id="{6366490C-6B48-8001-9488-CC7B1E124008}"/>
              </a:ext>
            </a:extLst>
          </p:cNvPr>
          <p:cNvSpPr>
            <a:spLocks noGrp="1"/>
          </p:cNvSpPr>
          <p:nvPr>
            <p:ph type="body" sz="quarter" idx="25"/>
          </p:nvPr>
        </p:nvSpPr>
        <p:spPr>
          <a:xfrm>
            <a:off x="29718000" y="16701534"/>
            <a:ext cx="13716000" cy="914400"/>
          </a:xfrm>
        </p:spPr>
        <p:txBody>
          <a:bodyPr/>
          <a:lstStyle/>
          <a:p>
            <a:r>
              <a:rPr lang="en-US" sz="6000" dirty="0">
                <a:latin typeface="Times New Roman" panose="02020603050405020304" pitchFamily="18" charset="0"/>
                <a:cs typeface="Times New Roman" panose="02020603050405020304" pitchFamily="18" charset="0"/>
              </a:rPr>
              <a:t>Discussion</a:t>
            </a:r>
          </a:p>
        </p:txBody>
      </p:sp>
      <p:sp>
        <p:nvSpPr>
          <p:cNvPr id="16" name="Text Placeholder 15">
            <a:extLst>
              <a:ext uri="{FF2B5EF4-FFF2-40B4-BE49-F238E27FC236}">
                <a16:creationId xmlns:a16="http://schemas.microsoft.com/office/drawing/2014/main" id="{C4AB227E-1359-2AEF-2A05-B5D67AEC3982}"/>
              </a:ext>
            </a:extLst>
          </p:cNvPr>
          <p:cNvSpPr>
            <a:spLocks noGrp="1"/>
          </p:cNvSpPr>
          <p:nvPr>
            <p:ph type="body" sz="quarter" idx="26"/>
          </p:nvPr>
        </p:nvSpPr>
        <p:spPr>
          <a:xfrm>
            <a:off x="29718000" y="17638684"/>
            <a:ext cx="13716000" cy="10954460"/>
          </a:xfrm>
        </p:spPr>
        <p:txBody>
          <a:bodyPr anchor="t"/>
          <a:lstStyle/>
          <a:p>
            <a:pPr marL="571500" indent="-342900">
              <a:lnSpc>
                <a:spcPct val="100000"/>
              </a:lnSpc>
              <a:spcBef>
                <a:spcPts val="0"/>
              </a:spcBef>
              <a:spcAft>
                <a:spcPts val="1200"/>
              </a:spcAf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Delaying morning PRT by 1-2 hours was suggestive of positive improvements in sleep quality, efficiency, and daytime function, with no observed decrements in body composition, health, or perceived performance during training.</a:t>
            </a:r>
          </a:p>
          <a:p>
            <a:pPr marL="571500" indent="-342900">
              <a:lnSpc>
                <a:spcPct val="100000"/>
              </a:lnSpc>
              <a:spcBef>
                <a:spcPts val="0"/>
              </a:spcBef>
              <a:spcAft>
                <a:spcPts val="1200"/>
              </a:spcAf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Participants reported similar wake time (Control = 0522, Delayed = 0509), suggesting that Soldiers in the Delayed group were not necessarily using the additional time before PRT to sleep but rather to prepare for the duty day and spend time with family. </a:t>
            </a:r>
          </a:p>
          <a:p>
            <a:pPr marL="228600">
              <a:lnSpc>
                <a:spcPct val="100000"/>
              </a:lnSpc>
              <a:spcBef>
                <a:spcPts val="0"/>
              </a:spcBef>
              <a:spcAft>
                <a:spcPts val="1200"/>
              </a:spcAft>
            </a:pPr>
            <a:r>
              <a:rPr lang="en-US" sz="4400" b="1" dirty="0">
                <a:latin typeface="Times New Roman" panose="02020603050405020304" pitchFamily="18" charset="0"/>
                <a:cs typeface="Times New Roman" panose="02020603050405020304" pitchFamily="18" charset="0"/>
              </a:rPr>
              <a:t>Limitations and Future Directions</a:t>
            </a:r>
          </a:p>
          <a:p>
            <a:pPr marL="571500" indent="-342900">
              <a:lnSpc>
                <a:spcPct val="100000"/>
              </a:lnSpc>
              <a:spcBef>
                <a:spcPts val="0"/>
              </a:spcBef>
              <a:spcAft>
                <a:spcPts val="1200"/>
              </a:spcAf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As a Command-directed program evaluation (i.e., pilot study), several limitations are worth noting, such as the sample size, between-subjects design, reduced ability to monitor participants, lack of post-study fitness testing, and the use of a single unit as a single military installation.</a:t>
            </a:r>
          </a:p>
          <a:p>
            <a:pPr marL="571500" indent="-342900">
              <a:lnSpc>
                <a:spcPct val="100000"/>
              </a:lnSpc>
              <a:spcBef>
                <a:spcPts val="0"/>
              </a:spcBef>
              <a:spcAft>
                <a:spcPts val="1200"/>
              </a:spcAf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Future work should aim to include additional measures and more tightly controlled conditions when evaluating the influence of different PRT schedules on Service members’ health, wellness, and performance capabilities. </a:t>
            </a:r>
          </a:p>
        </p:txBody>
      </p:sp>
      <p:sp>
        <p:nvSpPr>
          <p:cNvPr id="18" name="Text Placeholder 17">
            <a:extLst>
              <a:ext uri="{FF2B5EF4-FFF2-40B4-BE49-F238E27FC236}">
                <a16:creationId xmlns:a16="http://schemas.microsoft.com/office/drawing/2014/main" id="{10E91327-12F9-AA91-D5DF-11C7E80F7FD8}"/>
              </a:ext>
            </a:extLst>
          </p:cNvPr>
          <p:cNvSpPr>
            <a:spLocks noGrp="1"/>
          </p:cNvSpPr>
          <p:nvPr>
            <p:ph type="body" sz="quarter" idx="28"/>
          </p:nvPr>
        </p:nvSpPr>
        <p:spPr>
          <a:xfrm>
            <a:off x="29718000" y="29281821"/>
            <a:ext cx="13716000" cy="1028382"/>
          </a:xfrm>
        </p:spPr>
        <p:txBody>
          <a:bodyPr/>
          <a:lstStyle/>
          <a:p>
            <a:r>
              <a:rPr lang="en-US" dirty="0">
                <a:effectLst>
                  <a:glow rad="12700">
                    <a:schemeClr val="tx1">
                      <a:alpha val="60000"/>
                    </a:schemeClr>
                  </a:glow>
                </a:effectLst>
                <a:latin typeface="Times New Roman" panose="02020603050405020304" pitchFamily="18" charset="0"/>
                <a:cs typeface="Times New Roman" panose="02020603050405020304" pitchFamily="18" charset="0"/>
              </a:rPr>
              <a:t>We acknowledge and thank the Command Team and support staff (i.e., Holistic Health and Fitnesss Program) at 555</a:t>
            </a:r>
            <a:r>
              <a:rPr lang="en-US" baseline="30000" dirty="0">
                <a:effectLst>
                  <a:glow rad="12700">
                    <a:schemeClr val="tx1">
                      <a:alpha val="60000"/>
                    </a:schemeClr>
                  </a:glow>
                </a:effectLst>
                <a:latin typeface="Times New Roman" panose="02020603050405020304" pitchFamily="18" charset="0"/>
                <a:cs typeface="Times New Roman" panose="02020603050405020304" pitchFamily="18" charset="0"/>
              </a:rPr>
              <a:t>th</a:t>
            </a:r>
            <a:r>
              <a:rPr lang="en-US" dirty="0">
                <a:effectLst>
                  <a:glow rad="12700">
                    <a:schemeClr val="tx1">
                      <a:alpha val="60000"/>
                    </a:schemeClr>
                  </a:glow>
                </a:effectLst>
                <a:latin typeface="Times New Roman" panose="02020603050405020304" pitchFamily="18" charset="0"/>
                <a:cs typeface="Times New Roman" panose="02020603050405020304" pitchFamily="18" charset="0"/>
              </a:rPr>
              <a:t> Engineering Brigade for their support of this program evaluation.</a:t>
            </a:r>
          </a:p>
        </p:txBody>
      </p:sp>
      <p:sp>
        <p:nvSpPr>
          <p:cNvPr id="19" name="Text Placeholder 18">
            <a:extLst>
              <a:ext uri="{FF2B5EF4-FFF2-40B4-BE49-F238E27FC236}">
                <a16:creationId xmlns:a16="http://schemas.microsoft.com/office/drawing/2014/main" id="{8C0D536A-5FEA-C6E0-9AE7-4AE084A20DD4}"/>
              </a:ext>
            </a:extLst>
          </p:cNvPr>
          <p:cNvSpPr>
            <a:spLocks noGrp="1"/>
          </p:cNvSpPr>
          <p:nvPr>
            <p:ph type="body" sz="quarter" idx="29"/>
          </p:nvPr>
        </p:nvSpPr>
        <p:spPr>
          <a:xfrm>
            <a:off x="29718000" y="28719511"/>
            <a:ext cx="13716000" cy="730266"/>
          </a:xfrm>
        </p:spPr>
        <p:txBody>
          <a:bodyPr/>
          <a:lstStyle/>
          <a:p>
            <a:r>
              <a:rPr lang="en-US" dirty="0">
                <a:effectLst>
                  <a:glow rad="12700">
                    <a:schemeClr val="tx1">
                      <a:alpha val="60000"/>
                    </a:schemeClr>
                  </a:glow>
                </a:effectLst>
                <a:latin typeface="Times New Roman" panose="02020603050405020304" pitchFamily="18" charset="0"/>
                <a:cs typeface="Times New Roman" panose="02020603050405020304" pitchFamily="18" charset="0"/>
              </a:rPr>
              <a:t>References are available upon request – Contact: Brad Fawver, PhD, bradley.j.fawver.civ@health.mil.</a:t>
            </a:r>
          </a:p>
        </p:txBody>
      </p:sp>
      <p:sp>
        <p:nvSpPr>
          <p:cNvPr id="21" name="Title 20">
            <a:extLst>
              <a:ext uri="{FF2B5EF4-FFF2-40B4-BE49-F238E27FC236}">
                <a16:creationId xmlns:a16="http://schemas.microsoft.com/office/drawing/2014/main" id="{3B55EBD8-68F7-8B31-4566-C1C8E140332F}"/>
              </a:ext>
            </a:extLst>
          </p:cNvPr>
          <p:cNvSpPr>
            <a:spLocks noGrp="1"/>
          </p:cNvSpPr>
          <p:nvPr>
            <p:ph type="title"/>
          </p:nvPr>
        </p:nvSpPr>
        <p:spPr>
          <a:xfrm>
            <a:off x="12595512" y="-161420"/>
            <a:ext cx="30171737" cy="4236122"/>
          </a:xfrm>
        </p:spPr>
        <p:txBody>
          <a:bodyPr>
            <a:normAutofit/>
          </a:bodyPr>
          <a:lstStyle/>
          <a:p>
            <a:r>
              <a:rPr lang="en-US" sz="8000" dirty="0">
                <a:latin typeface="Franklin Gothic Book" panose="020B0503020102020204" pitchFamily="34" charset="0"/>
              </a:rPr>
              <a:t>Delaying morning physical readiness training enhances self-reported sleep behavior, promotes external exercise engagement, and reduces caffeine use in active-duty Soldiers</a:t>
            </a:r>
          </a:p>
        </p:txBody>
      </p:sp>
      <p:sp>
        <p:nvSpPr>
          <p:cNvPr id="22" name="Text Placeholder 21">
            <a:extLst>
              <a:ext uri="{FF2B5EF4-FFF2-40B4-BE49-F238E27FC236}">
                <a16:creationId xmlns:a16="http://schemas.microsoft.com/office/drawing/2014/main" id="{9D903C90-1381-0955-824C-54492405BD32}"/>
              </a:ext>
            </a:extLst>
          </p:cNvPr>
          <p:cNvSpPr>
            <a:spLocks noGrp="1"/>
          </p:cNvSpPr>
          <p:nvPr>
            <p:ph type="body" sz="quarter" idx="10"/>
          </p:nvPr>
        </p:nvSpPr>
        <p:spPr>
          <a:xfrm>
            <a:off x="11471562" y="3714592"/>
            <a:ext cx="32419637" cy="545626"/>
          </a:xfrm>
        </p:spPr>
        <p:txBody>
          <a:bodyPr>
            <a:noAutofit/>
          </a:bodyPr>
          <a:lstStyle/>
          <a:p>
            <a:r>
              <a:rPr lang="en-US" sz="4400" baseline="30000" dirty="0"/>
              <a:t>1 </a:t>
            </a:r>
            <a:r>
              <a:rPr lang="en-US" sz="4400" dirty="0"/>
              <a:t>Jeffrey T. Cooke, </a:t>
            </a:r>
            <a:r>
              <a:rPr lang="en-US" sz="4400" baseline="30000" dirty="0"/>
              <a:t>2 </a:t>
            </a:r>
            <a:r>
              <a:rPr lang="en-US" sz="4400" dirty="0"/>
              <a:t>John D. Snyder, </a:t>
            </a:r>
            <a:r>
              <a:rPr lang="en-US" sz="4400" baseline="30000" dirty="0"/>
              <a:t>3 </a:t>
            </a:r>
            <a:r>
              <a:rPr lang="en-US" sz="4400" dirty="0"/>
              <a:t>Stephen A. Krauss, </a:t>
            </a:r>
            <a:r>
              <a:rPr lang="en-US" sz="4400" baseline="30000" dirty="0"/>
              <a:t>2 </a:t>
            </a:r>
            <a:r>
              <a:rPr lang="en-US" sz="4400" dirty="0"/>
              <a:t>Brian R. Johnson, &amp; </a:t>
            </a:r>
            <a:r>
              <a:rPr lang="en-US" sz="4400" baseline="30000" dirty="0"/>
              <a:t>2 </a:t>
            </a:r>
            <a:r>
              <a:rPr lang="en-US" sz="4400" dirty="0"/>
              <a:t>Bradley Fawver</a:t>
            </a:r>
          </a:p>
          <a:p>
            <a:endParaRPr lang="en-US" dirty="0"/>
          </a:p>
        </p:txBody>
      </p:sp>
      <p:sp>
        <p:nvSpPr>
          <p:cNvPr id="23" name="Text Placeholder 22">
            <a:extLst>
              <a:ext uri="{FF2B5EF4-FFF2-40B4-BE49-F238E27FC236}">
                <a16:creationId xmlns:a16="http://schemas.microsoft.com/office/drawing/2014/main" id="{F20D61AC-127F-BF7C-07D7-81BA48C2552D}"/>
              </a:ext>
            </a:extLst>
          </p:cNvPr>
          <p:cNvSpPr>
            <a:spLocks noGrp="1"/>
          </p:cNvSpPr>
          <p:nvPr>
            <p:ph type="body" sz="quarter" idx="11"/>
          </p:nvPr>
        </p:nvSpPr>
        <p:spPr>
          <a:xfrm>
            <a:off x="12975897" y="4495168"/>
            <a:ext cx="29410967" cy="873244"/>
          </a:xfrm>
        </p:spPr>
        <p:txBody>
          <a:bodyPr/>
          <a:lstStyle/>
          <a:p>
            <a:r>
              <a:rPr lang="en-US" sz="3200" baseline="30000" dirty="0">
                <a:latin typeface="Times New Roman" panose="02020603050405020304" pitchFamily="18" charset="0"/>
                <a:cs typeface="Times New Roman" panose="02020603050405020304" pitchFamily="18" charset="0"/>
              </a:rPr>
              <a:t>1</a:t>
            </a:r>
            <a:r>
              <a:rPr lang="en-US" sz="3200" dirty="0">
                <a:latin typeface="Times New Roman" panose="02020603050405020304" pitchFamily="18" charset="0"/>
                <a:cs typeface="Times New Roman" panose="02020603050405020304" pitchFamily="18" charset="0"/>
              </a:rPr>
              <a:t> Madigan Army Medical Center, Clinical Psychology Resident Program, Joint Base Lewis-McChord, WA, USA; </a:t>
            </a:r>
            <a:r>
              <a:rPr lang="en-US" sz="3200" baseline="30000" dirty="0">
                <a:latin typeface="Times New Roman" panose="02020603050405020304" pitchFamily="18" charset="0"/>
                <a:cs typeface="Times New Roman" panose="02020603050405020304" pitchFamily="18" charset="0"/>
              </a:rPr>
              <a:t>2</a:t>
            </a:r>
            <a:r>
              <a:rPr lang="en-US" sz="3200" dirty="0">
                <a:latin typeface="Times New Roman" panose="02020603050405020304" pitchFamily="18" charset="0"/>
                <a:cs typeface="Times New Roman" panose="02020603050405020304" pitchFamily="18" charset="0"/>
              </a:rPr>
              <a:t> Walter Reed Army Institute of Research (WRAIR) – West, Joint Base Lewis-McChord, WA, USA; </a:t>
            </a:r>
            <a:r>
              <a:rPr lang="en-US" sz="3200" baseline="30000" dirty="0">
                <a:latin typeface="Times New Roman" panose="02020603050405020304" pitchFamily="18" charset="0"/>
                <a:cs typeface="Times New Roman" panose="02020603050405020304" pitchFamily="18" charset="0"/>
              </a:rPr>
              <a:t>3</a:t>
            </a:r>
            <a:r>
              <a:rPr lang="en-US" sz="3200" dirty="0">
                <a:latin typeface="Times New Roman" panose="02020603050405020304" pitchFamily="18" charset="0"/>
                <a:cs typeface="Times New Roman" panose="02020603050405020304" pitchFamily="18" charset="0"/>
              </a:rPr>
              <a:t> Center for Military Psychiatry and Neuroscience, Walter Reed Army Institute of Research (WRAIR), Silver Spring, MD, USA</a:t>
            </a:r>
          </a:p>
          <a:p>
            <a:endParaRPr lang="en-US" dirty="0">
              <a:latin typeface="Times New Roman" panose="02020603050405020304" pitchFamily="18" charset="0"/>
              <a:cs typeface="Times New Roman" panose="02020603050405020304" pitchFamily="18" charset="0"/>
            </a:endParaRPr>
          </a:p>
        </p:txBody>
      </p:sp>
      <p:pic>
        <p:nvPicPr>
          <p:cNvPr id="25" name="Picture 24">
            <a:extLst>
              <a:ext uri="{FF2B5EF4-FFF2-40B4-BE49-F238E27FC236}">
                <a16:creationId xmlns:a16="http://schemas.microsoft.com/office/drawing/2014/main" id="{0395A123-E306-801A-31C7-E0C1A52D564A}"/>
              </a:ext>
            </a:extLst>
          </p:cNvPr>
          <p:cNvPicPr>
            <a:picLocks noChangeAspect="1"/>
          </p:cNvPicPr>
          <p:nvPr/>
        </p:nvPicPr>
        <p:blipFill>
          <a:blip r:embed="rId2"/>
          <a:stretch>
            <a:fillRect/>
          </a:stretch>
        </p:blipFill>
        <p:spPr>
          <a:xfrm>
            <a:off x="7725591" y="25284698"/>
            <a:ext cx="6264487" cy="3354933"/>
          </a:xfrm>
          <a:prstGeom prst="rect">
            <a:avLst/>
          </a:prstGeom>
        </p:spPr>
      </p:pic>
      <p:pic>
        <p:nvPicPr>
          <p:cNvPr id="27" name="Picture 26">
            <a:extLst>
              <a:ext uri="{FF2B5EF4-FFF2-40B4-BE49-F238E27FC236}">
                <a16:creationId xmlns:a16="http://schemas.microsoft.com/office/drawing/2014/main" id="{E82896FE-ACC0-7DFB-7C3B-897BDF1D24A0}"/>
              </a:ext>
            </a:extLst>
          </p:cNvPr>
          <p:cNvPicPr>
            <a:picLocks noChangeAspect="1"/>
          </p:cNvPicPr>
          <p:nvPr/>
        </p:nvPicPr>
        <p:blipFill>
          <a:blip r:embed="rId3"/>
          <a:srcRect l="11857" r="19571" b="1462"/>
          <a:stretch>
            <a:fillRect/>
          </a:stretch>
        </p:blipFill>
        <p:spPr>
          <a:xfrm>
            <a:off x="37670109" y="11245995"/>
            <a:ext cx="5519477" cy="4461522"/>
          </a:xfrm>
          <a:prstGeom prst="rect">
            <a:avLst/>
          </a:prstGeom>
        </p:spPr>
      </p:pic>
      <p:pic>
        <p:nvPicPr>
          <p:cNvPr id="28" name="Picture 27">
            <a:extLst>
              <a:ext uri="{FF2B5EF4-FFF2-40B4-BE49-F238E27FC236}">
                <a16:creationId xmlns:a16="http://schemas.microsoft.com/office/drawing/2014/main" id="{0115F844-521C-B1A5-5E1E-4B17FE698043}"/>
              </a:ext>
            </a:extLst>
          </p:cNvPr>
          <p:cNvPicPr>
            <a:picLocks noChangeAspect="1"/>
          </p:cNvPicPr>
          <p:nvPr/>
        </p:nvPicPr>
        <p:blipFill>
          <a:blip r:embed="rId4"/>
          <a:stretch>
            <a:fillRect/>
          </a:stretch>
        </p:blipFill>
        <p:spPr>
          <a:xfrm>
            <a:off x="15817646" y="23567046"/>
            <a:ext cx="6002077" cy="5181962"/>
          </a:xfrm>
          <a:prstGeom prst="rect">
            <a:avLst/>
          </a:prstGeom>
        </p:spPr>
      </p:pic>
      <p:pic>
        <p:nvPicPr>
          <p:cNvPr id="34" name="Picture 33">
            <a:extLst>
              <a:ext uri="{FF2B5EF4-FFF2-40B4-BE49-F238E27FC236}">
                <a16:creationId xmlns:a16="http://schemas.microsoft.com/office/drawing/2014/main" id="{D46FF5B1-7B4E-863F-224D-98C339292761}"/>
              </a:ext>
            </a:extLst>
          </p:cNvPr>
          <p:cNvPicPr>
            <a:picLocks noChangeAspect="1"/>
          </p:cNvPicPr>
          <p:nvPr/>
        </p:nvPicPr>
        <p:blipFill>
          <a:blip r:embed="rId5"/>
          <a:stretch>
            <a:fillRect/>
          </a:stretch>
        </p:blipFill>
        <p:spPr>
          <a:xfrm>
            <a:off x="22270054" y="23567045"/>
            <a:ext cx="5862493" cy="5181962"/>
          </a:xfrm>
          <a:prstGeom prst="rect">
            <a:avLst/>
          </a:prstGeom>
        </p:spPr>
      </p:pic>
      <p:pic>
        <p:nvPicPr>
          <p:cNvPr id="41" name="Picture 40">
            <a:extLst>
              <a:ext uri="{FF2B5EF4-FFF2-40B4-BE49-F238E27FC236}">
                <a16:creationId xmlns:a16="http://schemas.microsoft.com/office/drawing/2014/main" id="{8533D674-6A7E-0C1C-56FE-15A6FB929BE2}"/>
              </a:ext>
            </a:extLst>
          </p:cNvPr>
          <p:cNvPicPr>
            <a:picLocks noChangeAspect="1"/>
          </p:cNvPicPr>
          <p:nvPr/>
        </p:nvPicPr>
        <p:blipFill>
          <a:blip r:embed="rId6"/>
          <a:srcRect b="2680"/>
          <a:stretch>
            <a:fillRect/>
          </a:stretch>
        </p:blipFill>
        <p:spPr>
          <a:xfrm>
            <a:off x="30180903" y="10547647"/>
            <a:ext cx="7026304" cy="5858218"/>
          </a:xfrm>
          <a:prstGeom prst="rect">
            <a:avLst/>
          </a:prstGeom>
        </p:spPr>
      </p:pic>
      <p:pic>
        <p:nvPicPr>
          <p:cNvPr id="50" name="Picture 49">
            <a:extLst>
              <a:ext uri="{FF2B5EF4-FFF2-40B4-BE49-F238E27FC236}">
                <a16:creationId xmlns:a16="http://schemas.microsoft.com/office/drawing/2014/main" id="{4C6370BD-F4A9-B3DD-65F4-25134B416CAE}"/>
              </a:ext>
            </a:extLst>
          </p:cNvPr>
          <p:cNvPicPr>
            <a:picLocks noChangeAspect="1"/>
          </p:cNvPicPr>
          <p:nvPr/>
        </p:nvPicPr>
        <p:blipFill>
          <a:blip r:embed="rId7"/>
          <a:stretch>
            <a:fillRect/>
          </a:stretch>
        </p:blipFill>
        <p:spPr>
          <a:xfrm>
            <a:off x="1168802" y="24839684"/>
            <a:ext cx="6373667" cy="4244960"/>
          </a:xfrm>
          <a:prstGeom prst="rect">
            <a:avLst/>
          </a:prstGeom>
        </p:spPr>
      </p:pic>
    </p:spTree>
    <p:extLst>
      <p:ext uri="{BB962C8B-B14F-4D97-AF65-F5344CB8AC3E}">
        <p14:creationId xmlns:p14="http://schemas.microsoft.com/office/powerpoint/2010/main" val="2981800008"/>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D8D8D8"/>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2de631a7-e12a-47ff-b5ad-541b82ec57a7}"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Office Theme</Template>
  <TotalTime>5387</TotalTime>
  <Words>886</Words>
  <Application>Microsoft Office PowerPoint</Application>
  <PresentationFormat>Custom</PresentationFormat>
  <Paragraphs>50</Paragraphs>
  <Slides>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vt:i4>
      </vt:variant>
    </vt:vector>
  </HeadingPairs>
  <TitlesOfParts>
    <vt:vector size="12" baseType="lpstr">
      <vt:lpstr>Arial</vt:lpstr>
      <vt:lpstr>Arial Black</vt:lpstr>
      <vt:lpstr>Calibri</vt:lpstr>
      <vt:lpstr>Cambria</vt:lpstr>
      <vt:lpstr>Franklin Gothic Book</vt:lpstr>
      <vt:lpstr>Franklin Gothic Demi</vt:lpstr>
      <vt:lpstr>Franklin Gothic Medium</vt:lpstr>
      <vt:lpstr>Minion Pro</vt:lpstr>
      <vt:lpstr>Symbol</vt:lpstr>
      <vt:lpstr>Times New Roman</vt:lpstr>
      <vt:lpstr>Office Theme</vt:lpstr>
      <vt:lpstr>Delaying morning physical readiness training enhances self-reported sleep behavior, promotes external exercise engagement, and reduces caffeine use in active-duty Soldiers</vt:lpstr>
    </vt:vector>
  </TitlesOfParts>
  <Company>DHA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Samonte, Raymond E CTR USARMY MEDCOM USAMRMC (US)</dc:creator>
  <cp:lastModifiedBy>Fawver, Bradley J CIV DHA R&amp;D MRDC WRAIR WEST (USA)</cp:lastModifiedBy>
  <cp:revision>121</cp:revision>
  <cp:lastPrinted>2025-12-16T17:23:38Z</cp:lastPrinted>
  <dcterms:created xsi:type="dcterms:W3CDTF">2019-08-08T20:01:22Z</dcterms:created>
  <dcterms:modified xsi:type="dcterms:W3CDTF">2026-07-20T17:23:27Z</dcterms:modified>
</cp:coreProperties>
</file>