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33120013" cy="219598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4660"/>
  </p:normalViewPr>
  <p:slideViewPr>
    <p:cSldViewPr snapToGrid="0">
      <p:cViewPr>
        <p:scale>
          <a:sx n="33" d="100"/>
          <a:sy n="33" d="100"/>
        </p:scale>
        <p:origin x="466" y="13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0.9562588296829263"/>
          <c:h val="0.97662123304905835"/>
        </c:manualLayout>
      </c:layout>
      <c:barChart>
        <c:barDir val="col"/>
        <c:grouping val="clustered"/>
        <c:varyColors val="0"/>
        <c:ser>
          <c:idx val="0"/>
          <c:order val="0"/>
          <c:tx>
            <c:strRef>
              <c:f>גיליון1!$B$1</c:f>
              <c:strCache>
                <c:ptCount val="1"/>
                <c:pt idx="0">
                  <c:v>סידרה 1</c:v>
                </c:pt>
              </c:strCache>
            </c:strRef>
          </c:tx>
          <c:spPr>
            <a:solidFill>
              <a:schemeClr val="accent1"/>
            </a:solidFill>
            <a:ln>
              <a:noFill/>
            </a:ln>
            <a:effectLst/>
          </c:spPr>
          <c:invertIfNegative val="0"/>
          <c:dLbls>
            <c:dLbl>
              <c:idx val="0"/>
              <c:spPr>
                <a:noFill/>
                <a:ln>
                  <a:noFill/>
                </a:ln>
                <a:effectLst/>
              </c:spPr>
              <c:txPr>
                <a:bodyPr rot="0" spcFirstLastPara="1" vertOverflow="ellipsis" vert="horz" wrap="square" lIns="38100" tIns="19050" rIns="38100" bIns="19050" anchor="ctr" anchorCtr="1">
                  <a:noAutofit/>
                </a:bodyPr>
                <a:lstStyle/>
                <a:p>
                  <a:pPr>
                    <a:defRPr sz="2800" b="0" i="0" u="none" strike="noStrike" kern="1200" baseline="0">
                      <a:solidFill>
                        <a:schemeClr val="tx1">
                          <a:lumMod val="75000"/>
                          <a:lumOff val="25000"/>
                        </a:schemeClr>
                      </a:solidFill>
                      <a:latin typeface="+mn-lt"/>
                      <a:ea typeface="+mn-ea"/>
                      <a:cs typeface="+mn-cs"/>
                    </a:defRPr>
                  </a:pPr>
                  <a:endParaRPr lang="he-IL"/>
                </a:p>
              </c:txPr>
              <c:showLegendKey val="0"/>
              <c:showVal val="1"/>
              <c:showCatName val="0"/>
              <c:showSerName val="0"/>
              <c:showPercent val="0"/>
              <c:showBubbleSize val="0"/>
              <c:extLst>
                <c:ext xmlns:c15="http://schemas.microsoft.com/office/drawing/2012/chart" uri="{CE6537A1-D6FC-4f65-9D91-7224C49458BB}">
                  <c15:layout>
                    <c:manualLayout>
                      <c:w val="0.34202573232587374"/>
                      <c:h val="5.4388197041549388E-2"/>
                    </c:manualLayout>
                  </c15:layout>
                </c:ext>
                <c:ext xmlns:c16="http://schemas.microsoft.com/office/drawing/2014/chart" uri="{C3380CC4-5D6E-409C-BE32-E72D297353CC}">
                  <c16:uniqueId val="{00000001-4FE4-468B-82AB-AE9FDAF94622}"/>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גיליון1!$A$2:$A$4</c:f>
              <c:strCache>
                <c:ptCount val="3"/>
                <c:pt idx="0">
                  <c:v>endodontics</c:v>
                </c:pt>
                <c:pt idx="1">
                  <c:v>prosthodontics</c:v>
                </c:pt>
                <c:pt idx="2">
                  <c:v>other specialties</c:v>
                </c:pt>
              </c:strCache>
            </c:strRef>
          </c:cat>
          <c:val>
            <c:numRef>
              <c:f>גיליון1!$B$2:$B$4</c:f>
              <c:numCache>
                <c:formatCode>0.00%</c:formatCode>
                <c:ptCount val="3"/>
                <c:pt idx="0">
                  <c:v>0.45800000000000002</c:v>
                </c:pt>
                <c:pt idx="1">
                  <c:v>0.437</c:v>
                </c:pt>
                <c:pt idx="2">
                  <c:v>0.105</c:v>
                </c:pt>
              </c:numCache>
            </c:numRef>
          </c:val>
          <c:extLst>
            <c:ext xmlns:c16="http://schemas.microsoft.com/office/drawing/2014/chart" uri="{C3380CC4-5D6E-409C-BE32-E72D297353CC}">
              <c16:uniqueId val="{00000000-4FE4-468B-82AB-AE9FDAF94622}"/>
            </c:ext>
          </c:extLst>
        </c:ser>
        <c:dLbls>
          <c:showLegendKey val="0"/>
          <c:showVal val="0"/>
          <c:showCatName val="0"/>
          <c:showSerName val="0"/>
          <c:showPercent val="0"/>
          <c:showBubbleSize val="0"/>
        </c:dLbls>
        <c:gapWidth val="219"/>
        <c:overlap val="-27"/>
        <c:axId val="1745168079"/>
        <c:axId val="1457044863"/>
      </c:barChart>
      <c:catAx>
        <c:axId val="17451680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he-IL"/>
          </a:p>
        </c:txPr>
        <c:crossAx val="1457044863"/>
        <c:crosses val="autoZero"/>
        <c:auto val="1"/>
        <c:lblAlgn val="ctr"/>
        <c:lblOffset val="100"/>
        <c:noMultiLvlLbl val="0"/>
      </c:catAx>
      <c:valAx>
        <c:axId val="1457044863"/>
        <c:scaling>
          <c:orientation val="minMax"/>
        </c:scaling>
        <c:delete val="1"/>
        <c:axPos val="l"/>
        <c:numFmt formatCode="0.00%" sourceLinked="1"/>
        <c:majorTickMark val="none"/>
        <c:minorTickMark val="none"/>
        <c:tickLblPos val="nextTo"/>
        <c:crossAx val="17451680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a:pPr>
      <a:endParaRPr lang="he-I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178593868636782E-2"/>
          <c:w val="0.94889163260450282"/>
          <c:h val="0.88132732130494895"/>
        </c:manualLayout>
      </c:layout>
      <c:barChart>
        <c:barDir val="col"/>
        <c:grouping val="clustered"/>
        <c:varyColors val="0"/>
        <c:ser>
          <c:idx val="0"/>
          <c:order val="0"/>
          <c:tx>
            <c:strRef>
              <c:f>גיליון1!$B$1</c:f>
              <c:strCache>
                <c:ptCount val="1"/>
                <c:pt idx="0">
                  <c:v>סידרה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mn-lt"/>
                    <a:ea typeface="+mn-ea"/>
                    <a:cs typeface="+mn-cs"/>
                  </a:defRPr>
                </a:pPr>
                <a:endParaRPr lang="he-I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גיליון1!$A$2:$A$4</c:f>
              <c:strCache>
                <c:ptCount val="3"/>
                <c:pt idx="0">
                  <c:v>completion rate</c:v>
                </c:pt>
                <c:pt idx="1">
                  <c:v>high completeness</c:v>
                </c:pt>
                <c:pt idx="2">
                  <c:v>documented treatment plan</c:v>
                </c:pt>
              </c:strCache>
            </c:strRef>
          </c:cat>
          <c:val>
            <c:numRef>
              <c:f>גיליון1!$B$2:$B$4</c:f>
              <c:numCache>
                <c:formatCode>0.00%</c:formatCode>
                <c:ptCount val="3"/>
                <c:pt idx="0" formatCode="0%">
                  <c:v>0.94</c:v>
                </c:pt>
                <c:pt idx="1">
                  <c:v>0.83799999999999997</c:v>
                </c:pt>
                <c:pt idx="2" formatCode="0%">
                  <c:v>1</c:v>
                </c:pt>
              </c:numCache>
            </c:numRef>
          </c:val>
          <c:extLst>
            <c:ext xmlns:c16="http://schemas.microsoft.com/office/drawing/2014/chart" uri="{C3380CC4-5D6E-409C-BE32-E72D297353CC}">
              <c16:uniqueId val="{00000000-C557-4A66-94F9-2A901DF44FCD}"/>
            </c:ext>
          </c:extLst>
        </c:ser>
        <c:dLbls>
          <c:showLegendKey val="0"/>
          <c:showVal val="0"/>
          <c:showCatName val="0"/>
          <c:showSerName val="0"/>
          <c:showPercent val="0"/>
          <c:showBubbleSize val="0"/>
        </c:dLbls>
        <c:gapWidth val="219"/>
        <c:overlap val="-27"/>
        <c:axId val="1731979583"/>
        <c:axId val="1710995247"/>
      </c:barChart>
      <c:catAx>
        <c:axId val="173197958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200" b="0" i="0" u="none" strike="noStrike" kern="1200" baseline="0">
                <a:solidFill>
                  <a:schemeClr val="tx1"/>
                </a:solidFill>
                <a:latin typeface="+mn-lt"/>
                <a:ea typeface="+mn-ea"/>
                <a:cs typeface="+mn-cs"/>
              </a:defRPr>
            </a:pPr>
            <a:endParaRPr lang="he-IL"/>
          </a:p>
        </c:txPr>
        <c:crossAx val="1710995247"/>
        <c:crosses val="autoZero"/>
        <c:auto val="1"/>
        <c:lblAlgn val="ctr"/>
        <c:lblOffset val="100"/>
        <c:noMultiLvlLbl val="0"/>
      </c:catAx>
      <c:valAx>
        <c:axId val="1710995247"/>
        <c:scaling>
          <c:orientation val="minMax"/>
          <c:max val="1.1000000000000001"/>
        </c:scaling>
        <c:delete val="1"/>
        <c:axPos val="l"/>
        <c:numFmt formatCode="0%" sourceLinked="1"/>
        <c:majorTickMark val="out"/>
        <c:minorTickMark val="none"/>
        <c:tickLblPos val="nextTo"/>
        <c:crossAx val="1731979583"/>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he-I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E3664A-1E9B-46B0-9981-DC04D517CD52}" type="datetimeFigureOut">
              <a:rPr lang="en-IL" smtClean="0"/>
              <a:t>07/21/2026</a:t>
            </a:fld>
            <a:endParaRPr lang="en-IL"/>
          </a:p>
        </p:txBody>
      </p:sp>
      <p:sp>
        <p:nvSpPr>
          <p:cNvPr id="4" name="Slide Image Placeholder 3"/>
          <p:cNvSpPr>
            <a:spLocks noGrp="1" noRot="1" noChangeAspect="1"/>
          </p:cNvSpPr>
          <p:nvPr>
            <p:ph type="sldImg" idx="2"/>
          </p:nvPr>
        </p:nvSpPr>
        <p:spPr>
          <a:xfrm>
            <a:off x="1103313" y="1143000"/>
            <a:ext cx="4651375" cy="3086100"/>
          </a:xfrm>
          <a:prstGeom prst="rect">
            <a:avLst/>
          </a:prstGeom>
          <a:noFill/>
          <a:ln w="12700">
            <a:solidFill>
              <a:prstClr val="black"/>
            </a:solidFill>
          </a:ln>
        </p:spPr>
        <p:txBody>
          <a:bodyPr vert="horz" lIns="91440" tIns="45720" rIns="91440" bIns="45720" rtlCol="0" anchor="ctr"/>
          <a:lstStyle/>
          <a:p>
            <a:endParaRPr lang="en-I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F54C0E-FC7A-4549-9EBE-3BCAD7932F09}" type="slidenum">
              <a:rPr lang="en-IL" smtClean="0"/>
              <a:t>‹#›</a:t>
            </a:fld>
            <a:endParaRPr lang="en-IL"/>
          </a:p>
        </p:txBody>
      </p:sp>
    </p:spTree>
    <p:extLst>
      <p:ext uri="{BB962C8B-B14F-4D97-AF65-F5344CB8AC3E}">
        <p14:creationId xmlns:p14="http://schemas.microsoft.com/office/powerpoint/2010/main" val="1085744637"/>
      </p:ext>
    </p:extLst>
  </p:cSld>
  <p:clrMap bg1="lt1" tx1="dk1" bg2="lt2" tx2="dk2" accent1="accent1" accent2="accent2" accent3="accent3" accent4="accent4" accent5="accent5" accent6="accent6" hlink="hlink" folHlink="folHlink"/>
  <p:notesStyle>
    <a:lvl1pPr marL="0" algn="l" defTabSz="699425" rtl="0" eaLnBrk="1" latinLnBrk="0" hangingPunct="1">
      <a:defRPr sz="918" kern="1200">
        <a:solidFill>
          <a:schemeClr val="tx1"/>
        </a:solidFill>
        <a:latin typeface="+mn-lt"/>
        <a:ea typeface="+mn-ea"/>
        <a:cs typeface="+mn-cs"/>
      </a:defRPr>
    </a:lvl1pPr>
    <a:lvl2pPr marL="349712" algn="l" defTabSz="699425" rtl="0" eaLnBrk="1" latinLnBrk="0" hangingPunct="1">
      <a:defRPr sz="918" kern="1200">
        <a:solidFill>
          <a:schemeClr val="tx1"/>
        </a:solidFill>
        <a:latin typeface="+mn-lt"/>
        <a:ea typeface="+mn-ea"/>
        <a:cs typeface="+mn-cs"/>
      </a:defRPr>
    </a:lvl2pPr>
    <a:lvl3pPr marL="699425" algn="l" defTabSz="699425" rtl="0" eaLnBrk="1" latinLnBrk="0" hangingPunct="1">
      <a:defRPr sz="918" kern="1200">
        <a:solidFill>
          <a:schemeClr val="tx1"/>
        </a:solidFill>
        <a:latin typeface="+mn-lt"/>
        <a:ea typeface="+mn-ea"/>
        <a:cs typeface="+mn-cs"/>
      </a:defRPr>
    </a:lvl3pPr>
    <a:lvl4pPr marL="1049137" algn="l" defTabSz="699425" rtl="0" eaLnBrk="1" latinLnBrk="0" hangingPunct="1">
      <a:defRPr sz="918" kern="1200">
        <a:solidFill>
          <a:schemeClr val="tx1"/>
        </a:solidFill>
        <a:latin typeface="+mn-lt"/>
        <a:ea typeface="+mn-ea"/>
        <a:cs typeface="+mn-cs"/>
      </a:defRPr>
    </a:lvl4pPr>
    <a:lvl5pPr marL="1398849" algn="l" defTabSz="699425" rtl="0" eaLnBrk="1" latinLnBrk="0" hangingPunct="1">
      <a:defRPr sz="918" kern="1200">
        <a:solidFill>
          <a:schemeClr val="tx1"/>
        </a:solidFill>
        <a:latin typeface="+mn-lt"/>
        <a:ea typeface="+mn-ea"/>
        <a:cs typeface="+mn-cs"/>
      </a:defRPr>
    </a:lvl5pPr>
    <a:lvl6pPr marL="1748561" algn="l" defTabSz="699425" rtl="0" eaLnBrk="1" latinLnBrk="0" hangingPunct="1">
      <a:defRPr sz="918" kern="1200">
        <a:solidFill>
          <a:schemeClr val="tx1"/>
        </a:solidFill>
        <a:latin typeface="+mn-lt"/>
        <a:ea typeface="+mn-ea"/>
        <a:cs typeface="+mn-cs"/>
      </a:defRPr>
    </a:lvl6pPr>
    <a:lvl7pPr marL="2098274" algn="l" defTabSz="699425" rtl="0" eaLnBrk="1" latinLnBrk="0" hangingPunct="1">
      <a:defRPr sz="918" kern="1200">
        <a:solidFill>
          <a:schemeClr val="tx1"/>
        </a:solidFill>
        <a:latin typeface="+mn-lt"/>
        <a:ea typeface="+mn-ea"/>
        <a:cs typeface="+mn-cs"/>
      </a:defRPr>
    </a:lvl7pPr>
    <a:lvl8pPr marL="2447986" algn="l" defTabSz="699425" rtl="0" eaLnBrk="1" latinLnBrk="0" hangingPunct="1">
      <a:defRPr sz="918" kern="1200">
        <a:solidFill>
          <a:schemeClr val="tx1"/>
        </a:solidFill>
        <a:latin typeface="+mn-lt"/>
        <a:ea typeface="+mn-ea"/>
        <a:cs typeface="+mn-cs"/>
      </a:defRPr>
    </a:lvl8pPr>
    <a:lvl9pPr marL="2797698" algn="l" defTabSz="699425" rtl="0" eaLnBrk="1" latinLnBrk="0" hangingPunct="1">
      <a:defRPr sz="91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84001" y="3593900"/>
            <a:ext cx="28152011" cy="7645294"/>
          </a:xfrm>
        </p:spPr>
        <p:txBody>
          <a:bodyPr anchor="b"/>
          <a:lstStyle>
            <a:lvl1pPr algn="ctr">
              <a:defRPr sz="19213"/>
            </a:lvl1pPr>
          </a:lstStyle>
          <a:p>
            <a:r>
              <a:rPr lang="en-US"/>
              <a:t>Click to edit Master title style</a:t>
            </a:r>
            <a:endParaRPr lang="en-US" dirty="0"/>
          </a:p>
        </p:txBody>
      </p:sp>
      <p:sp>
        <p:nvSpPr>
          <p:cNvPr id="3" name="Subtitle 2"/>
          <p:cNvSpPr>
            <a:spLocks noGrp="1"/>
          </p:cNvSpPr>
          <p:nvPr>
            <p:ph type="subTitle" idx="1"/>
          </p:nvPr>
        </p:nvSpPr>
        <p:spPr>
          <a:xfrm>
            <a:off x="4140002" y="11534026"/>
            <a:ext cx="24840010" cy="5301888"/>
          </a:xfrm>
        </p:spPr>
        <p:txBody>
          <a:bodyPr/>
          <a:lstStyle>
            <a:lvl1pPr marL="0" indent="0" algn="ctr">
              <a:buNone/>
              <a:defRPr sz="7685"/>
            </a:lvl1pPr>
            <a:lvl2pPr marL="1464000" indent="0" algn="ctr">
              <a:buNone/>
              <a:defRPr sz="6404"/>
            </a:lvl2pPr>
            <a:lvl3pPr marL="2928000" indent="0" algn="ctr">
              <a:buNone/>
              <a:defRPr sz="5764"/>
            </a:lvl3pPr>
            <a:lvl4pPr marL="4392000" indent="0" algn="ctr">
              <a:buNone/>
              <a:defRPr sz="5123"/>
            </a:lvl4pPr>
            <a:lvl5pPr marL="5856000" indent="0" algn="ctr">
              <a:buNone/>
              <a:defRPr sz="5123"/>
            </a:lvl5pPr>
            <a:lvl6pPr marL="7320001" indent="0" algn="ctr">
              <a:buNone/>
              <a:defRPr sz="5123"/>
            </a:lvl6pPr>
            <a:lvl7pPr marL="8784001" indent="0" algn="ctr">
              <a:buNone/>
              <a:defRPr sz="5123"/>
            </a:lvl7pPr>
            <a:lvl8pPr marL="10248001" indent="0" algn="ctr">
              <a:buNone/>
              <a:defRPr sz="5123"/>
            </a:lvl8pPr>
            <a:lvl9pPr marL="11712001" indent="0" algn="ctr">
              <a:buNone/>
              <a:defRPr sz="512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B278593-35B9-415F-8B1D-A2316D8E9BCC}" type="datetimeFigureOut">
              <a:rPr lang="en-IL" smtClean="0"/>
              <a:t>07/21/2026</a:t>
            </a:fld>
            <a:endParaRPr lang="en-IL"/>
          </a:p>
        </p:txBody>
      </p:sp>
      <p:sp>
        <p:nvSpPr>
          <p:cNvPr id="5" name="Footer Placeholder 4"/>
          <p:cNvSpPr>
            <a:spLocks noGrp="1"/>
          </p:cNvSpPr>
          <p:nvPr>
            <p:ph type="ftr" sz="quarter" idx="11"/>
          </p:nvPr>
        </p:nvSpPr>
        <p:spPr/>
        <p:txBody>
          <a:bodyPr/>
          <a:lstStyle/>
          <a:p>
            <a:endParaRPr lang="en-IL"/>
          </a:p>
        </p:txBody>
      </p:sp>
      <p:sp>
        <p:nvSpPr>
          <p:cNvPr id="6" name="Slide Number Placeholder 5"/>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2042590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278593-35B9-415F-8B1D-A2316D8E9BCC}" type="datetimeFigureOut">
              <a:rPr lang="en-IL" smtClean="0"/>
              <a:t>07/21/2026</a:t>
            </a:fld>
            <a:endParaRPr lang="en-IL"/>
          </a:p>
        </p:txBody>
      </p:sp>
      <p:sp>
        <p:nvSpPr>
          <p:cNvPr id="5" name="Footer Placeholder 4"/>
          <p:cNvSpPr>
            <a:spLocks noGrp="1"/>
          </p:cNvSpPr>
          <p:nvPr>
            <p:ph type="ftr" sz="quarter" idx="11"/>
          </p:nvPr>
        </p:nvSpPr>
        <p:spPr/>
        <p:txBody>
          <a:bodyPr/>
          <a:lstStyle/>
          <a:p>
            <a:endParaRPr lang="en-IL"/>
          </a:p>
        </p:txBody>
      </p:sp>
      <p:sp>
        <p:nvSpPr>
          <p:cNvPr id="6" name="Slide Number Placeholder 5"/>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4107120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701511" y="1169161"/>
            <a:ext cx="7141503" cy="1860999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77003" y="1169161"/>
            <a:ext cx="21010508" cy="186099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278593-35B9-415F-8B1D-A2316D8E9BCC}" type="datetimeFigureOut">
              <a:rPr lang="en-IL" smtClean="0"/>
              <a:t>07/21/2026</a:t>
            </a:fld>
            <a:endParaRPr lang="en-IL"/>
          </a:p>
        </p:txBody>
      </p:sp>
      <p:sp>
        <p:nvSpPr>
          <p:cNvPr id="5" name="Footer Placeholder 4"/>
          <p:cNvSpPr>
            <a:spLocks noGrp="1"/>
          </p:cNvSpPr>
          <p:nvPr>
            <p:ph type="ftr" sz="quarter" idx="11"/>
          </p:nvPr>
        </p:nvSpPr>
        <p:spPr/>
        <p:txBody>
          <a:bodyPr/>
          <a:lstStyle/>
          <a:p>
            <a:endParaRPr lang="en-IL"/>
          </a:p>
        </p:txBody>
      </p:sp>
      <p:sp>
        <p:nvSpPr>
          <p:cNvPr id="6" name="Slide Number Placeholder 5"/>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3693243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278593-35B9-415F-8B1D-A2316D8E9BCC}" type="datetimeFigureOut">
              <a:rPr lang="en-IL" smtClean="0"/>
              <a:t>07/21/2026</a:t>
            </a:fld>
            <a:endParaRPr lang="en-IL"/>
          </a:p>
        </p:txBody>
      </p:sp>
      <p:sp>
        <p:nvSpPr>
          <p:cNvPr id="5" name="Footer Placeholder 4"/>
          <p:cNvSpPr>
            <a:spLocks noGrp="1"/>
          </p:cNvSpPr>
          <p:nvPr>
            <p:ph type="ftr" sz="quarter" idx="11"/>
          </p:nvPr>
        </p:nvSpPr>
        <p:spPr/>
        <p:txBody>
          <a:bodyPr/>
          <a:lstStyle/>
          <a:p>
            <a:endParaRPr lang="en-IL"/>
          </a:p>
        </p:txBody>
      </p:sp>
      <p:sp>
        <p:nvSpPr>
          <p:cNvPr id="6" name="Slide Number Placeholder 5"/>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3915410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59753" y="5474728"/>
            <a:ext cx="28566011" cy="9134702"/>
          </a:xfrm>
        </p:spPr>
        <p:txBody>
          <a:bodyPr anchor="b"/>
          <a:lstStyle>
            <a:lvl1pPr>
              <a:defRPr sz="19213"/>
            </a:lvl1pPr>
          </a:lstStyle>
          <a:p>
            <a:r>
              <a:rPr lang="en-US"/>
              <a:t>Click to edit Master title style</a:t>
            </a:r>
            <a:endParaRPr lang="en-US" dirty="0"/>
          </a:p>
        </p:txBody>
      </p:sp>
      <p:sp>
        <p:nvSpPr>
          <p:cNvPr id="3" name="Text Placeholder 2"/>
          <p:cNvSpPr>
            <a:spLocks noGrp="1"/>
          </p:cNvSpPr>
          <p:nvPr>
            <p:ph type="body" idx="1"/>
          </p:nvPr>
        </p:nvSpPr>
        <p:spPr>
          <a:xfrm>
            <a:off x="2259753" y="14695848"/>
            <a:ext cx="28566011" cy="4803724"/>
          </a:xfrm>
        </p:spPr>
        <p:txBody>
          <a:bodyPr/>
          <a:lstStyle>
            <a:lvl1pPr marL="0" indent="0">
              <a:buNone/>
              <a:defRPr sz="7685">
                <a:solidFill>
                  <a:schemeClr val="tx1">
                    <a:tint val="82000"/>
                  </a:schemeClr>
                </a:solidFill>
              </a:defRPr>
            </a:lvl1pPr>
            <a:lvl2pPr marL="1464000" indent="0">
              <a:buNone/>
              <a:defRPr sz="6404">
                <a:solidFill>
                  <a:schemeClr val="tx1">
                    <a:tint val="82000"/>
                  </a:schemeClr>
                </a:solidFill>
              </a:defRPr>
            </a:lvl2pPr>
            <a:lvl3pPr marL="2928000" indent="0">
              <a:buNone/>
              <a:defRPr sz="5764">
                <a:solidFill>
                  <a:schemeClr val="tx1">
                    <a:tint val="82000"/>
                  </a:schemeClr>
                </a:solidFill>
              </a:defRPr>
            </a:lvl3pPr>
            <a:lvl4pPr marL="4392000" indent="0">
              <a:buNone/>
              <a:defRPr sz="5123">
                <a:solidFill>
                  <a:schemeClr val="tx1">
                    <a:tint val="82000"/>
                  </a:schemeClr>
                </a:solidFill>
              </a:defRPr>
            </a:lvl4pPr>
            <a:lvl5pPr marL="5856000" indent="0">
              <a:buNone/>
              <a:defRPr sz="5123">
                <a:solidFill>
                  <a:schemeClr val="tx1">
                    <a:tint val="82000"/>
                  </a:schemeClr>
                </a:solidFill>
              </a:defRPr>
            </a:lvl5pPr>
            <a:lvl6pPr marL="7320001" indent="0">
              <a:buNone/>
              <a:defRPr sz="5123">
                <a:solidFill>
                  <a:schemeClr val="tx1">
                    <a:tint val="82000"/>
                  </a:schemeClr>
                </a:solidFill>
              </a:defRPr>
            </a:lvl6pPr>
            <a:lvl7pPr marL="8784001" indent="0">
              <a:buNone/>
              <a:defRPr sz="5123">
                <a:solidFill>
                  <a:schemeClr val="tx1">
                    <a:tint val="82000"/>
                  </a:schemeClr>
                </a:solidFill>
              </a:defRPr>
            </a:lvl7pPr>
            <a:lvl8pPr marL="10248001" indent="0">
              <a:buNone/>
              <a:defRPr sz="5123">
                <a:solidFill>
                  <a:schemeClr val="tx1">
                    <a:tint val="82000"/>
                  </a:schemeClr>
                </a:solidFill>
              </a:defRPr>
            </a:lvl8pPr>
            <a:lvl9pPr marL="11712001" indent="0">
              <a:buNone/>
              <a:defRPr sz="5123">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B278593-35B9-415F-8B1D-A2316D8E9BCC}" type="datetimeFigureOut">
              <a:rPr lang="en-IL" smtClean="0"/>
              <a:t>07/21/2026</a:t>
            </a:fld>
            <a:endParaRPr lang="en-IL"/>
          </a:p>
        </p:txBody>
      </p:sp>
      <p:sp>
        <p:nvSpPr>
          <p:cNvPr id="5" name="Footer Placeholder 4"/>
          <p:cNvSpPr>
            <a:spLocks noGrp="1"/>
          </p:cNvSpPr>
          <p:nvPr>
            <p:ph type="ftr" sz="quarter" idx="11"/>
          </p:nvPr>
        </p:nvSpPr>
        <p:spPr/>
        <p:txBody>
          <a:bodyPr/>
          <a:lstStyle/>
          <a:p>
            <a:endParaRPr lang="en-IL"/>
          </a:p>
        </p:txBody>
      </p:sp>
      <p:sp>
        <p:nvSpPr>
          <p:cNvPr id="6" name="Slide Number Placeholder 5"/>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2221684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77001" y="5845804"/>
            <a:ext cx="14076006" cy="139333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767006" y="5845804"/>
            <a:ext cx="14076006" cy="139333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B278593-35B9-415F-8B1D-A2316D8E9BCC}" type="datetimeFigureOut">
              <a:rPr lang="en-IL" smtClean="0"/>
              <a:t>07/21/2026</a:t>
            </a:fld>
            <a:endParaRPr lang="en-IL"/>
          </a:p>
        </p:txBody>
      </p:sp>
      <p:sp>
        <p:nvSpPr>
          <p:cNvPr id="6" name="Footer Placeholder 5"/>
          <p:cNvSpPr>
            <a:spLocks noGrp="1"/>
          </p:cNvSpPr>
          <p:nvPr>
            <p:ph type="ftr" sz="quarter" idx="11"/>
          </p:nvPr>
        </p:nvSpPr>
        <p:spPr/>
        <p:txBody>
          <a:bodyPr/>
          <a:lstStyle/>
          <a:p>
            <a:endParaRPr lang="en-IL"/>
          </a:p>
        </p:txBody>
      </p:sp>
      <p:sp>
        <p:nvSpPr>
          <p:cNvPr id="7" name="Slide Number Placeholder 6"/>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2960222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81315" y="1169166"/>
            <a:ext cx="28566011" cy="4244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81318" y="5383224"/>
            <a:ext cx="14011316" cy="2638235"/>
          </a:xfrm>
        </p:spPr>
        <p:txBody>
          <a:bodyPr anchor="b"/>
          <a:lstStyle>
            <a:lvl1pPr marL="0" indent="0">
              <a:buNone/>
              <a:defRPr sz="7685" b="1"/>
            </a:lvl1pPr>
            <a:lvl2pPr marL="1464000" indent="0">
              <a:buNone/>
              <a:defRPr sz="6404" b="1"/>
            </a:lvl2pPr>
            <a:lvl3pPr marL="2928000" indent="0">
              <a:buNone/>
              <a:defRPr sz="5764" b="1"/>
            </a:lvl3pPr>
            <a:lvl4pPr marL="4392000" indent="0">
              <a:buNone/>
              <a:defRPr sz="5123" b="1"/>
            </a:lvl4pPr>
            <a:lvl5pPr marL="5856000" indent="0">
              <a:buNone/>
              <a:defRPr sz="5123" b="1"/>
            </a:lvl5pPr>
            <a:lvl6pPr marL="7320001" indent="0">
              <a:buNone/>
              <a:defRPr sz="5123" b="1"/>
            </a:lvl6pPr>
            <a:lvl7pPr marL="8784001" indent="0">
              <a:buNone/>
              <a:defRPr sz="5123" b="1"/>
            </a:lvl7pPr>
            <a:lvl8pPr marL="10248001" indent="0">
              <a:buNone/>
              <a:defRPr sz="5123" b="1"/>
            </a:lvl8pPr>
            <a:lvl9pPr marL="11712001" indent="0">
              <a:buNone/>
              <a:defRPr sz="5123" b="1"/>
            </a:lvl9pPr>
          </a:lstStyle>
          <a:p>
            <a:pPr lvl="0"/>
            <a:r>
              <a:rPr lang="en-US"/>
              <a:t>Click to edit Master text styles</a:t>
            </a:r>
          </a:p>
        </p:txBody>
      </p:sp>
      <p:sp>
        <p:nvSpPr>
          <p:cNvPr id="4" name="Content Placeholder 3"/>
          <p:cNvSpPr>
            <a:spLocks noGrp="1"/>
          </p:cNvSpPr>
          <p:nvPr>
            <p:ph sz="half" idx="2"/>
          </p:nvPr>
        </p:nvSpPr>
        <p:spPr>
          <a:xfrm>
            <a:off x="2281318" y="8021459"/>
            <a:ext cx="14011316" cy="11798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767009" y="5383224"/>
            <a:ext cx="14080319" cy="2638235"/>
          </a:xfrm>
        </p:spPr>
        <p:txBody>
          <a:bodyPr anchor="b"/>
          <a:lstStyle>
            <a:lvl1pPr marL="0" indent="0">
              <a:buNone/>
              <a:defRPr sz="7685" b="1"/>
            </a:lvl1pPr>
            <a:lvl2pPr marL="1464000" indent="0">
              <a:buNone/>
              <a:defRPr sz="6404" b="1"/>
            </a:lvl2pPr>
            <a:lvl3pPr marL="2928000" indent="0">
              <a:buNone/>
              <a:defRPr sz="5764" b="1"/>
            </a:lvl3pPr>
            <a:lvl4pPr marL="4392000" indent="0">
              <a:buNone/>
              <a:defRPr sz="5123" b="1"/>
            </a:lvl4pPr>
            <a:lvl5pPr marL="5856000" indent="0">
              <a:buNone/>
              <a:defRPr sz="5123" b="1"/>
            </a:lvl5pPr>
            <a:lvl6pPr marL="7320001" indent="0">
              <a:buNone/>
              <a:defRPr sz="5123" b="1"/>
            </a:lvl6pPr>
            <a:lvl7pPr marL="8784001" indent="0">
              <a:buNone/>
              <a:defRPr sz="5123" b="1"/>
            </a:lvl7pPr>
            <a:lvl8pPr marL="10248001" indent="0">
              <a:buNone/>
              <a:defRPr sz="5123" b="1"/>
            </a:lvl8pPr>
            <a:lvl9pPr marL="11712001" indent="0">
              <a:buNone/>
              <a:defRPr sz="5123" b="1"/>
            </a:lvl9pPr>
          </a:lstStyle>
          <a:p>
            <a:pPr lvl="0"/>
            <a:r>
              <a:rPr lang="en-US"/>
              <a:t>Click to edit Master text styles</a:t>
            </a:r>
          </a:p>
        </p:txBody>
      </p:sp>
      <p:sp>
        <p:nvSpPr>
          <p:cNvPr id="6" name="Content Placeholder 5"/>
          <p:cNvSpPr>
            <a:spLocks noGrp="1"/>
          </p:cNvSpPr>
          <p:nvPr>
            <p:ph sz="quarter" idx="4"/>
          </p:nvPr>
        </p:nvSpPr>
        <p:spPr>
          <a:xfrm>
            <a:off x="16767009" y="8021459"/>
            <a:ext cx="14080319" cy="11798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B278593-35B9-415F-8B1D-A2316D8E9BCC}" type="datetimeFigureOut">
              <a:rPr lang="en-IL" smtClean="0"/>
              <a:t>07/21/2026</a:t>
            </a:fld>
            <a:endParaRPr lang="en-IL"/>
          </a:p>
        </p:txBody>
      </p:sp>
      <p:sp>
        <p:nvSpPr>
          <p:cNvPr id="8" name="Footer Placeholder 7"/>
          <p:cNvSpPr>
            <a:spLocks noGrp="1"/>
          </p:cNvSpPr>
          <p:nvPr>
            <p:ph type="ftr" sz="quarter" idx="11"/>
          </p:nvPr>
        </p:nvSpPr>
        <p:spPr/>
        <p:txBody>
          <a:bodyPr/>
          <a:lstStyle/>
          <a:p>
            <a:endParaRPr lang="en-IL"/>
          </a:p>
        </p:txBody>
      </p:sp>
      <p:sp>
        <p:nvSpPr>
          <p:cNvPr id="9" name="Slide Number Placeholder 8"/>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234556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B278593-35B9-415F-8B1D-A2316D8E9BCC}" type="datetimeFigureOut">
              <a:rPr lang="en-IL" smtClean="0"/>
              <a:t>07/21/2026</a:t>
            </a:fld>
            <a:endParaRPr lang="en-IL"/>
          </a:p>
        </p:txBody>
      </p:sp>
      <p:sp>
        <p:nvSpPr>
          <p:cNvPr id="4" name="Footer Placeholder 3"/>
          <p:cNvSpPr>
            <a:spLocks noGrp="1"/>
          </p:cNvSpPr>
          <p:nvPr>
            <p:ph type="ftr" sz="quarter" idx="11"/>
          </p:nvPr>
        </p:nvSpPr>
        <p:spPr/>
        <p:txBody>
          <a:bodyPr/>
          <a:lstStyle/>
          <a:p>
            <a:endParaRPr lang="en-IL"/>
          </a:p>
        </p:txBody>
      </p:sp>
      <p:sp>
        <p:nvSpPr>
          <p:cNvPr id="5" name="Slide Number Placeholder 4"/>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2544280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278593-35B9-415F-8B1D-A2316D8E9BCC}" type="datetimeFigureOut">
              <a:rPr lang="en-IL" smtClean="0"/>
              <a:t>07/21/2026</a:t>
            </a:fld>
            <a:endParaRPr lang="en-IL"/>
          </a:p>
        </p:txBody>
      </p:sp>
      <p:sp>
        <p:nvSpPr>
          <p:cNvPr id="3" name="Footer Placeholder 2"/>
          <p:cNvSpPr>
            <a:spLocks noGrp="1"/>
          </p:cNvSpPr>
          <p:nvPr>
            <p:ph type="ftr" sz="quarter" idx="11"/>
          </p:nvPr>
        </p:nvSpPr>
        <p:spPr/>
        <p:txBody>
          <a:bodyPr/>
          <a:lstStyle/>
          <a:p>
            <a:endParaRPr lang="en-IL"/>
          </a:p>
        </p:txBody>
      </p:sp>
      <p:sp>
        <p:nvSpPr>
          <p:cNvPr id="4" name="Slide Number Placeholder 3"/>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1071192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1315" y="1463992"/>
            <a:ext cx="10682066" cy="5123974"/>
          </a:xfrm>
        </p:spPr>
        <p:txBody>
          <a:bodyPr anchor="b"/>
          <a:lstStyle>
            <a:lvl1pPr>
              <a:defRPr sz="10247"/>
            </a:lvl1pPr>
          </a:lstStyle>
          <a:p>
            <a:r>
              <a:rPr lang="en-US"/>
              <a:t>Click to edit Master title style</a:t>
            </a:r>
            <a:endParaRPr lang="en-US" dirty="0"/>
          </a:p>
        </p:txBody>
      </p:sp>
      <p:sp>
        <p:nvSpPr>
          <p:cNvPr id="3" name="Content Placeholder 2"/>
          <p:cNvSpPr>
            <a:spLocks noGrp="1"/>
          </p:cNvSpPr>
          <p:nvPr>
            <p:ph idx="1"/>
          </p:nvPr>
        </p:nvSpPr>
        <p:spPr>
          <a:xfrm>
            <a:off x="14080319" y="3161822"/>
            <a:ext cx="16767007" cy="15605754"/>
          </a:xfrm>
        </p:spPr>
        <p:txBody>
          <a:bodyPr/>
          <a:lstStyle>
            <a:lvl1pPr>
              <a:defRPr sz="10247"/>
            </a:lvl1pPr>
            <a:lvl2pPr>
              <a:defRPr sz="8966"/>
            </a:lvl2pPr>
            <a:lvl3pPr>
              <a:defRPr sz="7685"/>
            </a:lvl3pPr>
            <a:lvl4pPr>
              <a:defRPr sz="6404"/>
            </a:lvl4pPr>
            <a:lvl5pPr>
              <a:defRPr sz="6404"/>
            </a:lvl5pPr>
            <a:lvl6pPr>
              <a:defRPr sz="6404"/>
            </a:lvl6pPr>
            <a:lvl7pPr>
              <a:defRPr sz="6404"/>
            </a:lvl7pPr>
            <a:lvl8pPr>
              <a:defRPr sz="6404"/>
            </a:lvl8pPr>
            <a:lvl9pPr>
              <a:defRPr sz="640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81315" y="6587966"/>
            <a:ext cx="10682066" cy="12205023"/>
          </a:xfrm>
        </p:spPr>
        <p:txBody>
          <a:bodyPr/>
          <a:lstStyle>
            <a:lvl1pPr marL="0" indent="0">
              <a:buNone/>
              <a:defRPr sz="5123"/>
            </a:lvl1pPr>
            <a:lvl2pPr marL="1464000" indent="0">
              <a:buNone/>
              <a:defRPr sz="4483"/>
            </a:lvl2pPr>
            <a:lvl3pPr marL="2928000" indent="0">
              <a:buNone/>
              <a:defRPr sz="3843"/>
            </a:lvl3pPr>
            <a:lvl4pPr marL="4392000" indent="0">
              <a:buNone/>
              <a:defRPr sz="3202"/>
            </a:lvl4pPr>
            <a:lvl5pPr marL="5856000" indent="0">
              <a:buNone/>
              <a:defRPr sz="3202"/>
            </a:lvl5pPr>
            <a:lvl6pPr marL="7320001" indent="0">
              <a:buNone/>
              <a:defRPr sz="3202"/>
            </a:lvl6pPr>
            <a:lvl7pPr marL="8784001" indent="0">
              <a:buNone/>
              <a:defRPr sz="3202"/>
            </a:lvl7pPr>
            <a:lvl8pPr marL="10248001" indent="0">
              <a:buNone/>
              <a:defRPr sz="3202"/>
            </a:lvl8pPr>
            <a:lvl9pPr marL="11712001" indent="0">
              <a:buNone/>
              <a:defRPr sz="3202"/>
            </a:lvl9pPr>
          </a:lstStyle>
          <a:p>
            <a:pPr lvl="0"/>
            <a:r>
              <a:rPr lang="en-US"/>
              <a:t>Click to edit Master text styles</a:t>
            </a:r>
          </a:p>
        </p:txBody>
      </p:sp>
      <p:sp>
        <p:nvSpPr>
          <p:cNvPr id="5" name="Date Placeholder 4"/>
          <p:cNvSpPr>
            <a:spLocks noGrp="1"/>
          </p:cNvSpPr>
          <p:nvPr>
            <p:ph type="dt" sz="half" idx="10"/>
          </p:nvPr>
        </p:nvSpPr>
        <p:spPr/>
        <p:txBody>
          <a:bodyPr/>
          <a:lstStyle/>
          <a:p>
            <a:fld id="{FB278593-35B9-415F-8B1D-A2316D8E9BCC}" type="datetimeFigureOut">
              <a:rPr lang="en-IL" smtClean="0"/>
              <a:t>07/21/2026</a:t>
            </a:fld>
            <a:endParaRPr lang="en-IL"/>
          </a:p>
        </p:txBody>
      </p:sp>
      <p:sp>
        <p:nvSpPr>
          <p:cNvPr id="6" name="Footer Placeholder 5"/>
          <p:cNvSpPr>
            <a:spLocks noGrp="1"/>
          </p:cNvSpPr>
          <p:nvPr>
            <p:ph type="ftr" sz="quarter" idx="11"/>
          </p:nvPr>
        </p:nvSpPr>
        <p:spPr/>
        <p:txBody>
          <a:bodyPr/>
          <a:lstStyle/>
          <a:p>
            <a:endParaRPr lang="en-IL"/>
          </a:p>
        </p:txBody>
      </p:sp>
      <p:sp>
        <p:nvSpPr>
          <p:cNvPr id="7" name="Slide Number Placeholder 6"/>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1165505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1315" y="1463992"/>
            <a:ext cx="10682066" cy="5123974"/>
          </a:xfrm>
        </p:spPr>
        <p:txBody>
          <a:bodyPr anchor="b"/>
          <a:lstStyle>
            <a:lvl1pPr>
              <a:defRPr sz="10247"/>
            </a:lvl1pPr>
          </a:lstStyle>
          <a:p>
            <a:r>
              <a:rPr lang="en-US"/>
              <a:t>Click to edit Master title style</a:t>
            </a:r>
            <a:endParaRPr lang="en-US" dirty="0"/>
          </a:p>
        </p:txBody>
      </p:sp>
      <p:sp>
        <p:nvSpPr>
          <p:cNvPr id="3" name="Picture Placeholder 2"/>
          <p:cNvSpPr>
            <a:spLocks noGrp="1" noChangeAspect="1"/>
          </p:cNvSpPr>
          <p:nvPr>
            <p:ph type="pic" idx="1"/>
          </p:nvPr>
        </p:nvSpPr>
        <p:spPr>
          <a:xfrm>
            <a:off x="14080319" y="3161822"/>
            <a:ext cx="16767007" cy="15605754"/>
          </a:xfrm>
        </p:spPr>
        <p:txBody>
          <a:bodyPr anchor="t"/>
          <a:lstStyle>
            <a:lvl1pPr marL="0" indent="0">
              <a:buNone/>
              <a:defRPr sz="10247"/>
            </a:lvl1pPr>
            <a:lvl2pPr marL="1464000" indent="0">
              <a:buNone/>
              <a:defRPr sz="8966"/>
            </a:lvl2pPr>
            <a:lvl3pPr marL="2928000" indent="0">
              <a:buNone/>
              <a:defRPr sz="7685"/>
            </a:lvl3pPr>
            <a:lvl4pPr marL="4392000" indent="0">
              <a:buNone/>
              <a:defRPr sz="6404"/>
            </a:lvl4pPr>
            <a:lvl5pPr marL="5856000" indent="0">
              <a:buNone/>
              <a:defRPr sz="6404"/>
            </a:lvl5pPr>
            <a:lvl6pPr marL="7320001" indent="0">
              <a:buNone/>
              <a:defRPr sz="6404"/>
            </a:lvl6pPr>
            <a:lvl7pPr marL="8784001" indent="0">
              <a:buNone/>
              <a:defRPr sz="6404"/>
            </a:lvl7pPr>
            <a:lvl8pPr marL="10248001" indent="0">
              <a:buNone/>
              <a:defRPr sz="6404"/>
            </a:lvl8pPr>
            <a:lvl9pPr marL="11712001" indent="0">
              <a:buNone/>
              <a:defRPr sz="6404"/>
            </a:lvl9pPr>
          </a:lstStyle>
          <a:p>
            <a:r>
              <a:rPr lang="en-US"/>
              <a:t>Click icon to add picture</a:t>
            </a:r>
            <a:endParaRPr lang="en-US" dirty="0"/>
          </a:p>
        </p:txBody>
      </p:sp>
      <p:sp>
        <p:nvSpPr>
          <p:cNvPr id="4" name="Text Placeholder 3"/>
          <p:cNvSpPr>
            <a:spLocks noGrp="1"/>
          </p:cNvSpPr>
          <p:nvPr>
            <p:ph type="body" sz="half" idx="2"/>
          </p:nvPr>
        </p:nvSpPr>
        <p:spPr>
          <a:xfrm>
            <a:off x="2281315" y="6587966"/>
            <a:ext cx="10682066" cy="12205023"/>
          </a:xfrm>
        </p:spPr>
        <p:txBody>
          <a:bodyPr/>
          <a:lstStyle>
            <a:lvl1pPr marL="0" indent="0">
              <a:buNone/>
              <a:defRPr sz="5123"/>
            </a:lvl1pPr>
            <a:lvl2pPr marL="1464000" indent="0">
              <a:buNone/>
              <a:defRPr sz="4483"/>
            </a:lvl2pPr>
            <a:lvl3pPr marL="2928000" indent="0">
              <a:buNone/>
              <a:defRPr sz="3843"/>
            </a:lvl3pPr>
            <a:lvl4pPr marL="4392000" indent="0">
              <a:buNone/>
              <a:defRPr sz="3202"/>
            </a:lvl4pPr>
            <a:lvl5pPr marL="5856000" indent="0">
              <a:buNone/>
              <a:defRPr sz="3202"/>
            </a:lvl5pPr>
            <a:lvl6pPr marL="7320001" indent="0">
              <a:buNone/>
              <a:defRPr sz="3202"/>
            </a:lvl6pPr>
            <a:lvl7pPr marL="8784001" indent="0">
              <a:buNone/>
              <a:defRPr sz="3202"/>
            </a:lvl7pPr>
            <a:lvl8pPr marL="10248001" indent="0">
              <a:buNone/>
              <a:defRPr sz="3202"/>
            </a:lvl8pPr>
            <a:lvl9pPr marL="11712001" indent="0">
              <a:buNone/>
              <a:defRPr sz="3202"/>
            </a:lvl9pPr>
          </a:lstStyle>
          <a:p>
            <a:pPr lvl="0"/>
            <a:r>
              <a:rPr lang="en-US"/>
              <a:t>Click to edit Master text styles</a:t>
            </a:r>
          </a:p>
        </p:txBody>
      </p:sp>
      <p:sp>
        <p:nvSpPr>
          <p:cNvPr id="5" name="Date Placeholder 4"/>
          <p:cNvSpPr>
            <a:spLocks noGrp="1"/>
          </p:cNvSpPr>
          <p:nvPr>
            <p:ph type="dt" sz="half" idx="10"/>
          </p:nvPr>
        </p:nvSpPr>
        <p:spPr/>
        <p:txBody>
          <a:bodyPr/>
          <a:lstStyle/>
          <a:p>
            <a:fld id="{FB278593-35B9-415F-8B1D-A2316D8E9BCC}" type="datetimeFigureOut">
              <a:rPr lang="en-IL" smtClean="0"/>
              <a:t>07/21/2026</a:t>
            </a:fld>
            <a:endParaRPr lang="en-IL"/>
          </a:p>
        </p:txBody>
      </p:sp>
      <p:sp>
        <p:nvSpPr>
          <p:cNvPr id="6" name="Footer Placeholder 5"/>
          <p:cNvSpPr>
            <a:spLocks noGrp="1"/>
          </p:cNvSpPr>
          <p:nvPr>
            <p:ph type="ftr" sz="quarter" idx="11"/>
          </p:nvPr>
        </p:nvSpPr>
        <p:spPr/>
        <p:txBody>
          <a:bodyPr/>
          <a:lstStyle/>
          <a:p>
            <a:endParaRPr lang="en-IL"/>
          </a:p>
        </p:txBody>
      </p:sp>
      <p:sp>
        <p:nvSpPr>
          <p:cNvPr id="7" name="Slide Number Placeholder 6"/>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1702181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77001" y="1169166"/>
            <a:ext cx="28566011" cy="4244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77001" y="5845804"/>
            <a:ext cx="28566011" cy="1393334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77001" y="20353568"/>
            <a:ext cx="7452003" cy="1169161"/>
          </a:xfrm>
          <a:prstGeom prst="rect">
            <a:avLst/>
          </a:prstGeom>
        </p:spPr>
        <p:txBody>
          <a:bodyPr vert="horz" lIns="91440" tIns="45720" rIns="91440" bIns="45720" rtlCol="0" anchor="ctr"/>
          <a:lstStyle>
            <a:lvl1pPr algn="l">
              <a:defRPr sz="3843">
                <a:solidFill>
                  <a:schemeClr val="tx1">
                    <a:tint val="82000"/>
                  </a:schemeClr>
                </a:solidFill>
              </a:defRPr>
            </a:lvl1pPr>
          </a:lstStyle>
          <a:p>
            <a:fld id="{FB278593-35B9-415F-8B1D-A2316D8E9BCC}" type="datetimeFigureOut">
              <a:rPr lang="en-IL" smtClean="0"/>
              <a:t>07/21/2026</a:t>
            </a:fld>
            <a:endParaRPr lang="en-IL"/>
          </a:p>
        </p:txBody>
      </p:sp>
      <p:sp>
        <p:nvSpPr>
          <p:cNvPr id="5" name="Footer Placeholder 4"/>
          <p:cNvSpPr>
            <a:spLocks noGrp="1"/>
          </p:cNvSpPr>
          <p:nvPr>
            <p:ph type="ftr" sz="quarter" idx="3"/>
          </p:nvPr>
        </p:nvSpPr>
        <p:spPr>
          <a:xfrm>
            <a:off x="10971005" y="20353568"/>
            <a:ext cx="11178004" cy="1169161"/>
          </a:xfrm>
          <a:prstGeom prst="rect">
            <a:avLst/>
          </a:prstGeom>
        </p:spPr>
        <p:txBody>
          <a:bodyPr vert="horz" lIns="91440" tIns="45720" rIns="91440" bIns="45720" rtlCol="0" anchor="ctr"/>
          <a:lstStyle>
            <a:lvl1pPr algn="ctr">
              <a:defRPr sz="3843">
                <a:solidFill>
                  <a:schemeClr val="tx1">
                    <a:tint val="82000"/>
                  </a:schemeClr>
                </a:solidFill>
              </a:defRPr>
            </a:lvl1pPr>
          </a:lstStyle>
          <a:p>
            <a:endParaRPr lang="en-IL"/>
          </a:p>
        </p:txBody>
      </p:sp>
      <p:sp>
        <p:nvSpPr>
          <p:cNvPr id="6" name="Slide Number Placeholder 5"/>
          <p:cNvSpPr>
            <a:spLocks noGrp="1"/>
          </p:cNvSpPr>
          <p:nvPr>
            <p:ph type="sldNum" sz="quarter" idx="4"/>
          </p:nvPr>
        </p:nvSpPr>
        <p:spPr>
          <a:xfrm>
            <a:off x="23391009" y="20353568"/>
            <a:ext cx="7452003" cy="1169161"/>
          </a:xfrm>
          <a:prstGeom prst="rect">
            <a:avLst/>
          </a:prstGeom>
        </p:spPr>
        <p:txBody>
          <a:bodyPr vert="horz" lIns="91440" tIns="45720" rIns="91440" bIns="45720" rtlCol="0" anchor="ctr"/>
          <a:lstStyle>
            <a:lvl1pPr algn="r">
              <a:defRPr sz="3843">
                <a:solidFill>
                  <a:schemeClr val="tx1">
                    <a:tint val="82000"/>
                  </a:schemeClr>
                </a:solidFill>
              </a:defRPr>
            </a:lvl1pPr>
          </a:lstStyle>
          <a:p>
            <a:fld id="{CE449B51-7FA8-4B3F-A3CB-9F9FBCD0787B}" type="slidenum">
              <a:rPr lang="en-IL" smtClean="0"/>
              <a:t>‹#›</a:t>
            </a:fld>
            <a:endParaRPr lang="en-IL"/>
          </a:p>
        </p:txBody>
      </p:sp>
      <p:sp>
        <p:nvSpPr>
          <p:cNvPr id="7" name="TextBox 6">
            <a:extLst>
              <a:ext uri="{FF2B5EF4-FFF2-40B4-BE49-F238E27FC236}">
                <a16:creationId xmlns:a16="http://schemas.microsoft.com/office/drawing/2014/main" id="{C1AF1AB3-1E7C-965C-72A7-AC616C143DBC}"/>
              </a:ext>
            </a:extLst>
          </p:cNvPr>
          <p:cNvSpPr txBox="1"/>
          <p:nvPr userDrawn="1">
            <p:extLst>
              <p:ext uri="{1162E1C5-73C7-4A58-AE30-91384D911F3F}">
                <p184:classification xmlns:p184="http://schemas.microsoft.com/office/powerpoint/2018/4/main" xmlns="" val="hdr"/>
              </p:ext>
            </p:extLst>
          </p:nvPr>
        </p:nvSpPr>
        <p:spPr>
          <a:xfrm>
            <a:off x="16383508" y="48418"/>
            <a:ext cx="372470" cy="117404"/>
          </a:xfrm>
          <a:prstGeom prst="rect">
            <a:avLst/>
          </a:prstGeom>
        </p:spPr>
        <p:txBody>
          <a:bodyPr horzOverflow="overflow" lIns="0" tIns="0" rIns="0" bIns="0">
            <a:spAutoFit/>
          </a:bodyPr>
          <a:lstStyle/>
          <a:p>
            <a:pPr algn="l"/>
            <a:r>
              <a:rPr lang="en-IL" sz="763">
                <a:solidFill>
                  <a:srgbClr val="000000">
                    <a:alpha val="50000"/>
                  </a:srgbClr>
                </a:solidFill>
                <a:latin typeface="Aptos" panose="020B0004020202020204" pitchFamily="34" charset="0"/>
              </a:rPr>
              <a:t>- בלמ"ס -</a:t>
            </a:r>
          </a:p>
        </p:txBody>
      </p:sp>
    </p:spTree>
    <p:extLst>
      <p:ext uri="{BB962C8B-B14F-4D97-AF65-F5344CB8AC3E}">
        <p14:creationId xmlns:p14="http://schemas.microsoft.com/office/powerpoint/2010/main" val="6202485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2928000" rtl="0" eaLnBrk="1" latinLnBrk="0" hangingPunct="1">
        <a:lnSpc>
          <a:spcPct val="90000"/>
        </a:lnSpc>
        <a:spcBef>
          <a:spcPct val="0"/>
        </a:spcBef>
        <a:buNone/>
        <a:defRPr sz="14089" kern="1200">
          <a:solidFill>
            <a:schemeClr val="tx1"/>
          </a:solidFill>
          <a:latin typeface="+mj-lt"/>
          <a:ea typeface="+mj-ea"/>
          <a:cs typeface="+mj-cs"/>
        </a:defRPr>
      </a:lvl1pPr>
    </p:titleStyle>
    <p:bodyStyle>
      <a:lvl1pPr marL="732000" indent="-732000" algn="l" defTabSz="2928000" rtl="0" eaLnBrk="1" latinLnBrk="0" hangingPunct="1">
        <a:lnSpc>
          <a:spcPct val="90000"/>
        </a:lnSpc>
        <a:spcBef>
          <a:spcPts val="3202"/>
        </a:spcBef>
        <a:buFont typeface="Arial" panose="020B0604020202020204" pitchFamily="34" charset="0"/>
        <a:buChar char="•"/>
        <a:defRPr sz="8966" kern="1200">
          <a:solidFill>
            <a:schemeClr val="tx1"/>
          </a:solidFill>
          <a:latin typeface="+mn-lt"/>
          <a:ea typeface="+mn-ea"/>
          <a:cs typeface="+mn-cs"/>
        </a:defRPr>
      </a:lvl1pPr>
      <a:lvl2pPr marL="2196000" indent="-732000" algn="l" defTabSz="2928000" rtl="0" eaLnBrk="1" latinLnBrk="0" hangingPunct="1">
        <a:lnSpc>
          <a:spcPct val="90000"/>
        </a:lnSpc>
        <a:spcBef>
          <a:spcPts val="1601"/>
        </a:spcBef>
        <a:buFont typeface="Arial" panose="020B0604020202020204" pitchFamily="34" charset="0"/>
        <a:buChar char="•"/>
        <a:defRPr sz="7685" kern="1200">
          <a:solidFill>
            <a:schemeClr val="tx1"/>
          </a:solidFill>
          <a:latin typeface="+mn-lt"/>
          <a:ea typeface="+mn-ea"/>
          <a:cs typeface="+mn-cs"/>
        </a:defRPr>
      </a:lvl2pPr>
      <a:lvl3pPr marL="3660000" indent="-732000" algn="l" defTabSz="2928000" rtl="0" eaLnBrk="1" latinLnBrk="0" hangingPunct="1">
        <a:lnSpc>
          <a:spcPct val="90000"/>
        </a:lnSpc>
        <a:spcBef>
          <a:spcPts val="1601"/>
        </a:spcBef>
        <a:buFont typeface="Arial" panose="020B0604020202020204" pitchFamily="34" charset="0"/>
        <a:buChar char="•"/>
        <a:defRPr sz="6404" kern="1200">
          <a:solidFill>
            <a:schemeClr val="tx1"/>
          </a:solidFill>
          <a:latin typeface="+mn-lt"/>
          <a:ea typeface="+mn-ea"/>
          <a:cs typeface="+mn-cs"/>
        </a:defRPr>
      </a:lvl3pPr>
      <a:lvl4pPr marL="5124000" indent="-732000" algn="l" defTabSz="2928000" rtl="0" eaLnBrk="1" latinLnBrk="0" hangingPunct="1">
        <a:lnSpc>
          <a:spcPct val="90000"/>
        </a:lnSpc>
        <a:spcBef>
          <a:spcPts val="1601"/>
        </a:spcBef>
        <a:buFont typeface="Arial" panose="020B0604020202020204" pitchFamily="34" charset="0"/>
        <a:buChar char="•"/>
        <a:defRPr sz="5764" kern="1200">
          <a:solidFill>
            <a:schemeClr val="tx1"/>
          </a:solidFill>
          <a:latin typeface="+mn-lt"/>
          <a:ea typeface="+mn-ea"/>
          <a:cs typeface="+mn-cs"/>
        </a:defRPr>
      </a:lvl4pPr>
      <a:lvl5pPr marL="6588001" indent="-732000" algn="l" defTabSz="2928000" rtl="0" eaLnBrk="1" latinLnBrk="0" hangingPunct="1">
        <a:lnSpc>
          <a:spcPct val="90000"/>
        </a:lnSpc>
        <a:spcBef>
          <a:spcPts val="1601"/>
        </a:spcBef>
        <a:buFont typeface="Arial" panose="020B0604020202020204" pitchFamily="34" charset="0"/>
        <a:buChar char="•"/>
        <a:defRPr sz="5764" kern="1200">
          <a:solidFill>
            <a:schemeClr val="tx1"/>
          </a:solidFill>
          <a:latin typeface="+mn-lt"/>
          <a:ea typeface="+mn-ea"/>
          <a:cs typeface="+mn-cs"/>
        </a:defRPr>
      </a:lvl5pPr>
      <a:lvl6pPr marL="8052001" indent="-732000" algn="l" defTabSz="2928000" rtl="0" eaLnBrk="1" latinLnBrk="0" hangingPunct="1">
        <a:lnSpc>
          <a:spcPct val="90000"/>
        </a:lnSpc>
        <a:spcBef>
          <a:spcPts val="1601"/>
        </a:spcBef>
        <a:buFont typeface="Arial" panose="020B0604020202020204" pitchFamily="34" charset="0"/>
        <a:buChar char="•"/>
        <a:defRPr sz="5764" kern="1200">
          <a:solidFill>
            <a:schemeClr val="tx1"/>
          </a:solidFill>
          <a:latin typeface="+mn-lt"/>
          <a:ea typeface="+mn-ea"/>
          <a:cs typeface="+mn-cs"/>
        </a:defRPr>
      </a:lvl6pPr>
      <a:lvl7pPr marL="9516001" indent="-732000" algn="l" defTabSz="2928000" rtl="0" eaLnBrk="1" latinLnBrk="0" hangingPunct="1">
        <a:lnSpc>
          <a:spcPct val="90000"/>
        </a:lnSpc>
        <a:spcBef>
          <a:spcPts val="1601"/>
        </a:spcBef>
        <a:buFont typeface="Arial" panose="020B0604020202020204" pitchFamily="34" charset="0"/>
        <a:buChar char="•"/>
        <a:defRPr sz="5764" kern="1200">
          <a:solidFill>
            <a:schemeClr val="tx1"/>
          </a:solidFill>
          <a:latin typeface="+mn-lt"/>
          <a:ea typeface="+mn-ea"/>
          <a:cs typeface="+mn-cs"/>
        </a:defRPr>
      </a:lvl7pPr>
      <a:lvl8pPr marL="10980001" indent="-732000" algn="l" defTabSz="2928000" rtl="0" eaLnBrk="1" latinLnBrk="0" hangingPunct="1">
        <a:lnSpc>
          <a:spcPct val="90000"/>
        </a:lnSpc>
        <a:spcBef>
          <a:spcPts val="1601"/>
        </a:spcBef>
        <a:buFont typeface="Arial" panose="020B0604020202020204" pitchFamily="34" charset="0"/>
        <a:buChar char="•"/>
        <a:defRPr sz="5764" kern="1200">
          <a:solidFill>
            <a:schemeClr val="tx1"/>
          </a:solidFill>
          <a:latin typeface="+mn-lt"/>
          <a:ea typeface="+mn-ea"/>
          <a:cs typeface="+mn-cs"/>
        </a:defRPr>
      </a:lvl8pPr>
      <a:lvl9pPr marL="12444001" indent="-732000" algn="l" defTabSz="2928000" rtl="0" eaLnBrk="1" latinLnBrk="0" hangingPunct="1">
        <a:lnSpc>
          <a:spcPct val="90000"/>
        </a:lnSpc>
        <a:spcBef>
          <a:spcPts val="1601"/>
        </a:spcBef>
        <a:buFont typeface="Arial" panose="020B0604020202020204" pitchFamily="34" charset="0"/>
        <a:buChar char="•"/>
        <a:defRPr sz="5764" kern="1200">
          <a:solidFill>
            <a:schemeClr val="tx1"/>
          </a:solidFill>
          <a:latin typeface="+mn-lt"/>
          <a:ea typeface="+mn-ea"/>
          <a:cs typeface="+mn-cs"/>
        </a:defRPr>
      </a:lvl9pPr>
    </p:bodyStyle>
    <p:otherStyle>
      <a:defPPr>
        <a:defRPr lang="en-US"/>
      </a:defPPr>
      <a:lvl1pPr marL="0" algn="l" defTabSz="2928000" rtl="0" eaLnBrk="1" latinLnBrk="0" hangingPunct="1">
        <a:defRPr sz="5764" kern="1200">
          <a:solidFill>
            <a:schemeClr val="tx1"/>
          </a:solidFill>
          <a:latin typeface="+mn-lt"/>
          <a:ea typeface="+mn-ea"/>
          <a:cs typeface="+mn-cs"/>
        </a:defRPr>
      </a:lvl1pPr>
      <a:lvl2pPr marL="1464000" algn="l" defTabSz="2928000" rtl="0" eaLnBrk="1" latinLnBrk="0" hangingPunct="1">
        <a:defRPr sz="5764" kern="1200">
          <a:solidFill>
            <a:schemeClr val="tx1"/>
          </a:solidFill>
          <a:latin typeface="+mn-lt"/>
          <a:ea typeface="+mn-ea"/>
          <a:cs typeface="+mn-cs"/>
        </a:defRPr>
      </a:lvl2pPr>
      <a:lvl3pPr marL="2928000" algn="l" defTabSz="2928000" rtl="0" eaLnBrk="1" latinLnBrk="0" hangingPunct="1">
        <a:defRPr sz="5764" kern="1200">
          <a:solidFill>
            <a:schemeClr val="tx1"/>
          </a:solidFill>
          <a:latin typeface="+mn-lt"/>
          <a:ea typeface="+mn-ea"/>
          <a:cs typeface="+mn-cs"/>
        </a:defRPr>
      </a:lvl3pPr>
      <a:lvl4pPr marL="4392000" algn="l" defTabSz="2928000" rtl="0" eaLnBrk="1" latinLnBrk="0" hangingPunct="1">
        <a:defRPr sz="5764" kern="1200">
          <a:solidFill>
            <a:schemeClr val="tx1"/>
          </a:solidFill>
          <a:latin typeface="+mn-lt"/>
          <a:ea typeface="+mn-ea"/>
          <a:cs typeface="+mn-cs"/>
        </a:defRPr>
      </a:lvl4pPr>
      <a:lvl5pPr marL="5856000" algn="l" defTabSz="2928000" rtl="0" eaLnBrk="1" latinLnBrk="0" hangingPunct="1">
        <a:defRPr sz="5764" kern="1200">
          <a:solidFill>
            <a:schemeClr val="tx1"/>
          </a:solidFill>
          <a:latin typeface="+mn-lt"/>
          <a:ea typeface="+mn-ea"/>
          <a:cs typeface="+mn-cs"/>
        </a:defRPr>
      </a:lvl5pPr>
      <a:lvl6pPr marL="7320001" algn="l" defTabSz="2928000" rtl="0" eaLnBrk="1" latinLnBrk="0" hangingPunct="1">
        <a:defRPr sz="5764" kern="1200">
          <a:solidFill>
            <a:schemeClr val="tx1"/>
          </a:solidFill>
          <a:latin typeface="+mn-lt"/>
          <a:ea typeface="+mn-ea"/>
          <a:cs typeface="+mn-cs"/>
        </a:defRPr>
      </a:lvl6pPr>
      <a:lvl7pPr marL="8784001" algn="l" defTabSz="2928000" rtl="0" eaLnBrk="1" latinLnBrk="0" hangingPunct="1">
        <a:defRPr sz="5764" kern="1200">
          <a:solidFill>
            <a:schemeClr val="tx1"/>
          </a:solidFill>
          <a:latin typeface="+mn-lt"/>
          <a:ea typeface="+mn-ea"/>
          <a:cs typeface="+mn-cs"/>
        </a:defRPr>
      </a:lvl7pPr>
      <a:lvl8pPr marL="10248001" algn="l" defTabSz="2928000" rtl="0" eaLnBrk="1" latinLnBrk="0" hangingPunct="1">
        <a:defRPr sz="5764" kern="1200">
          <a:solidFill>
            <a:schemeClr val="tx1"/>
          </a:solidFill>
          <a:latin typeface="+mn-lt"/>
          <a:ea typeface="+mn-ea"/>
          <a:cs typeface="+mn-cs"/>
        </a:defRPr>
      </a:lvl8pPr>
      <a:lvl9pPr marL="11712001" algn="l" defTabSz="2928000" rtl="0" eaLnBrk="1" latinLnBrk="0" hangingPunct="1">
        <a:defRPr sz="576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chart" Target="../charts/char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EF39C0-31B1-A2AF-4B97-39B4EB29C6C3}"/>
              </a:ext>
            </a:extLst>
          </p:cNvPr>
          <p:cNvSpPr txBox="1"/>
          <p:nvPr/>
        </p:nvSpPr>
        <p:spPr>
          <a:xfrm>
            <a:off x="481321" y="113322"/>
            <a:ext cx="32548600" cy="7538217"/>
          </a:xfrm>
          <a:prstGeom prst="rect">
            <a:avLst/>
          </a:prstGeom>
          <a:noFill/>
        </p:spPr>
        <p:txBody>
          <a:bodyPr wrap="square">
            <a:spAutoFit/>
          </a:bodyPr>
          <a:lstStyle/>
          <a:p>
            <a:r>
              <a:rPr lang="en-US" sz="8235" b="1" dirty="0">
                <a:ea typeface="Calibri" panose="020F0502020204030204" pitchFamily="34" charset="0"/>
                <a:cs typeface="Heebo" pitchFamily="2" charset="-79"/>
              </a:rPr>
              <a:t>Implementation, Penetration</a:t>
            </a:r>
            <a:r>
              <a:rPr lang="en-US" dirty="0"/>
              <a:t>, </a:t>
            </a:r>
            <a:r>
              <a:rPr lang="en-US" sz="8235" b="1" dirty="0">
                <a:ea typeface="Calibri" panose="020F0502020204030204" pitchFamily="34" charset="0"/>
                <a:cs typeface="Heebo" pitchFamily="2" charset="-79"/>
              </a:rPr>
              <a:t>and Usage Patterns of a Multi-Specialty Remote Dental Consultation System in a Military Setting </a:t>
            </a:r>
            <a:br>
              <a:rPr lang="en-US" sz="8235" b="1" dirty="0">
                <a:ea typeface="Calibri" panose="020F0502020204030204" pitchFamily="34" charset="0"/>
                <a:cs typeface="Heebo" pitchFamily="2" charset="-79"/>
              </a:rPr>
            </a:br>
            <a:r>
              <a:rPr lang="en-US" sz="4800" b="1" dirty="0">
                <a:ea typeface="Calibri" panose="020F0502020204030204" pitchFamily="34" charset="0"/>
                <a:cs typeface="Heebo" pitchFamily="2" charset="-79"/>
              </a:rPr>
              <a:t>A Retrospective Observational Study Based on Real-World Data</a:t>
            </a:r>
            <a:endParaRPr lang="en-US" sz="8235" b="1" dirty="0">
              <a:ea typeface="Calibri" panose="020F0502020204030204" pitchFamily="34" charset="0"/>
              <a:cs typeface="Heebo" pitchFamily="2" charset="-79"/>
            </a:endParaRPr>
          </a:p>
          <a:p>
            <a:endParaRPr lang="en-IL" sz="8235" b="1" dirty="0">
              <a:ea typeface="Calibri" panose="020F0502020204030204" pitchFamily="34" charset="0"/>
              <a:cs typeface="Heebo" pitchFamily="2" charset="-79"/>
            </a:endParaRPr>
          </a:p>
          <a:p>
            <a:endParaRPr lang="en-US" sz="17080" b="1" dirty="0">
              <a:latin typeface="Heebo" pitchFamily="2" charset="-79"/>
              <a:ea typeface="Times New Roman" panose="02020603050405020304" pitchFamily="18" charset="0"/>
              <a:cs typeface="Heebo" pitchFamily="2" charset="-79"/>
            </a:endParaRPr>
          </a:p>
        </p:txBody>
      </p:sp>
      <p:sp>
        <p:nvSpPr>
          <p:cNvPr id="3" name="TextBox 2">
            <a:extLst>
              <a:ext uri="{FF2B5EF4-FFF2-40B4-BE49-F238E27FC236}">
                <a16:creationId xmlns:a16="http://schemas.microsoft.com/office/drawing/2014/main" id="{4F1922D0-D9AF-3F1D-4268-84DE602C6F60}"/>
              </a:ext>
            </a:extLst>
          </p:cNvPr>
          <p:cNvSpPr txBox="1"/>
          <p:nvPr/>
        </p:nvSpPr>
        <p:spPr>
          <a:xfrm>
            <a:off x="481321" y="3861580"/>
            <a:ext cx="30565985" cy="2169761"/>
          </a:xfrm>
          <a:prstGeom prst="rect">
            <a:avLst/>
          </a:prstGeom>
          <a:noFill/>
        </p:spPr>
        <p:txBody>
          <a:bodyPr wrap="square">
            <a:spAutoFit/>
          </a:bodyPr>
          <a:lstStyle/>
          <a:p>
            <a:pPr>
              <a:lnSpc>
                <a:spcPct val="150000"/>
              </a:lnSpc>
            </a:pPr>
            <a:r>
              <a:rPr lang="en-US" sz="4194" dirty="0">
                <a:cs typeface="Heebo" pitchFamily="2" charset="-79"/>
              </a:rPr>
              <a:t>Moshe Spiegel</a:t>
            </a:r>
            <a:r>
              <a:rPr lang="en-US" sz="4194" baseline="30000" dirty="0">
                <a:cs typeface="Heebo" pitchFamily="2" charset="-79"/>
              </a:rPr>
              <a:t>1</a:t>
            </a:r>
            <a:r>
              <a:rPr lang="en-US" sz="4194" dirty="0">
                <a:latin typeface="Heebo" pitchFamily="2" charset="-79"/>
                <a:cs typeface="Heebo" pitchFamily="2" charset="-79"/>
              </a:rPr>
              <a:t>, </a:t>
            </a:r>
            <a:r>
              <a:rPr lang="en-US" sz="4194" dirty="0" err="1">
                <a:cs typeface="Heebo" pitchFamily="2" charset="-79"/>
              </a:rPr>
              <a:t>Meital</a:t>
            </a:r>
            <a:r>
              <a:rPr lang="en-US" sz="4194" dirty="0">
                <a:cs typeface="Heebo" pitchFamily="2" charset="-79"/>
              </a:rPr>
              <a:t> Abadi</a:t>
            </a:r>
            <a:r>
              <a:rPr lang="en-US" sz="4194" baseline="30000" dirty="0">
                <a:latin typeface="Heebo" pitchFamily="2" charset="-79"/>
                <a:cs typeface="Heebo" pitchFamily="2" charset="-79"/>
              </a:rPr>
              <a:t>1</a:t>
            </a:r>
          </a:p>
          <a:p>
            <a:pPr>
              <a:lnSpc>
                <a:spcPct val="150000"/>
              </a:lnSpc>
            </a:pPr>
            <a:r>
              <a:rPr lang="en-US" sz="2800" baseline="30000" dirty="0">
                <a:latin typeface="Heebo" pitchFamily="2" charset="-79"/>
                <a:ea typeface="Arial" panose="020B0604020202020204" pitchFamily="34" charset="0"/>
                <a:cs typeface="Heebo" pitchFamily="2" charset="-79"/>
              </a:rPr>
              <a:t>1</a:t>
            </a:r>
            <a:r>
              <a:rPr lang="en-US" sz="2800" dirty="0">
                <a:cs typeface="Heebo" pitchFamily="2" charset="-79"/>
              </a:rPr>
              <a:t>IDF Medical Corps, Dental Branch, Israel</a:t>
            </a:r>
          </a:p>
          <a:p>
            <a:pPr>
              <a:lnSpc>
                <a:spcPct val="150000"/>
              </a:lnSpc>
            </a:pPr>
            <a:endParaRPr lang="en-US" sz="2288" dirty="0">
              <a:latin typeface="Heebo" pitchFamily="2" charset="-79"/>
              <a:cs typeface="Heebo" pitchFamily="2" charset="-79"/>
            </a:endParaRPr>
          </a:p>
        </p:txBody>
      </p:sp>
      <p:sp>
        <p:nvSpPr>
          <p:cNvPr id="5" name="TextBox 4">
            <a:extLst>
              <a:ext uri="{FF2B5EF4-FFF2-40B4-BE49-F238E27FC236}">
                <a16:creationId xmlns:a16="http://schemas.microsoft.com/office/drawing/2014/main" id="{DBC218AE-2269-0433-1DCA-8D9031295F0D}"/>
              </a:ext>
            </a:extLst>
          </p:cNvPr>
          <p:cNvSpPr txBox="1"/>
          <p:nvPr/>
        </p:nvSpPr>
        <p:spPr>
          <a:xfrm>
            <a:off x="630800" y="6031341"/>
            <a:ext cx="14143293" cy="3614607"/>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spcBef>
                <a:spcPts val="600"/>
              </a:spcBef>
            </a:pPr>
            <a:r>
              <a:rPr lang="en-US" sz="3355" b="1" dirty="0">
                <a:solidFill>
                  <a:srgbClr val="941E21"/>
                </a:solidFill>
                <a:latin typeface="Heebo" pitchFamily="2" charset="-79"/>
                <a:cs typeface="Heebo" pitchFamily="2" charset="-79"/>
              </a:rPr>
              <a:t>Introduction</a:t>
            </a:r>
          </a:p>
          <a:p>
            <a:pPr algn="just">
              <a:spcBef>
                <a:spcPts val="600"/>
              </a:spcBef>
            </a:pPr>
            <a:r>
              <a:rPr lang="en-US" sz="3355" dirty="0">
                <a:solidFill>
                  <a:schemeClr val="tx1"/>
                </a:solidFill>
                <a:ea typeface="Calibri" panose="020F0502020204030204" pitchFamily="34" charset="0"/>
                <a:cs typeface="Heebo" pitchFamily="2" charset="-79"/>
              </a:rPr>
              <a:t>Military healthcare faces gaps in specialist dental access, particularly in peripheral and forward-deployed settings, leading to costly operational and financial evacuations. To address the evidence gap in dedicated military </a:t>
            </a:r>
            <a:r>
              <a:rPr lang="en-US" sz="3355" dirty="0" err="1">
                <a:solidFill>
                  <a:schemeClr val="tx1"/>
                </a:solidFill>
                <a:ea typeface="Calibri" panose="020F0502020204030204" pitchFamily="34" charset="0"/>
                <a:cs typeface="Heebo" pitchFamily="2" charset="-79"/>
              </a:rPr>
              <a:t>teledentistry</a:t>
            </a:r>
            <a:r>
              <a:rPr lang="en-US" sz="3355" dirty="0">
                <a:solidFill>
                  <a:schemeClr val="tx1"/>
                </a:solidFill>
                <a:ea typeface="Calibri" panose="020F0502020204030204" pitchFamily="34" charset="0"/>
                <a:cs typeface="Heebo" pitchFamily="2" charset="-79"/>
              </a:rPr>
              <a:t>, this study evaluates system penetration, usage across specialties, response times, and clinical information quality.</a:t>
            </a:r>
          </a:p>
        </p:txBody>
      </p:sp>
      <p:sp>
        <p:nvSpPr>
          <p:cNvPr id="6" name="TextBox 5">
            <a:extLst>
              <a:ext uri="{FF2B5EF4-FFF2-40B4-BE49-F238E27FC236}">
                <a16:creationId xmlns:a16="http://schemas.microsoft.com/office/drawing/2014/main" id="{D04D90E0-10A2-C116-DFEE-835156212E84}"/>
              </a:ext>
            </a:extLst>
          </p:cNvPr>
          <p:cNvSpPr txBox="1"/>
          <p:nvPr/>
        </p:nvSpPr>
        <p:spPr>
          <a:xfrm>
            <a:off x="630800" y="10451298"/>
            <a:ext cx="14583073" cy="3900217"/>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50000"/>
              </a:lnSpc>
              <a:spcBef>
                <a:spcPts val="600"/>
              </a:spcBef>
            </a:pPr>
            <a:r>
              <a:rPr lang="en-US" sz="3355" b="1" dirty="0">
                <a:solidFill>
                  <a:srgbClr val="941E21"/>
                </a:solidFill>
                <a:latin typeface="Heebo" pitchFamily="2" charset="-79"/>
                <a:cs typeface="Heebo" pitchFamily="2" charset="-79"/>
              </a:rPr>
              <a:t>Methods</a:t>
            </a:r>
          </a:p>
          <a:p>
            <a:pPr>
              <a:spcBef>
                <a:spcPts val="600"/>
              </a:spcBef>
            </a:pPr>
            <a:r>
              <a:rPr lang="en-US" sz="3355" dirty="0">
                <a:solidFill>
                  <a:schemeClr val="tx1"/>
                </a:solidFill>
                <a:ea typeface="Calibri" panose="020F0502020204030204" pitchFamily="34" charset="0"/>
                <a:cs typeface="Heebo" pitchFamily="2" charset="-79"/>
              </a:rPr>
              <a:t>This retrospective observational study analyzed 804 real-world consultations (July 2025–February 2026) across six specialties using </a:t>
            </a:r>
            <a:r>
              <a:rPr lang="en-US" sz="3355" dirty="0" err="1">
                <a:solidFill>
                  <a:schemeClr val="tx1"/>
                </a:solidFill>
                <a:ea typeface="Calibri" panose="020F0502020204030204" pitchFamily="34" charset="0"/>
                <a:cs typeface="Heebo" pitchFamily="2" charset="-79"/>
              </a:rPr>
              <a:t>DentalConsult</a:t>
            </a:r>
            <a:r>
              <a:rPr lang="en-US" sz="3355" dirty="0">
                <a:solidFill>
                  <a:schemeClr val="tx1"/>
                </a:solidFill>
                <a:ea typeface="Calibri" panose="020F0502020204030204" pitchFamily="34" charset="0"/>
                <a:cs typeface="Heebo" pitchFamily="2" charset="-79"/>
              </a:rPr>
              <a:t>, a military tele-dentistry platform. </a:t>
            </a:r>
            <a:br>
              <a:rPr lang="en-US" sz="3355" dirty="0">
                <a:solidFill>
                  <a:schemeClr val="tx1"/>
                </a:solidFill>
                <a:ea typeface="Calibri" panose="020F0502020204030204" pitchFamily="34" charset="0"/>
                <a:cs typeface="Heebo" pitchFamily="2" charset="-79"/>
              </a:rPr>
            </a:br>
            <a:r>
              <a:rPr lang="en-US" sz="3355" dirty="0">
                <a:solidFill>
                  <a:schemeClr val="tx1"/>
                </a:solidFill>
                <a:ea typeface="Calibri" panose="020F0502020204030204" pitchFamily="34" charset="0"/>
                <a:cs typeface="Heebo" pitchFamily="2" charset="-79"/>
              </a:rPr>
              <a:t>Outcomes evaluated response times (median, IQR), a four-component Clinical Information Completeness Index (CICI), and treatment plan documentation.</a:t>
            </a:r>
          </a:p>
        </p:txBody>
      </p:sp>
      <p:sp>
        <p:nvSpPr>
          <p:cNvPr id="7" name="TextBox 6">
            <a:extLst>
              <a:ext uri="{FF2B5EF4-FFF2-40B4-BE49-F238E27FC236}">
                <a16:creationId xmlns:a16="http://schemas.microsoft.com/office/drawing/2014/main" id="{E2139D63-9815-8191-3FE6-6E9399D22A21}"/>
              </a:ext>
            </a:extLst>
          </p:cNvPr>
          <p:cNvSpPr txBox="1"/>
          <p:nvPr/>
        </p:nvSpPr>
        <p:spPr>
          <a:xfrm>
            <a:off x="15517512" y="5677826"/>
            <a:ext cx="16740258" cy="5042657"/>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50000"/>
              </a:lnSpc>
              <a:spcBef>
                <a:spcPts val="600"/>
              </a:spcBef>
            </a:pPr>
            <a:r>
              <a:rPr lang="en-US" sz="3355" b="1" dirty="0">
                <a:solidFill>
                  <a:srgbClr val="941E21"/>
                </a:solidFill>
                <a:latin typeface="Heebo" pitchFamily="2" charset="-79"/>
                <a:cs typeface="Heebo" pitchFamily="2" charset="-79"/>
              </a:rPr>
              <a:t>Results</a:t>
            </a:r>
            <a:endParaRPr lang="en-US" sz="3355" b="1" dirty="0">
              <a:solidFill>
                <a:schemeClr val="tx1"/>
              </a:solidFill>
              <a:latin typeface="Heebo" pitchFamily="2" charset="-79"/>
              <a:cs typeface="Heebo" pitchFamily="2" charset="-79"/>
            </a:endParaRPr>
          </a:p>
          <a:p>
            <a:pPr>
              <a:spcBef>
                <a:spcPts val="600"/>
              </a:spcBef>
            </a:pPr>
            <a:r>
              <a:rPr lang="en-US" sz="3355" dirty="0">
                <a:solidFill>
                  <a:schemeClr val="tx1"/>
                </a:solidFill>
                <a:ea typeface="Calibri" panose="020F0502020204030204" pitchFamily="34" charset="0"/>
                <a:cs typeface="Heebo" pitchFamily="2" charset="-79"/>
              </a:rPr>
              <a:t>Over six months, </a:t>
            </a:r>
            <a:r>
              <a:rPr lang="en-US" sz="3355" b="1" dirty="0">
                <a:solidFill>
                  <a:schemeClr val="tx1"/>
                </a:solidFill>
                <a:ea typeface="Calibri" panose="020F0502020204030204" pitchFamily="34" charset="0"/>
                <a:cs typeface="Heebo" pitchFamily="2" charset="-79"/>
              </a:rPr>
              <a:t>804 consultations </a:t>
            </a:r>
            <a:r>
              <a:rPr lang="en-US" sz="3355" dirty="0">
                <a:solidFill>
                  <a:schemeClr val="tx1"/>
                </a:solidFill>
                <a:ea typeface="Calibri" panose="020F0502020204030204" pitchFamily="34" charset="0"/>
                <a:cs typeface="Heebo" pitchFamily="2" charset="-79"/>
              </a:rPr>
              <a:t>were submitted by 104 clinicians across 145 locations to 17 specialists. </a:t>
            </a:r>
            <a:r>
              <a:rPr lang="en-US" sz="3355" b="1" dirty="0">
                <a:solidFill>
                  <a:schemeClr val="tx1"/>
                </a:solidFill>
                <a:ea typeface="Calibri" panose="020F0502020204030204" pitchFamily="34" charset="0"/>
                <a:cs typeface="Heebo" pitchFamily="2" charset="-79"/>
              </a:rPr>
              <a:t>Monthly volume tripled over six months </a:t>
            </a:r>
            <a:r>
              <a:rPr lang="en-US" sz="3355" dirty="0">
                <a:solidFill>
                  <a:schemeClr val="tx1"/>
                </a:solidFill>
                <a:ea typeface="Calibri" panose="020F0502020204030204" pitchFamily="34" charset="0"/>
                <a:cs typeface="Heebo" pitchFamily="2" charset="-79"/>
              </a:rPr>
              <a:t>(79 in September 2025 to 234 in February 2026). Endodontics (45.8%) and Prosthodontics (43.7%) dominated volume. The completion rate reached 94.0%, with 100% treatment plan documentation and a mean CICI score of 3.24/4. Median response time was 24.5 hours overall, ranging from 5.9 hours (Prosthodontics) to 66.3 hours (Endodontics).</a:t>
            </a:r>
          </a:p>
          <a:p>
            <a:pPr algn="just"/>
            <a:endParaRPr lang="en-US" sz="3355" dirty="0">
              <a:solidFill>
                <a:schemeClr val="tx1"/>
              </a:solidFill>
              <a:ea typeface="Calibri" panose="020F0502020204030204" pitchFamily="34" charset="0"/>
              <a:cs typeface="Heebo" pitchFamily="2" charset="-79"/>
            </a:endParaRPr>
          </a:p>
        </p:txBody>
      </p:sp>
      <p:sp>
        <p:nvSpPr>
          <p:cNvPr id="8" name="TextBox 7">
            <a:extLst>
              <a:ext uri="{FF2B5EF4-FFF2-40B4-BE49-F238E27FC236}">
                <a16:creationId xmlns:a16="http://schemas.microsoft.com/office/drawing/2014/main" id="{CFECCCAD-465F-5E20-2088-CB7963E82517}"/>
              </a:ext>
            </a:extLst>
          </p:cNvPr>
          <p:cNvSpPr txBox="1"/>
          <p:nvPr/>
        </p:nvSpPr>
        <p:spPr>
          <a:xfrm>
            <a:off x="8683474" y="15657516"/>
            <a:ext cx="17060404" cy="3328996"/>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50000"/>
              </a:lnSpc>
              <a:spcBef>
                <a:spcPts val="600"/>
              </a:spcBef>
            </a:pPr>
            <a:r>
              <a:rPr lang="en-US" sz="3355" b="1" dirty="0">
                <a:solidFill>
                  <a:srgbClr val="941E21"/>
                </a:solidFill>
                <a:latin typeface="Heebo" pitchFamily="2" charset="-79"/>
                <a:cs typeface="Heebo" pitchFamily="2" charset="-79"/>
              </a:rPr>
              <a:t>Conclusion</a:t>
            </a:r>
          </a:p>
          <a:p>
            <a:pPr>
              <a:spcBef>
                <a:spcPts val="600"/>
              </a:spcBef>
            </a:pPr>
            <a:r>
              <a:rPr lang="en-US" sz="3355" dirty="0">
                <a:solidFill>
                  <a:schemeClr val="tx1"/>
                </a:solidFill>
                <a:ea typeface="Calibri" panose="020F0502020204030204" pitchFamily="34" charset="0"/>
                <a:cs typeface="Heebo" pitchFamily="2" charset="-79"/>
              </a:rPr>
              <a:t>To our knowledge, this is the first evaluation of a dedicated military </a:t>
            </a:r>
            <a:r>
              <a:rPr lang="en-US" sz="3355" dirty="0" err="1">
                <a:solidFill>
                  <a:schemeClr val="tx1"/>
                </a:solidFill>
                <a:ea typeface="Calibri" panose="020F0502020204030204" pitchFamily="34" charset="0"/>
                <a:cs typeface="Heebo" pitchFamily="2" charset="-79"/>
              </a:rPr>
              <a:t>teledentistry</a:t>
            </a:r>
            <a:r>
              <a:rPr lang="en-US" sz="3355" dirty="0">
                <a:solidFill>
                  <a:schemeClr val="tx1"/>
                </a:solidFill>
                <a:ea typeface="Calibri" panose="020F0502020204030204" pitchFamily="34" charset="0"/>
                <a:cs typeface="Heebo" pitchFamily="2" charset="-79"/>
              </a:rPr>
              <a:t> system. </a:t>
            </a:r>
          </a:p>
          <a:p>
            <a:r>
              <a:rPr lang="en-US" sz="3355" b="1" dirty="0">
                <a:solidFill>
                  <a:schemeClr val="tx1"/>
                </a:solidFill>
                <a:ea typeface="Calibri" panose="020F0502020204030204" pitchFamily="34" charset="0"/>
                <a:cs typeface="Heebo" pitchFamily="2" charset="-79"/>
              </a:rPr>
              <a:t>The platform demonstrated rapid adoption, short response times, and high data quality</a:t>
            </a:r>
            <a:r>
              <a:rPr lang="en-US" sz="3355" dirty="0">
                <a:solidFill>
                  <a:schemeClr val="tx1"/>
                </a:solidFill>
                <a:ea typeface="Calibri" panose="020F0502020204030204" pitchFamily="34" charset="0"/>
                <a:cs typeface="Heebo" pitchFamily="2" charset="-79"/>
              </a:rPr>
              <a:t>. </a:t>
            </a:r>
          </a:p>
          <a:p>
            <a:r>
              <a:rPr lang="en-US" sz="3355" dirty="0">
                <a:solidFill>
                  <a:schemeClr val="tx1"/>
                </a:solidFill>
                <a:ea typeface="Calibri" panose="020F0502020204030204" pitchFamily="34" charset="0"/>
                <a:cs typeface="Heebo" pitchFamily="2" charset="-79"/>
              </a:rPr>
              <a:t>Structured intake forms ensured high completeness across specialties, supporting asynchronous models for large, geographically dispersed healthcare organizations.</a:t>
            </a:r>
            <a:endParaRPr lang="x-none" sz="3355" dirty="0">
              <a:solidFill>
                <a:schemeClr val="tx1"/>
              </a:solidFill>
              <a:ea typeface="Calibri" panose="020F0502020204030204" pitchFamily="34" charset="0"/>
              <a:cs typeface="Heebo" pitchFamily="2" charset="-79"/>
            </a:endParaRPr>
          </a:p>
        </p:txBody>
      </p:sp>
      <p:sp>
        <p:nvSpPr>
          <p:cNvPr id="11" name="TextBox 10">
            <a:extLst>
              <a:ext uri="{FF2B5EF4-FFF2-40B4-BE49-F238E27FC236}">
                <a16:creationId xmlns:a16="http://schemas.microsoft.com/office/drawing/2014/main" id="{E6EDCF73-7E29-BF7F-FE8A-4E1BDCD65B7E}"/>
              </a:ext>
            </a:extLst>
          </p:cNvPr>
          <p:cNvSpPr txBox="1"/>
          <p:nvPr/>
        </p:nvSpPr>
        <p:spPr>
          <a:xfrm>
            <a:off x="10706901" y="20231210"/>
            <a:ext cx="10710211" cy="738664"/>
          </a:xfrm>
          <a:prstGeom prst="rect">
            <a:avLst/>
          </a:prstGeom>
          <a:noFill/>
        </p:spPr>
        <p:txBody>
          <a:bodyPr wrap="square">
            <a:spAutoFit/>
          </a:bodyPr>
          <a:lstStyle/>
          <a:p>
            <a:r>
              <a:rPr lang="en-US" sz="1050" b="1" dirty="0">
                <a:latin typeface="Heebo" pitchFamily="2" charset="-79"/>
                <a:cs typeface="Heebo" pitchFamily="2" charset="-79"/>
              </a:rPr>
              <a:t>Disclaimer </a:t>
            </a:r>
            <a:r>
              <a:rPr lang="en-US" sz="1050" dirty="0">
                <a:latin typeface="Heebo" pitchFamily="2" charset="-79"/>
                <a:cs typeface="Heebo" pitchFamily="2" charset="-79"/>
              </a:rPr>
              <a:t>This study was performed as part of the Israel Defense Forces Trauma and Combat Medicine Branch effort to improve the quality of combat casualty care and received no external funding or support.</a:t>
            </a:r>
            <a:endParaRPr lang="en-IL" sz="1050" dirty="0">
              <a:latin typeface="Heebo" pitchFamily="2" charset="-79"/>
              <a:cs typeface="Heebo" pitchFamily="2" charset="-79"/>
            </a:endParaRPr>
          </a:p>
          <a:p>
            <a:endParaRPr lang="en-IL" sz="1050" dirty="0">
              <a:latin typeface="Calibri" panose="020F0502020204030204" pitchFamily="34" charset="0"/>
              <a:ea typeface="Calibri" panose="020F0502020204030204" pitchFamily="34" charset="0"/>
            </a:endParaRPr>
          </a:p>
          <a:p>
            <a:endParaRPr lang="x-none" sz="1050" dirty="0">
              <a:latin typeface="Heebo" pitchFamily="2" charset="-79"/>
              <a:ea typeface="Gungsuh" panose="020B0503020000020004" pitchFamily="18" charset="-127"/>
              <a:cs typeface="Heebo" pitchFamily="2" charset="-79"/>
            </a:endParaRPr>
          </a:p>
        </p:txBody>
      </p:sp>
      <p:grpSp>
        <p:nvGrpSpPr>
          <p:cNvPr id="20" name="קבוצה 19">
            <a:extLst>
              <a:ext uri="{FF2B5EF4-FFF2-40B4-BE49-F238E27FC236}">
                <a16:creationId xmlns:a16="http://schemas.microsoft.com/office/drawing/2014/main" id="{159E466C-BE0E-41D6-AA74-9A613EFC1B95}"/>
              </a:ext>
            </a:extLst>
          </p:cNvPr>
          <p:cNvGrpSpPr/>
          <p:nvPr/>
        </p:nvGrpSpPr>
        <p:grpSpPr>
          <a:xfrm>
            <a:off x="15517512" y="10697036"/>
            <a:ext cx="16387770" cy="5498205"/>
            <a:chOff x="11843916" y="9593604"/>
            <a:chExt cx="17209708" cy="6406365"/>
          </a:xfrm>
        </p:grpSpPr>
        <p:graphicFrame>
          <p:nvGraphicFramePr>
            <p:cNvPr id="14" name="מציין מיקום תוכן 3">
              <a:extLst>
                <a:ext uri="{FF2B5EF4-FFF2-40B4-BE49-F238E27FC236}">
                  <a16:creationId xmlns:a16="http://schemas.microsoft.com/office/drawing/2014/main" id="{8FEF7245-4B47-4A0C-92B5-655168655998}"/>
                </a:ext>
              </a:extLst>
            </p:cNvPr>
            <p:cNvGraphicFramePr>
              <a:graphicFrameLocks/>
            </p:cNvGraphicFramePr>
            <p:nvPr>
              <p:extLst>
                <p:ext uri="{D42A27DB-BD31-4B8C-83A1-F6EECF244321}">
                  <p14:modId xmlns:p14="http://schemas.microsoft.com/office/powerpoint/2010/main" val="389448715"/>
                </p:ext>
              </p:extLst>
            </p:nvPr>
          </p:nvGraphicFramePr>
          <p:xfrm>
            <a:off x="11843916" y="10404922"/>
            <a:ext cx="7098051" cy="5258474"/>
          </p:xfrm>
          <a:graphic>
            <a:graphicData uri="http://schemas.openxmlformats.org/drawingml/2006/chart">
              <c:chart xmlns:c="http://schemas.openxmlformats.org/drawingml/2006/chart" xmlns:r="http://schemas.openxmlformats.org/officeDocument/2006/relationships" r:id="rId3"/>
            </a:graphicData>
          </a:graphic>
        </p:graphicFrame>
        <p:pic>
          <p:nvPicPr>
            <p:cNvPr id="12" name="תמונה 11">
              <a:extLst>
                <a:ext uri="{FF2B5EF4-FFF2-40B4-BE49-F238E27FC236}">
                  <a16:creationId xmlns:a16="http://schemas.microsoft.com/office/drawing/2014/main" id="{49E25C8E-60EE-47BA-AA77-566F324107F3}"/>
                </a:ext>
              </a:extLst>
            </p:cNvPr>
            <p:cNvPicPr>
              <a:picLocks noChangeAspect="1"/>
            </p:cNvPicPr>
            <p:nvPr/>
          </p:nvPicPr>
          <p:blipFill>
            <a:blip r:embed="rId4"/>
            <a:stretch>
              <a:fillRect/>
            </a:stretch>
          </p:blipFill>
          <p:spPr>
            <a:xfrm>
              <a:off x="12646620" y="9722095"/>
              <a:ext cx="5226613" cy="532051"/>
            </a:xfrm>
            <a:prstGeom prst="rect">
              <a:avLst/>
            </a:prstGeom>
          </p:spPr>
        </p:pic>
        <p:graphicFrame>
          <p:nvGraphicFramePr>
            <p:cNvPr id="19" name="תרשים 18">
              <a:extLst>
                <a:ext uri="{FF2B5EF4-FFF2-40B4-BE49-F238E27FC236}">
                  <a16:creationId xmlns:a16="http://schemas.microsoft.com/office/drawing/2014/main" id="{87625394-01AF-494D-90C3-59CA5F1EFA4A}"/>
                </a:ext>
              </a:extLst>
            </p:cNvPr>
            <p:cNvGraphicFramePr/>
            <p:nvPr>
              <p:extLst>
                <p:ext uri="{D42A27DB-BD31-4B8C-83A1-F6EECF244321}">
                  <p14:modId xmlns:p14="http://schemas.microsoft.com/office/powerpoint/2010/main" val="2954490371"/>
                </p:ext>
              </p:extLst>
            </p:nvPr>
          </p:nvGraphicFramePr>
          <p:xfrm>
            <a:off x="20030057" y="10192441"/>
            <a:ext cx="9023567" cy="5807528"/>
          </p:xfrm>
          <a:graphic>
            <a:graphicData uri="http://schemas.openxmlformats.org/drawingml/2006/chart">
              <c:chart xmlns:c="http://schemas.openxmlformats.org/drawingml/2006/chart" xmlns:r="http://schemas.openxmlformats.org/officeDocument/2006/relationships" r:id="rId5"/>
            </a:graphicData>
          </a:graphic>
        </p:graphicFrame>
        <p:pic>
          <p:nvPicPr>
            <p:cNvPr id="15" name="תמונה 14">
              <a:extLst>
                <a:ext uri="{FF2B5EF4-FFF2-40B4-BE49-F238E27FC236}">
                  <a16:creationId xmlns:a16="http://schemas.microsoft.com/office/drawing/2014/main" id="{B405AC09-ACAD-4D35-A7EE-6E8F8D19D2FA}"/>
                </a:ext>
              </a:extLst>
            </p:cNvPr>
            <p:cNvPicPr>
              <a:picLocks noChangeAspect="1"/>
            </p:cNvPicPr>
            <p:nvPr/>
          </p:nvPicPr>
          <p:blipFill>
            <a:blip r:embed="rId6"/>
            <a:stretch>
              <a:fillRect/>
            </a:stretch>
          </p:blipFill>
          <p:spPr>
            <a:xfrm>
              <a:off x="20921707" y="9593604"/>
              <a:ext cx="6778719" cy="632680"/>
            </a:xfrm>
            <a:prstGeom prst="rect">
              <a:avLst/>
            </a:prstGeom>
          </p:spPr>
        </p:pic>
      </p:grpSp>
    </p:spTree>
    <p:extLst>
      <p:ext uri="{BB962C8B-B14F-4D97-AF65-F5344CB8AC3E}">
        <p14:creationId xmlns:p14="http://schemas.microsoft.com/office/powerpoint/2010/main" val="11267131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203</TotalTime>
  <Words>320</Words>
  <Application>Microsoft Office PowerPoint</Application>
  <PresentationFormat>מותאם אישית</PresentationFormat>
  <Paragraphs>15</Paragraphs>
  <Slides>1</Slides>
  <Notes>0</Notes>
  <HiddenSlides>0</HiddenSlides>
  <MMClips>0</MMClips>
  <ScaleCrop>false</ScaleCrop>
  <HeadingPairs>
    <vt:vector size="6" baseType="variant">
      <vt:variant>
        <vt:lpstr>גופנים בשימוש</vt:lpstr>
      </vt:variant>
      <vt:variant>
        <vt:i4>7</vt:i4>
      </vt:variant>
      <vt:variant>
        <vt:lpstr>ערכת נושא</vt:lpstr>
      </vt:variant>
      <vt:variant>
        <vt:i4>1</vt:i4>
      </vt:variant>
      <vt:variant>
        <vt:lpstr>כותרות שקופיות</vt:lpstr>
      </vt:variant>
      <vt:variant>
        <vt:i4>1</vt:i4>
      </vt:variant>
    </vt:vector>
  </HeadingPairs>
  <TitlesOfParts>
    <vt:vector size="9" baseType="lpstr">
      <vt:lpstr>Gungsuh</vt:lpstr>
      <vt:lpstr>Aptos</vt:lpstr>
      <vt:lpstr>Aptos Display</vt:lpstr>
      <vt:lpstr>Arial</vt:lpstr>
      <vt:lpstr>Calibri</vt:lpstr>
      <vt:lpstr>Heebo</vt:lpstr>
      <vt:lpstr>Times New Roman</vt:lpstr>
      <vt:lpstr>Office Theme</vt:lpstr>
      <vt:lpstr>מצגת של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tyrone eclair</dc:creator>
  <cp:lastModifiedBy>Hadas</cp:lastModifiedBy>
  <cp:revision>23</cp:revision>
  <dcterms:created xsi:type="dcterms:W3CDTF">2024-07-24T12:22:09Z</dcterms:created>
  <dcterms:modified xsi:type="dcterms:W3CDTF">2026-07-21T20:44:16Z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01b9bfc-c426-492e-a46c-1a922d5fe54b_Enabled">
    <vt:lpwstr>true</vt:lpwstr>
  </property>
  <property fmtid="{D5CDD505-2E9C-101B-9397-08002B2CF9AE}" pid="3" name="MSIP_Label_701b9bfc-c426-492e-a46c-1a922d5fe54b_SetDate">
    <vt:lpwstr>2026-07-09T13:54:55Z</vt:lpwstr>
  </property>
  <property fmtid="{D5CDD505-2E9C-101B-9397-08002B2CF9AE}" pid="4" name="MSIP_Label_701b9bfc-c426-492e-a46c-1a922d5fe54b_Method">
    <vt:lpwstr>Privileged</vt:lpwstr>
  </property>
  <property fmtid="{D5CDD505-2E9C-101B-9397-08002B2CF9AE}" pid="5" name="MSIP_Label_701b9bfc-c426-492e-a46c-1a922d5fe54b_Name">
    <vt:lpwstr>בלמ"ס</vt:lpwstr>
  </property>
  <property fmtid="{D5CDD505-2E9C-101B-9397-08002B2CF9AE}" pid="6" name="MSIP_Label_701b9bfc-c426-492e-a46c-1a922d5fe54b_SiteId">
    <vt:lpwstr>78820852-55fa-450b-908d-45c0d911e76b</vt:lpwstr>
  </property>
  <property fmtid="{D5CDD505-2E9C-101B-9397-08002B2CF9AE}" pid="7" name="MSIP_Label_701b9bfc-c426-492e-a46c-1a922d5fe54b_ActionId">
    <vt:lpwstr>c6bf95bc-11fc-4942-9d54-acb43621b3bf</vt:lpwstr>
  </property>
  <property fmtid="{D5CDD505-2E9C-101B-9397-08002B2CF9AE}" pid="8" name="MSIP_Label_701b9bfc-c426-492e-a46c-1a922d5fe54b_ContentBits">
    <vt:lpwstr>1</vt:lpwstr>
  </property>
  <property fmtid="{D5CDD505-2E9C-101B-9397-08002B2CF9AE}" pid="9" name="MSIP_Label_701b9bfc-c426-492e-a46c-1a922d5fe54b_Tag">
    <vt:lpwstr>10, 0, 1, 1</vt:lpwstr>
  </property>
  <property fmtid="{D5CDD505-2E9C-101B-9397-08002B2CF9AE}" pid="10" name="ClassificationContentMarkingHeaderLocations">
    <vt:lpwstr>Office Theme:8</vt:lpwstr>
  </property>
  <property fmtid="{D5CDD505-2E9C-101B-9397-08002B2CF9AE}" pid="11" name="ClassificationContentMarkingHeaderText">
    <vt:lpwstr>- בלמ"ס -</vt:lpwstr>
  </property>
</Properties>
</file>