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9" r:id="rId2"/>
  </p:sldIdLst>
  <p:sldSz cx="51206400" cy="30724475"/>
  <p:notesSz cx="6881813" cy="9296400"/>
  <p:defaultTex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8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8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8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8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253" userDrawn="1">
          <p15:clr>
            <a:srgbClr val="A4A3A4"/>
          </p15:clr>
        </p15:guide>
        <p15:guide id="2" pos="215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6C0E6"/>
    <a:srgbClr val="D0E3F4"/>
    <a:srgbClr val="AFCEEB"/>
    <a:srgbClr val="A5C9E9"/>
    <a:srgbClr val="B8D4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9E0810-DE23-3742-9677-4DA89E73E2E9}" v="17" dt="2026-07-03T10:12:12.1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208"/>
    <p:restoredTop sz="94607"/>
  </p:normalViewPr>
  <p:slideViewPr>
    <p:cSldViewPr snapToGrid="0">
      <p:cViewPr varScale="1">
        <p:scale>
          <a:sx n="25" d="100"/>
          <a:sy n="25" d="100"/>
        </p:scale>
        <p:origin x="1290" y="60"/>
      </p:cViewPr>
      <p:guideLst>
        <p:guide orient="horz" pos="4253"/>
        <p:guide pos="21552"/>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TBI</c:v>
                </c:pt>
              </c:strCache>
            </c:strRef>
          </c:tx>
          <c:spPr>
            <a:ln w="76200" cap="rnd">
              <a:solidFill>
                <a:schemeClr val="accent1"/>
              </a:solidFill>
              <a:round/>
            </a:ln>
            <a:effectLst/>
          </c:spPr>
          <c:marker>
            <c:symbol val="none"/>
          </c:marker>
          <c:cat>
            <c:strRef>
              <c:f>Sheet1!$B$1:$C$1</c:f>
              <c:strCache>
                <c:ptCount val="2"/>
                <c:pt idx="0">
                  <c:v>Low Resilience</c:v>
                </c:pt>
                <c:pt idx="1">
                  <c:v>High Resilience</c:v>
                </c:pt>
              </c:strCache>
            </c:strRef>
          </c:cat>
          <c:val>
            <c:numRef>
              <c:f>Sheet1!$B$2:$C$2</c:f>
              <c:numCache>
                <c:formatCode>General</c:formatCode>
                <c:ptCount val="2"/>
                <c:pt idx="0">
                  <c:v>10.491113530000002</c:v>
                </c:pt>
                <c:pt idx="1">
                  <c:v>5.2949164899999994</c:v>
                </c:pt>
              </c:numCache>
            </c:numRef>
          </c:val>
          <c:smooth val="0"/>
          <c:extLst>
            <c:ext xmlns:c16="http://schemas.microsoft.com/office/drawing/2014/chart" uri="{C3380CC4-5D6E-409C-BE32-E72D297353CC}">
              <c16:uniqueId val="{00000000-3A04-4BF2-846F-C8F2E9C700B0}"/>
            </c:ext>
          </c:extLst>
        </c:ser>
        <c:ser>
          <c:idx val="1"/>
          <c:order val="1"/>
          <c:tx>
            <c:strRef>
              <c:f>Sheet1!$A$3</c:f>
              <c:strCache>
                <c:ptCount val="1"/>
                <c:pt idx="0">
                  <c:v>No TBI</c:v>
                </c:pt>
              </c:strCache>
            </c:strRef>
          </c:tx>
          <c:spPr>
            <a:ln w="76200" cap="rnd">
              <a:solidFill>
                <a:schemeClr val="accent2"/>
              </a:solidFill>
              <a:round/>
            </a:ln>
            <a:effectLst/>
          </c:spPr>
          <c:marker>
            <c:symbol val="none"/>
          </c:marker>
          <c:cat>
            <c:strRef>
              <c:f>Sheet1!$B$1:$C$1</c:f>
              <c:strCache>
                <c:ptCount val="2"/>
                <c:pt idx="0">
                  <c:v>Low Resilience</c:v>
                </c:pt>
                <c:pt idx="1">
                  <c:v>High Resilience</c:v>
                </c:pt>
              </c:strCache>
            </c:strRef>
          </c:cat>
          <c:val>
            <c:numRef>
              <c:f>Sheet1!$B$3:$C$3</c:f>
              <c:numCache>
                <c:formatCode>General</c:formatCode>
                <c:ptCount val="2"/>
                <c:pt idx="0">
                  <c:v>2.6117670899999994</c:v>
                </c:pt>
                <c:pt idx="1">
                  <c:v>4.9917551699999994</c:v>
                </c:pt>
              </c:numCache>
            </c:numRef>
          </c:val>
          <c:smooth val="0"/>
          <c:extLst>
            <c:ext xmlns:c16="http://schemas.microsoft.com/office/drawing/2014/chart" uri="{C3380CC4-5D6E-409C-BE32-E72D297353CC}">
              <c16:uniqueId val="{00000001-3A04-4BF2-846F-C8F2E9C700B0}"/>
            </c:ext>
          </c:extLst>
        </c:ser>
        <c:dLbls>
          <c:showLegendKey val="0"/>
          <c:showVal val="0"/>
          <c:showCatName val="0"/>
          <c:showSerName val="0"/>
          <c:showPercent val="0"/>
          <c:showBubbleSize val="0"/>
        </c:dLbls>
        <c:smooth val="0"/>
        <c:axId val="494682752"/>
        <c:axId val="496840720"/>
      </c:lineChart>
      <c:catAx>
        <c:axId val="494682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4000" b="1" i="0" u="none" strike="noStrike" kern="1200" baseline="0">
                <a:solidFill>
                  <a:srgbClr val="002060"/>
                </a:solidFill>
                <a:latin typeface="Arial" panose="020B0604020202020204" pitchFamily="34" charset="0"/>
                <a:ea typeface="+mn-ea"/>
                <a:cs typeface="Arial" panose="020B0604020202020204" pitchFamily="34" charset="0"/>
              </a:defRPr>
            </a:pPr>
            <a:endParaRPr lang="en-US"/>
          </a:p>
        </c:txPr>
        <c:crossAx val="496840720"/>
        <c:crosses val="autoZero"/>
        <c:auto val="1"/>
        <c:lblAlgn val="ctr"/>
        <c:lblOffset val="100"/>
        <c:noMultiLvlLbl val="0"/>
      </c:catAx>
      <c:valAx>
        <c:axId val="4968407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4000" b="1" i="0" u="none" strike="noStrike" kern="1200" baseline="0">
                    <a:solidFill>
                      <a:srgbClr val="002060"/>
                    </a:solidFill>
                    <a:latin typeface="Arial" panose="020B0604020202020204" pitchFamily="34" charset="0"/>
                    <a:ea typeface="+mn-ea"/>
                    <a:cs typeface="Arial" panose="020B0604020202020204" pitchFamily="34" charset="0"/>
                  </a:defRPr>
                </a:pPr>
                <a:r>
                  <a:rPr lang="en-US" sz="4000" b="1" dirty="0">
                    <a:solidFill>
                      <a:srgbClr val="002060"/>
                    </a:solidFill>
                    <a:latin typeface="Arial" panose="020B0604020202020204" pitchFamily="34" charset="0"/>
                    <a:cs typeface="Arial" panose="020B0604020202020204" pitchFamily="34" charset="0"/>
                  </a:rPr>
                  <a:t>PSQI Score</a:t>
                </a:r>
              </a:p>
            </c:rich>
          </c:tx>
          <c:overlay val="0"/>
          <c:spPr>
            <a:noFill/>
            <a:ln>
              <a:noFill/>
            </a:ln>
            <a:effectLst/>
          </c:spPr>
          <c:txPr>
            <a:bodyPr rot="-5400000" spcFirstLastPara="1" vertOverflow="ellipsis" vert="horz" wrap="square" anchor="ctr" anchorCtr="1"/>
            <a:lstStyle/>
            <a:p>
              <a:pPr>
                <a:defRPr sz="4000" b="1" i="0" u="none" strike="noStrike" kern="1200" baseline="0">
                  <a:solidFill>
                    <a:srgbClr val="00206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4000" b="1" i="0" u="none" strike="noStrike" kern="1200" baseline="0">
                <a:solidFill>
                  <a:srgbClr val="002060"/>
                </a:solidFill>
                <a:latin typeface="Arial" panose="020B0604020202020204" pitchFamily="34" charset="0"/>
                <a:ea typeface="+mn-ea"/>
                <a:cs typeface="Arial" panose="020B0604020202020204" pitchFamily="34" charset="0"/>
              </a:defRPr>
            </a:pPr>
            <a:endParaRPr lang="en-US"/>
          </a:p>
        </c:txPr>
        <c:crossAx val="4946827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4000" b="1" i="0" u="none" strike="noStrike" kern="1200" baseline="0">
              <a:solidFill>
                <a:srgbClr val="00206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026">
            <a:extLst>
              <a:ext uri="{FF2B5EF4-FFF2-40B4-BE49-F238E27FC236}">
                <a16:creationId xmlns:a16="http://schemas.microsoft.com/office/drawing/2014/main" id="{11A60F8F-2A18-230F-46A1-D953438334C3}"/>
              </a:ext>
            </a:extLst>
          </p:cNvPr>
          <p:cNvSpPr>
            <a:spLocks noGrp="1" noChangeArrowheads="1"/>
          </p:cNvSpPr>
          <p:nvPr>
            <p:ph type="hdr" sz="quarter"/>
          </p:nvPr>
        </p:nvSpPr>
        <p:spPr bwMode="auto">
          <a:xfrm>
            <a:off x="0" y="0"/>
            <a:ext cx="2982913" cy="463550"/>
          </a:xfrm>
          <a:prstGeom prst="rect">
            <a:avLst/>
          </a:prstGeom>
          <a:noFill/>
          <a:ln w="9525">
            <a:noFill/>
            <a:miter lim="800000"/>
            <a:headEnd/>
            <a:tailEnd/>
          </a:ln>
          <a:effectLst/>
        </p:spPr>
        <p:txBody>
          <a:bodyPr vert="horz" wrap="square" lIns="93058" tIns="46528" rIns="93058" bIns="46528" numCol="1" anchor="t" anchorCtr="0" compatLnSpc="1">
            <a:prstTxWarp prst="textNoShape">
              <a:avLst/>
            </a:prstTxWarp>
          </a:bodyPr>
          <a:lstStyle>
            <a:lvl1pPr defTabSz="930275" eaLnBrk="1" hangingPunct="1">
              <a:defRPr sz="1300">
                <a:ea typeface="MS PGothic" panose="020B0600070205080204" pitchFamily="34" charset="-128"/>
              </a:defRPr>
            </a:lvl1pPr>
          </a:lstStyle>
          <a:p>
            <a:pPr>
              <a:defRPr/>
            </a:pPr>
            <a:endParaRPr lang="en-US" altLang="en-US"/>
          </a:p>
        </p:txBody>
      </p:sp>
      <p:sp>
        <p:nvSpPr>
          <p:cNvPr id="6147" name="Rectangle 1027">
            <a:extLst>
              <a:ext uri="{FF2B5EF4-FFF2-40B4-BE49-F238E27FC236}">
                <a16:creationId xmlns:a16="http://schemas.microsoft.com/office/drawing/2014/main" id="{1CEC8B73-886F-E8B9-3CD0-F0ADBB5691AE}"/>
              </a:ext>
            </a:extLst>
          </p:cNvPr>
          <p:cNvSpPr>
            <a:spLocks noGrp="1" noChangeArrowheads="1"/>
          </p:cNvSpPr>
          <p:nvPr>
            <p:ph type="dt" sz="quarter" idx="1"/>
          </p:nvPr>
        </p:nvSpPr>
        <p:spPr bwMode="auto">
          <a:xfrm>
            <a:off x="3898900" y="0"/>
            <a:ext cx="2982913" cy="463550"/>
          </a:xfrm>
          <a:prstGeom prst="rect">
            <a:avLst/>
          </a:prstGeom>
          <a:noFill/>
          <a:ln w="9525">
            <a:noFill/>
            <a:miter lim="800000"/>
            <a:headEnd/>
            <a:tailEnd/>
          </a:ln>
          <a:effectLst/>
        </p:spPr>
        <p:txBody>
          <a:bodyPr vert="horz" wrap="square" lIns="93058" tIns="46528" rIns="93058" bIns="46528" numCol="1" anchor="t" anchorCtr="0" compatLnSpc="1">
            <a:prstTxWarp prst="textNoShape">
              <a:avLst/>
            </a:prstTxWarp>
          </a:bodyPr>
          <a:lstStyle>
            <a:lvl1pPr algn="r" defTabSz="930275" eaLnBrk="1" hangingPunct="1">
              <a:defRPr sz="1300">
                <a:ea typeface="MS PGothic" panose="020B0600070205080204" pitchFamily="34" charset="-128"/>
              </a:defRPr>
            </a:lvl1pPr>
          </a:lstStyle>
          <a:p>
            <a:pPr>
              <a:defRPr/>
            </a:pPr>
            <a:endParaRPr lang="en-US" altLang="en-US"/>
          </a:p>
        </p:txBody>
      </p:sp>
      <p:sp>
        <p:nvSpPr>
          <p:cNvPr id="6148" name="Rectangle 1028">
            <a:extLst>
              <a:ext uri="{FF2B5EF4-FFF2-40B4-BE49-F238E27FC236}">
                <a16:creationId xmlns:a16="http://schemas.microsoft.com/office/drawing/2014/main" id="{6F2BD8D2-0A11-ED6B-AAF4-3C3D299741DE}"/>
              </a:ext>
            </a:extLst>
          </p:cNvPr>
          <p:cNvSpPr>
            <a:spLocks noGrp="1" noChangeArrowheads="1"/>
          </p:cNvSpPr>
          <p:nvPr>
            <p:ph type="ftr" sz="quarter" idx="2"/>
          </p:nvPr>
        </p:nvSpPr>
        <p:spPr bwMode="auto">
          <a:xfrm>
            <a:off x="0" y="8832850"/>
            <a:ext cx="2982913" cy="463550"/>
          </a:xfrm>
          <a:prstGeom prst="rect">
            <a:avLst/>
          </a:prstGeom>
          <a:noFill/>
          <a:ln w="9525">
            <a:noFill/>
            <a:miter lim="800000"/>
            <a:headEnd/>
            <a:tailEnd/>
          </a:ln>
          <a:effectLst/>
        </p:spPr>
        <p:txBody>
          <a:bodyPr vert="horz" wrap="square" lIns="93058" tIns="46528" rIns="93058" bIns="46528" numCol="1" anchor="b" anchorCtr="0" compatLnSpc="1">
            <a:prstTxWarp prst="textNoShape">
              <a:avLst/>
            </a:prstTxWarp>
          </a:bodyPr>
          <a:lstStyle>
            <a:lvl1pPr defTabSz="930275" eaLnBrk="1" hangingPunct="1">
              <a:defRPr sz="1300">
                <a:ea typeface="MS PGothic" panose="020B0600070205080204" pitchFamily="34" charset="-128"/>
              </a:defRPr>
            </a:lvl1pPr>
          </a:lstStyle>
          <a:p>
            <a:pPr>
              <a:defRPr/>
            </a:pPr>
            <a:endParaRPr lang="en-US" altLang="en-US"/>
          </a:p>
        </p:txBody>
      </p:sp>
      <p:sp>
        <p:nvSpPr>
          <p:cNvPr id="6149" name="Rectangle 1029">
            <a:extLst>
              <a:ext uri="{FF2B5EF4-FFF2-40B4-BE49-F238E27FC236}">
                <a16:creationId xmlns:a16="http://schemas.microsoft.com/office/drawing/2014/main" id="{A9B4AEE1-1140-C399-A572-552DAEC4CF74}"/>
              </a:ext>
            </a:extLst>
          </p:cNvPr>
          <p:cNvSpPr>
            <a:spLocks noGrp="1" noChangeArrowheads="1"/>
          </p:cNvSpPr>
          <p:nvPr>
            <p:ph type="sldNum" sz="quarter" idx="3"/>
          </p:nvPr>
        </p:nvSpPr>
        <p:spPr bwMode="auto">
          <a:xfrm>
            <a:off x="3898900" y="8832850"/>
            <a:ext cx="2982913" cy="463550"/>
          </a:xfrm>
          <a:prstGeom prst="rect">
            <a:avLst/>
          </a:prstGeom>
          <a:noFill/>
          <a:ln w="9525">
            <a:noFill/>
            <a:miter lim="800000"/>
            <a:headEnd/>
            <a:tailEnd/>
          </a:ln>
          <a:effectLst/>
        </p:spPr>
        <p:txBody>
          <a:bodyPr vert="horz" wrap="square" lIns="93058" tIns="46528" rIns="93058" bIns="46528" numCol="1" anchor="b" anchorCtr="0" compatLnSpc="1">
            <a:prstTxWarp prst="textNoShape">
              <a:avLst/>
            </a:prstTxWarp>
          </a:bodyPr>
          <a:lstStyle>
            <a:lvl1pPr algn="r" defTabSz="930275" eaLnBrk="1" hangingPunct="1">
              <a:defRPr sz="1300"/>
            </a:lvl1pPr>
          </a:lstStyle>
          <a:p>
            <a:pPr>
              <a:defRPr/>
            </a:pPr>
            <a:fld id="{87EC45EB-9616-E148-9586-6C2672C77436}"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6841F6A-F63D-9484-DA56-D05152E6BF7E}"/>
              </a:ext>
            </a:extLst>
          </p:cNvPr>
          <p:cNvSpPr>
            <a:spLocks noGrp="1"/>
          </p:cNvSpPr>
          <p:nvPr>
            <p:ph type="hdr" sz="quarter"/>
          </p:nvPr>
        </p:nvSpPr>
        <p:spPr>
          <a:xfrm>
            <a:off x="0" y="0"/>
            <a:ext cx="2982913" cy="465138"/>
          </a:xfrm>
          <a:prstGeom prst="rect">
            <a:avLst/>
          </a:prstGeom>
        </p:spPr>
        <p:txBody>
          <a:bodyPr vert="horz" wrap="square" lIns="17163" tIns="8582" rIns="17163" bIns="8582" numCol="1" anchor="t" anchorCtr="0" compatLnSpc="1">
            <a:prstTxWarp prst="textNoShape">
              <a:avLst/>
            </a:prstTxWarp>
          </a:bodyPr>
          <a:lstStyle>
            <a:lvl1pPr eaLnBrk="1" hangingPunct="1">
              <a:defRPr sz="200">
                <a:ea typeface="MS PGothic" panose="020B0600070205080204" pitchFamily="34" charset="-128"/>
              </a:defRPr>
            </a:lvl1pPr>
          </a:lstStyle>
          <a:p>
            <a:pPr>
              <a:defRPr/>
            </a:pPr>
            <a:endParaRPr lang="en-US" altLang="en-US"/>
          </a:p>
        </p:txBody>
      </p:sp>
      <p:sp>
        <p:nvSpPr>
          <p:cNvPr id="3" name="Date Placeholder 2">
            <a:extLst>
              <a:ext uri="{FF2B5EF4-FFF2-40B4-BE49-F238E27FC236}">
                <a16:creationId xmlns:a16="http://schemas.microsoft.com/office/drawing/2014/main" id="{41BAA954-666E-EE5C-E9ED-5E971F1BC0F8}"/>
              </a:ext>
            </a:extLst>
          </p:cNvPr>
          <p:cNvSpPr>
            <a:spLocks noGrp="1"/>
          </p:cNvSpPr>
          <p:nvPr>
            <p:ph type="dt" idx="1"/>
          </p:nvPr>
        </p:nvSpPr>
        <p:spPr>
          <a:xfrm>
            <a:off x="3897313" y="0"/>
            <a:ext cx="2982912" cy="465138"/>
          </a:xfrm>
          <a:prstGeom prst="rect">
            <a:avLst/>
          </a:prstGeom>
        </p:spPr>
        <p:txBody>
          <a:bodyPr vert="horz" wrap="square" lIns="17163" tIns="8582" rIns="17163" bIns="8582" numCol="1" anchor="t" anchorCtr="0" compatLnSpc="1">
            <a:prstTxWarp prst="textNoShape">
              <a:avLst/>
            </a:prstTxWarp>
          </a:bodyPr>
          <a:lstStyle>
            <a:lvl1pPr algn="r" eaLnBrk="1" hangingPunct="1">
              <a:defRPr sz="200">
                <a:latin typeface="Times New Roman" charset="0"/>
                <a:ea typeface="MS PGothic" charset="-128"/>
              </a:defRPr>
            </a:lvl1pPr>
          </a:lstStyle>
          <a:p>
            <a:pPr>
              <a:defRPr/>
            </a:pPr>
            <a:fld id="{F2C2B00A-236F-634B-95F8-04DD88040515}" type="datetime1">
              <a:rPr lang="en-US" altLang="x-none"/>
              <a:pPr>
                <a:defRPr/>
              </a:pPr>
              <a:t>7/6/2026</a:t>
            </a:fld>
            <a:endParaRPr lang="en-US" altLang="x-none"/>
          </a:p>
        </p:txBody>
      </p:sp>
      <p:sp>
        <p:nvSpPr>
          <p:cNvPr id="4" name="Slide Image Placeholder 3">
            <a:extLst>
              <a:ext uri="{FF2B5EF4-FFF2-40B4-BE49-F238E27FC236}">
                <a16:creationId xmlns:a16="http://schemas.microsoft.com/office/drawing/2014/main" id="{088FDA74-653C-EEB5-E2DD-CFBB9389BA16}"/>
              </a:ext>
            </a:extLst>
          </p:cNvPr>
          <p:cNvSpPr>
            <a:spLocks noGrp="1" noRot="1" noChangeAspect="1"/>
          </p:cNvSpPr>
          <p:nvPr>
            <p:ph type="sldImg" idx="2"/>
          </p:nvPr>
        </p:nvSpPr>
        <p:spPr>
          <a:xfrm>
            <a:off x="536575" y="696913"/>
            <a:ext cx="5808663" cy="3486150"/>
          </a:xfrm>
          <a:prstGeom prst="rect">
            <a:avLst/>
          </a:prstGeom>
          <a:noFill/>
          <a:ln w="12700">
            <a:solidFill>
              <a:prstClr val="black"/>
            </a:solidFill>
          </a:ln>
        </p:spPr>
        <p:txBody>
          <a:bodyPr vert="horz" wrap="square" lIns="17163" tIns="8582" rIns="17163" bIns="8582" numCol="1" anchor="ctr" anchorCtr="0" compatLnSpc="1">
            <a:prstTxWarp prst="textNoShape">
              <a:avLst/>
            </a:prstTxWarp>
          </a:bodyPr>
          <a:lstStyle/>
          <a:p>
            <a:pPr lvl="0"/>
            <a:endParaRPr lang="en-US" noProof="0"/>
          </a:p>
        </p:txBody>
      </p:sp>
      <p:sp>
        <p:nvSpPr>
          <p:cNvPr id="5" name="Notes Placeholder 4">
            <a:extLst>
              <a:ext uri="{FF2B5EF4-FFF2-40B4-BE49-F238E27FC236}">
                <a16:creationId xmlns:a16="http://schemas.microsoft.com/office/drawing/2014/main" id="{0FD4A06D-6404-5B18-373C-8DDFB3AE1ADC}"/>
              </a:ext>
            </a:extLst>
          </p:cNvPr>
          <p:cNvSpPr>
            <a:spLocks noGrp="1"/>
          </p:cNvSpPr>
          <p:nvPr>
            <p:ph type="body" sz="quarter" idx="3"/>
          </p:nvPr>
        </p:nvSpPr>
        <p:spPr>
          <a:xfrm>
            <a:off x="688975" y="4416425"/>
            <a:ext cx="5503863" cy="4183063"/>
          </a:xfrm>
          <a:prstGeom prst="rect">
            <a:avLst/>
          </a:prstGeom>
        </p:spPr>
        <p:txBody>
          <a:bodyPr vert="horz" wrap="square" lIns="17163" tIns="8582" rIns="17163" bIns="8582"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B91D54A-04BA-A6AE-3FE5-E0AC5B4E693E}"/>
              </a:ext>
            </a:extLst>
          </p:cNvPr>
          <p:cNvSpPr>
            <a:spLocks noGrp="1"/>
          </p:cNvSpPr>
          <p:nvPr>
            <p:ph type="ftr" sz="quarter" idx="4"/>
          </p:nvPr>
        </p:nvSpPr>
        <p:spPr>
          <a:xfrm>
            <a:off x="0" y="8829675"/>
            <a:ext cx="2982913" cy="465138"/>
          </a:xfrm>
          <a:prstGeom prst="rect">
            <a:avLst/>
          </a:prstGeom>
        </p:spPr>
        <p:txBody>
          <a:bodyPr vert="horz" wrap="square" lIns="17163" tIns="8582" rIns="17163" bIns="8582" numCol="1" anchor="b" anchorCtr="0" compatLnSpc="1">
            <a:prstTxWarp prst="textNoShape">
              <a:avLst/>
            </a:prstTxWarp>
          </a:bodyPr>
          <a:lstStyle>
            <a:lvl1pPr eaLnBrk="1" hangingPunct="1">
              <a:defRPr sz="200">
                <a:ea typeface="MS PGothic" panose="020B0600070205080204" pitchFamily="34" charset="-128"/>
              </a:defRPr>
            </a:lvl1pPr>
          </a:lstStyle>
          <a:p>
            <a:pPr>
              <a:defRPr/>
            </a:pPr>
            <a:endParaRPr lang="en-US" altLang="en-US"/>
          </a:p>
        </p:txBody>
      </p:sp>
      <p:sp>
        <p:nvSpPr>
          <p:cNvPr id="7" name="Slide Number Placeholder 6">
            <a:extLst>
              <a:ext uri="{FF2B5EF4-FFF2-40B4-BE49-F238E27FC236}">
                <a16:creationId xmlns:a16="http://schemas.microsoft.com/office/drawing/2014/main" id="{0E69D276-0699-5D8C-0925-F5C58F16029E}"/>
              </a:ext>
            </a:extLst>
          </p:cNvPr>
          <p:cNvSpPr>
            <a:spLocks noGrp="1"/>
          </p:cNvSpPr>
          <p:nvPr>
            <p:ph type="sldNum" sz="quarter" idx="5"/>
          </p:nvPr>
        </p:nvSpPr>
        <p:spPr>
          <a:xfrm>
            <a:off x="3897313" y="8829675"/>
            <a:ext cx="2982912" cy="465138"/>
          </a:xfrm>
          <a:prstGeom prst="rect">
            <a:avLst/>
          </a:prstGeom>
        </p:spPr>
        <p:txBody>
          <a:bodyPr vert="horz" wrap="square" lIns="17163" tIns="8582" rIns="17163" bIns="8582" numCol="1" anchor="b" anchorCtr="0" compatLnSpc="1">
            <a:prstTxWarp prst="textNoShape">
              <a:avLst/>
            </a:prstTxWarp>
          </a:bodyPr>
          <a:lstStyle>
            <a:lvl1pPr algn="r" eaLnBrk="1" hangingPunct="1">
              <a:defRPr sz="200"/>
            </a:lvl1pPr>
          </a:lstStyle>
          <a:p>
            <a:pPr>
              <a:defRPr/>
            </a:pPr>
            <a:fld id="{CD4AD176-5596-7D4A-B87D-05CCA400FE2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8E63790F-ED32-AF89-5C03-1218610A0E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0BFEEC5A-574B-0D72-C37A-2B06388AB1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6387" name="Slide Number Placeholder 3">
            <a:extLst>
              <a:ext uri="{FF2B5EF4-FFF2-40B4-BE49-F238E27FC236}">
                <a16:creationId xmlns:a16="http://schemas.microsoft.com/office/drawing/2014/main" id="{69BF555D-CD13-393B-BB0A-97DE0EA6C33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ea typeface="MS PGothic" panose="020B0600070205080204" pitchFamily="34" charset="-128"/>
              </a:defRPr>
            </a:lvl1pPr>
            <a:lvl2pPr marL="742950" indent="-285750">
              <a:defRPr sz="2800">
                <a:solidFill>
                  <a:schemeClr val="tx1"/>
                </a:solidFill>
                <a:latin typeface="Times New Roman" panose="02020603050405020304" pitchFamily="18" charset="0"/>
                <a:ea typeface="MS PGothic" panose="020B0600070205080204" pitchFamily="34" charset="-128"/>
              </a:defRPr>
            </a:lvl2pPr>
            <a:lvl3pPr marL="1143000" indent="-228600">
              <a:defRPr sz="2800">
                <a:solidFill>
                  <a:schemeClr val="tx1"/>
                </a:solidFill>
                <a:latin typeface="Times New Roman" panose="02020603050405020304" pitchFamily="18" charset="0"/>
                <a:ea typeface="MS PGothic" panose="020B0600070205080204" pitchFamily="34" charset="-128"/>
              </a:defRPr>
            </a:lvl3pPr>
            <a:lvl4pPr marL="1600200" indent="-228600">
              <a:defRPr sz="2800">
                <a:solidFill>
                  <a:schemeClr val="tx1"/>
                </a:solidFill>
                <a:latin typeface="Times New Roman" panose="02020603050405020304" pitchFamily="18" charset="0"/>
                <a:ea typeface="MS PGothic" panose="020B0600070205080204" pitchFamily="34" charset="-128"/>
              </a:defRPr>
            </a:lvl4pPr>
            <a:lvl5pPr marL="2057400" indent="-228600">
              <a:defRPr sz="28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fld id="{62791B1B-DA43-AF4F-B2E7-9D4E12EF7D63}" type="slidenum">
              <a:rPr lang="en-US" altLang="en-US" sz="200" smtClean="0"/>
              <a:pPr/>
              <a:t>1</a:t>
            </a:fld>
            <a:endParaRPr lang="en-US" altLang="en-US" sz="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165" y="9544050"/>
            <a:ext cx="43526075" cy="6586538"/>
          </a:xfrm>
        </p:spPr>
        <p:txBody>
          <a:bodyPr/>
          <a:lstStyle/>
          <a:p>
            <a:r>
              <a:rPr lang="en-US"/>
              <a:t>Click to edit Master title style</a:t>
            </a:r>
          </a:p>
        </p:txBody>
      </p:sp>
      <p:sp>
        <p:nvSpPr>
          <p:cNvPr id="3" name="Subtitle 2"/>
          <p:cNvSpPr>
            <a:spLocks noGrp="1"/>
          </p:cNvSpPr>
          <p:nvPr>
            <p:ph type="subTitle" idx="1"/>
          </p:nvPr>
        </p:nvSpPr>
        <p:spPr>
          <a:xfrm>
            <a:off x="7680325" y="17410114"/>
            <a:ext cx="35845750" cy="78517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8B315A8C-2C12-3297-F39F-859E1A54F80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D783982B-DC74-5698-B58F-8653780FC9E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A6C97E64-BB56-1E1D-13A1-0C8DAADA6C7A}"/>
              </a:ext>
            </a:extLst>
          </p:cNvPr>
          <p:cNvSpPr>
            <a:spLocks noGrp="1" noChangeArrowheads="1"/>
          </p:cNvSpPr>
          <p:nvPr>
            <p:ph type="sldNum" sz="quarter" idx="12"/>
          </p:nvPr>
        </p:nvSpPr>
        <p:spPr>
          <a:ln/>
        </p:spPr>
        <p:txBody>
          <a:bodyPr/>
          <a:lstStyle>
            <a:lvl1pPr>
              <a:defRPr/>
            </a:lvl1pPr>
          </a:lstStyle>
          <a:p>
            <a:pPr>
              <a:defRPr/>
            </a:pPr>
            <a:fld id="{F7FB4FC1-B041-C543-93FA-3114F00CF58D}" type="slidenum">
              <a:rPr lang="en-US" altLang="en-US"/>
              <a:pPr>
                <a:defRPr/>
              </a:pPr>
              <a:t>‹#›</a:t>
            </a:fld>
            <a:endParaRPr lang="en-US" altLang="en-US"/>
          </a:p>
        </p:txBody>
      </p:sp>
    </p:spTree>
    <p:extLst>
      <p:ext uri="{BB962C8B-B14F-4D97-AF65-F5344CB8AC3E}">
        <p14:creationId xmlns:p14="http://schemas.microsoft.com/office/powerpoint/2010/main" val="156988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1688798-24C8-0AAB-0BD3-C718EA8A044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BEE72C47-C747-18FC-DBB9-CACDE330114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9F64B8A2-49A7-7B3F-A31D-84732FBFAE7F}"/>
              </a:ext>
            </a:extLst>
          </p:cNvPr>
          <p:cNvSpPr>
            <a:spLocks noGrp="1" noChangeArrowheads="1"/>
          </p:cNvSpPr>
          <p:nvPr>
            <p:ph type="sldNum" sz="quarter" idx="12"/>
          </p:nvPr>
        </p:nvSpPr>
        <p:spPr>
          <a:ln/>
        </p:spPr>
        <p:txBody>
          <a:bodyPr/>
          <a:lstStyle>
            <a:lvl1pPr>
              <a:defRPr/>
            </a:lvl1pPr>
          </a:lstStyle>
          <a:p>
            <a:pPr>
              <a:defRPr/>
            </a:pPr>
            <a:fld id="{4BB718DB-B1AD-7A40-B312-70E0030EA771}" type="slidenum">
              <a:rPr lang="en-US" altLang="en-US"/>
              <a:pPr>
                <a:defRPr/>
              </a:pPr>
              <a:t>‹#›</a:t>
            </a:fld>
            <a:endParaRPr lang="en-US" altLang="en-US"/>
          </a:p>
        </p:txBody>
      </p:sp>
    </p:spTree>
    <p:extLst>
      <p:ext uri="{BB962C8B-B14F-4D97-AF65-F5344CB8AC3E}">
        <p14:creationId xmlns:p14="http://schemas.microsoft.com/office/powerpoint/2010/main" val="2024919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483927" y="2730500"/>
            <a:ext cx="10880725" cy="24580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41752" y="2730500"/>
            <a:ext cx="32489775" cy="24580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7C2346C-502A-7C96-5034-83F45E63F4B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4810234E-F1FE-05F2-E5B5-367EB7C1A70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92EF1C5-2CB3-383B-AA30-368C9C530F12}"/>
              </a:ext>
            </a:extLst>
          </p:cNvPr>
          <p:cNvSpPr>
            <a:spLocks noGrp="1" noChangeArrowheads="1"/>
          </p:cNvSpPr>
          <p:nvPr>
            <p:ph type="sldNum" sz="quarter" idx="12"/>
          </p:nvPr>
        </p:nvSpPr>
        <p:spPr>
          <a:ln/>
        </p:spPr>
        <p:txBody>
          <a:bodyPr/>
          <a:lstStyle>
            <a:lvl1pPr>
              <a:defRPr/>
            </a:lvl1pPr>
          </a:lstStyle>
          <a:p>
            <a:pPr>
              <a:defRPr/>
            </a:pPr>
            <a:fld id="{E0C91071-CE78-F444-B128-60D32038F3F3}" type="slidenum">
              <a:rPr lang="en-US" altLang="en-US"/>
              <a:pPr>
                <a:defRPr/>
              </a:pPr>
              <a:t>‹#›</a:t>
            </a:fld>
            <a:endParaRPr lang="en-US" altLang="en-US"/>
          </a:p>
        </p:txBody>
      </p:sp>
    </p:spTree>
    <p:extLst>
      <p:ext uri="{BB962C8B-B14F-4D97-AF65-F5344CB8AC3E}">
        <p14:creationId xmlns:p14="http://schemas.microsoft.com/office/powerpoint/2010/main" val="3732740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B84A028-020F-E8D6-03C6-8314CB2FD66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4AA9D905-EDAF-5943-C545-C76DDC017A1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50A5154-1F25-A1A9-2E1E-5BA21E164818}"/>
              </a:ext>
            </a:extLst>
          </p:cNvPr>
          <p:cNvSpPr>
            <a:spLocks noGrp="1" noChangeArrowheads="1"/>
          </p:cNvSpPr>
          <p:nvPr>
            <p:ph type="sldNum" sz="quarter" idx="12"/>
          </p:nvPr>
        </p:nvSpPr>
        <p:spPr>
          <a:ln/>
        </p:spPr>
        <p:txBody>
          <a:bodyPr/>
          <a:lstStyle>
            <a:lvl1pPr>
              <a:defRPr/>
            </a:lvl1pPr>
          </a:lstStyle>
          <a:p>
            <a:pPr>
              <a:defRPr/>
            </a:pPr>
            <a:fld id="{01583F34-8269-9646-9A91-6E2473A45A30}" type="slidenum">
              <a:rPr lang="en-US" altLang="en-US"/>
              <a:pPr>
                <a:defRPr/>
              </a:pPr>
              <a:t>‹#›</a:t>
            </a:fld>
            <a:endParaRPr lang="en-US" altLang="en-US"/>
          </a:p>
        </p:txBody>
      </p:sp>
    </p:spTree>
    <p:extLst>
      <p:ext uri="{BB962C8B-B14F-4D97-AF65-F5344CB8AC3E}">
        <p14:creationId xmlns:p14="http://schemas.microsoft.com/office/powerpoint/2010/main" val="4112790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2" y="19743738"/>
            <a:ext cx="43526075" cy="610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4044952" y="13022264"/>
            <a:ext cx="43526075" cy="67214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9E751F44-DC56-F512-0298-FDB71E18AA3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DC8AF1D-FCD8-AC6E-4335-D3AED4EA367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7A6B3C87-FB12-52B0-5B6D-BA9DC46A3DC7}"/>
              </a:ext>
            </a:extLst>
          </p:cNvPr>
          <p:cNvSpPr>
            <a:spLocks noGrp="1" noChangeArrowheads="1"/>
          </p:cNvSpPr>
          <p:nvPr>
            <p:ph type="sldNum" sz="quarter" idx="12"/>
          </p:nvPr>
        </p:nvSpPr>
        <p:spPr>
          <a:ln/>
        </p:spPr>
        <p:txBody>
          <a:bodyPr/>
          <a:lstStyle>
            <a:lvl1pPr>
              <a:defRPr/>
            </a:lvl1pPr>
          </a:lstStyle>
          <a:p>
            <a:pPr>
              <a:defRPr/>
            </a:pPr>
            <a:fld id="{706E70F8-66EF-2447-AAB7-400F0F979BFD}" type="slidenum">
              <a:rPr lang="en-US" altLang="en-US"/>
              <a:pPr>
                <a:defRPr/>
              </a:pPr>
              <a:t>‹#›</a:t>
            </a:fld>
            <a:endParaRPr lang="en-US" altLang="en-US"/>
          </a:p>
        </p:txBody>
      </p:sp>
    </p:spTree>
    <p:extLst>
      <p:ext uri="{BB962C8B-B14F-4D97-AF65-F5344CB8AC3E}">
        <p14:creationId xmlns:p14="http://schemas.microsoft.com/office/powerpoint/2010/main" val="1060711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41750" y="8875714"/>
            <a:ext cx="21685250" cy="184356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79400" y="8875714"/>
            <a:ext cx="21685250" cy="184356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EC45ACD-2741-F5D2-4B0A-B742698FA28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90AFB7CE-008B-14E2-B95D-D117306766D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1587B846-E229-DB39-35E2-50A60A21AEC5}"/>
              </a:ext>
            </a:extLst>
          </p:cNvPr>
          <p:cNvSpPr>
            <a:spLocks noGrp="1" noChangeArrowheads="1"/>
          </p:cNvSpPr>
          <p:nvPr>
            <p:ph type="sldNum" sz="quarter" idx="12"/>
          </p:nvPr>
        </p:nvSpPr>
        <p:spPr>
          <a:ln/>
        </p:spPr>
        <p:txBody>
          <a:bodyPr/>
          <a:lstStyle>
            <a:lvl1pPr>
              <a:defRPr/>
            </a:lvl1pPr>
          </a:lstStyle>
          <a:p>
            <a:pPr>
              <a:defRPr/>
            </a:pPr>
            <a:fld id="{1954D1CD-9812-B745-8BA3-B86E0B8C5F6A}" type="slidenum">
              <a:rPr lang="en-US" altLang="en-US"/>
              <a:pPr>
                <a:defRPr/>
              </a:pPr>
              <a:t>‹#›</a:t>
            </a:fld>
            <a:endParaRPr lang="en-US" altLang="en-US"/>
          </a:p>
        </p:txBody>
      </p:sp>
    </p:spTree>
    <p:extLst>
      <p:ext uri="{BB962C8B-B14F-4D97-AF65-F5344CB8AC3E}">
        <p14:creationId xmlns:p14="http://schemas.microsoft.com/office/powerpoint/2010/main" val="2750253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60640" y="1230314"/>
            <a:ext cx="46085125" cy="5121275"/>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60638" y="6877051"/>
            <a:ext cx="22625050" cy="28670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60638" y="9744076"/>
            <a:ext cx="22625050" cy="1770221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775" y="6877051"/>
            <a:ext cx="22632988" cy="28670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6012775" y="9744076"/>
            <a:ext cx="22632988" cy="1770221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3E22172-B723-28E6-493F-321FE7F239A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4707F993-38E1-08D4-C718-73FD7EA7CC9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87B6520D-D32B-FFDE-63E3-D07792530552}"/>
              </a:ext>
            </a:extLst>
          </p:cNvPr>
          <p:cNvSpPr>
            <a:spLocks noGrp="1" noChangeArrowheads="1"/>
          </p:cNvSpPr>
          <p:nvPr>
            <p:ph type="sldNum" sz="quarter" idx="12"/>
          </p:nvPr>
        </p:nvSpPr>
        <p:spPr>
          <a:ln/>
        </p:spPr>
        <p:txBody>
          <a:bodyPr/>
          <a:lstStyle>
            <a:lvl1pPr>
              <a:defRPr/>
            </a:lvl1pPr>
          </a:lstStyle>
          <a:p>
            <a:pPr>
              <a:defRPr/>
            </a:pPr>
            <a:fld id="{27B21DD6-0F3D-C041-A68E-C72DA04D9934}" type="slidenum">
              <a:rPr lang="en-US" altLang="en-US"/>
              <a:pPr>
                <a:defRPr/>
              </a:pPr>
              <a:t>‹#›</a:t>
            </a:fld>
            <a:endParaRPr lang="en-US" altLang="en-US"/>
          </a:p>
        </p:txBody>
      </p:sp>
    </p:spTree>
    <p:extLst>
      <p:ext uri="{BB962C8B-B14F-4D97-AF65-F5344CB8AC3E}">
        <p14:creationId xmlns:p14="http://schemas.microsoft.com/office/powerpoint/2010/main" val="219658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FCF79BF-93B9-A730-9E39-EA93E357A24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6A6410DF-294F-8FCD-0A4C-5585AA5E7D8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8B0AC7A1-5BE9-A8A8-04E0-26A8F07332EE}"/>
              </a:ext>
            </a:extLst>
          </p:cNvPr>
          <p:cNvSpPr>
            <a:spLocks noGrp="1" noChangeArrowheads="1"/>
          </p:cNvSpPr>
          <p:nvPr>
            <p:ph type="sldNum" sz="quarter" idx="12"/>
          </p:nvPr>
        </p:nvSpPr>
        <p:spPr>
          <a:ln/>
        </p:spPr>
        <p:txBody>
          <a:bodyPr/>
          <a:lstStyle>
            <a:lvl1pPr>
              <a:defRPr/>
            </a:lvl1pPr>
          </a:lstStyle>
          <a:p>
            <a:pPr>
              <a:defRPr/>
            </a:pPr>
            <a:fld id="{95B73A88-F0B8-7343-94EC-C7A7492909E4}" type="slidenum">
              <a:rPr lang="en-US" altLang="en-US"/>
              <a:pPr>
                <a:defRPr/>
              </a:pPr>
              <a:t>‹#›</a:t>
            </a:fld>
            <a:endParaRPr lang="en-US" altLang="en-US"/>
          </a:p>
        </p:txBody>
      </p:sp>
    </p:spTree>
    <p:extLst>
      <p:ext uri="{BB962C8B-B14F-4D97-AF65-F5344CB8AC3E}">
        <p14:creationId xmlns:p14="http://schemas.microsoft.com/office/powerpoint/2010/main" val="1845310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6F05743-6F5C-5391-1283-B74364AF703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FA8F74C0-1001-4FAA-D042-87D5910A273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FD480021-4238-8677-3EAC-D794B68F81F3}"/>
              </a:ext>
            </a:extLst>
          </p:cNvPr>
          <p:cNvSpPr>
            <a:spLocks noGrp="1" noChangeArrowheads="1"/>
          </p:cNvSpPr>
          <p:nvPr>
            <p:ph type="sldNum" sz="quarter" idx="12"/>
          </p:nvPr>
        </p:nvSpPr>
        <p:spPr>
          <a:ln/>
        </p:spPr>
        <p:txBody>
          <a:bodyPr/>
          <a:lstStyle>
            <a:lvl1pPr>
              <a:defRPr/>
            </a:lvl1pPr>
          </a:lstStyle>
          <a:p>
            <a:pPr>
              <a:defRPr/>
            </a:pPr>
            <a:fld id="{EC90C80A-916C-5745-9FD3-23EB9DA58CB7}" type="slidenum">
              <a:rPr lang="en-US" altLang="en-US"/>
              <a:pPr>
                <a:defRPr/>
              </a:pPr>
              <a:t>‹#›</a:t>
            </a:fld>
            <a:endParaRPr lang="en-US" altLang="en-US"/>
          </a:p>
        </p:txBody>
      </p:sp>
    </p:spTree>
    <p:extLst>
      <p:ext uri="{BB962C8B-B14F-4D97-AF65-F5344CB8AC3E}">
        <p14:creationId xmlns:p14="http://schemas.microsoft.com/office/powerpoint/2010/main" val="1403810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638" y="1223963"/>
            <a:ext cx="16846550" cy="5205412"/>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0019963" y="1223964"/>
            <a:ext cx="28625800" cy="262223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638" y="6429376"/>
            <a:ext cx="16846550" cy="210169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59CE39C-2AF6-2F24-E249-DFD8A4D9F13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5EA87E6D-F53E-D32A-0582-FAB72B6A277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86965226-F9E5-E3D1-1B7E-8C0678D9DA15}"/>
              </a:ext>
            </a:extLst>
          </p:cNvPr>
          <p:cNvSpPr>
            <a:spLocks noGrp="1" noChangeArrowheads="1"/>
          </p:cNvSpPr>
          <p:nvPr>
            <p:ph type="sldNum" sz="quarter" idx="12"/>
          </p:nvPr>
        </p:nvSpPr>
        <p:spPr>
          <a:ln/>
        </p:spPr>
        <p:txBody>
          <a:bodyPr/>
          <a:lstStyle>
            <a:lvl1pPr>
              <a:defRPr/>
            </a:lvl1pPr>
          </a:lstStyle>
          <a:p>
            <a:pPr>
              <a:defRPr/>
            </a:pPr>
            <a:fld id="{D9F7B29F-2A55-A544-BFD0-BE1C9F64D024}" type="slidenum">
              <a:rPr lang="en-US" altLang="en-US"/>
              <a:pPr>
                <a:defRPr/>
              </a:pPr>
              <a:t>‹#›</a:t>
            </a:fld>
            <a:endParaRPr lang="en-US" altLang="en-US"/>
          </a:p>
        </p:txBody>
      </p:sp>
    </p:spTree>
    <p:extLst>
      <p:ext uri="{BB962C8B-B14F-4D97-AF65-F5344CB8AC3E}">
        <p14:creationId xmlns:p14="http://schemas.microsoft.com/office/powerpoint/2010/main" val="2589953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176" y="21507451"/>
            <a:ext cx="30724475" cy="2538413"/>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0036176" y="2744789"/>
            <a:ext cx="30724475" cy="184356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0036176" y="24045863"/>
            <a:ext cx="30724475" cy="3606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9E0030D-DFF2-CBCF-0133-311A562D204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3EED7A24-E7CE-9766-53E1-40957EDD237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929A8694-CCDF-2C88-23C3-39D660299B26}"/>
              </a:ext>
            </a:extLst>
          </p:cNvPr>
          <p:cNvSpPr>
            <a:spLocks noGrp="1" noChangeArrowheads="1"/>
          </p:cNvSpPr>
          <p:nvPr>
            <p:ph type="sldNum" sz="quarter" idx="12"/>
          </p:nvPr>
        </p:nvSpPr>
        <p:spPr>
          <a:ln/>
        </p:spPr>
        <p:txBody>
          <a:bodyPr/>
          <a:lstStyle>
            <a:lvl1pPr>
              <a:defRPr/>
            </a:lvl1pPr>
          </a:lstStyle>
          <a:p>
            <a:pPr>
              <a:defRPr/>
            </a:pPr>
            <a:fld id="{30D0BFF8-278D-E442-B124-FD5EFDD905FA}" type="slidenum">
              <a:rPr lang="en-US" altLang="en-US"/>
              <a:pPr>
                <a:defRPr/>
              </a:pPr>
              <a:t>‹#›</a:t>
            </a:fld>
            <a:endParaRPr lang="en-US" altLang="en-US"/>
          </a:p>
        </p:txBody>
      </p:sp>
    </p:spTree>
    <p:extLst>
      <p:ext uri="{BB962C8B-B14F-4D97-AF65-F5344CB8AC3E}">
        <p14:creationId xmlns:p14="http://schemas.microsoft.com/office/powerpoint/2010/main" val="3224471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1188114-47DF-AE54-6309-651548841C0F}"/>
              </a:ext>
            </a:extLst>
          </p:cNvPr>
          <p:cNvSpPr>
            <a:spLocks noGrp="1" noChangeArrowheads="1"/>
          </p:cNvSpPr>
          <p:nvPr>
            <p:ph type="title"/>
          </p:nvPr>
        </p:nvSpPr>
        <p:spPr bwMode="auto">
          <a:xfrm>
            <a:off x="3841750" y="2730500"/>
            <a:ext cx="43522900" cy="511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99229" tIns="199615" rIns="399229" bIns="199615"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17A38BB-900D-204F-065B-B3DD74F83D14}"/>
              </a:ext>
            </a:extLst>
          </p:cNvPr>
          <p:cNvSpPr>
            <a:spLocks noGrp="1" noChangeArrowheads="1"/>
          </p:cNvSpPr>
          <p:nvPr>
            <p:ph type="body" idx="1"/>
          </p:nvPr>
        </p:nvSpPr>
        <p:spPr bwMode="auto">
          <a:xfrm>
            <a:off x="3841750" y="8875713"/>
            <a:ext cx="43522900" cy="1843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99229" tIns="199615" rIns="399229" bIns="199615"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928CF963-5937-88E6-B2AF-7CC9D15972EE}"/>
              </a:ext>
            </a:extLst>
          </p:cNvPr>
          <p:cNvSpPr>
            <a:spLocks noGrp="1" noChangeArrowheads="1"/>
          </p:cNvSpPr>
          <p:nvPr>
            <p:ph type="dt" sz="half" idx="2"/>
          </p:nvPr>
        </p:nvSpPr>
        <p:spPr bwMode="auto">
          <a:xfrm>
            <a:off x="3841750" y="27993975"/>
            <a:ext cx="10668000" cy="2047875"/>
          </a:xfrm>
          <a:prstGeom prst="rect">
            <a:avLst/>
          </a:prstGeom>
          <a:noFill/>
          <a:ln w="9525">
            <a:noFill/>
            <a:miter lim="800000"/>
            <a:headEnd/>
            <a:tailEnd/>
          </a:ln>
          <a:effectLst/>
        </p:spPr>
        <p:txBody>
          <a:bodyPr vert="horz" wrap="square" lIns="399229" tIns="199615" rIns="399229" bIns="199615" numCol="1" anchor="t" anchorCtr="0" compatLnSpc="1">
            <a:prstTxWarp prst="textNoShape">
              <a:avLst/>
            </a:prstTxWarp>
          </a:bodyPr>
          <a:lstStyle>
            <a:lvl1pPr eaLnBrk="1" hangingPunct="1">
              <a:defRPr sz="6100">
                <a:latin typeface="Arial" panose="020B0604020202020204" pitchFamily="34" charset="0"/>
                <a:ea typeface="MS PGothic" panose="020B0600070205080204" pitchFamily="34" charset="-128"/>
              </a:defRPr>
            </a:lvl1pPr>
          </a:lstStyle>
          <a:p>
            <a:pPr>
              <a:defRPr/>
            </a:pPr>
            <a:endParaRPr lang="en-US" altLang="en-US"/>
          </a:p>
        </p:txBody>
      </p:sp>
      <p:sp>
        <p:nvSpPr>
          <p:cNvPr id="1029" name="Rectangle 5">
            <a:extLst>
              <a:ext uri="{FF2B5EF4-FFF2-40B4-BE49-F238E27FC236}">
                <a16:creationId xmlns:a16="http://schemas.microsoft.com/office/drawing/2014/main" id="{5F8174ED-B528-CFAD-C357-35783DDADD0C}"/>
              </a:ext>
            </a:extLst>
          </p:cNvPr>
          <p:cNvSpPr>
            <a:spLocks noGrp="1" noChangeArrowheads="1"/>
          </p:cNvSpPr>
          <p:nvPr>
            <p:ph type="ftr" sz="quarter" idx="3"/>
          </p:nvPr>
        </p:nvSpPr>
        <p:spPr bwMode="auto">
          <a:xfrm>
            <a:off x="17494250" y="27993975"/>
            <a:ext cx="16217900" cy="2047875"/>
          </a:xfrm>
          <a:prstGeom prst="rect">
            <a:avLst/>
          </a:prstGeom>
          <a:noFill/>
          <a:ln w="9525">
            <a:noFill/>
            <a:miter lim="800000"/>
            <a:headEnd/>
            <a:tailEnd/>
          </a:ln>
          <a:effectLst/>
        </p:spPr>
        <p:txBody>
          <a:bodyPr vert="horz" wrap="square" lIns="399229" tIns="199615" rIns="399229" bIns="199615" numCol="1" anchor="t" anchorCtr="0" compatLnSpc="1">
            <a:prstTxWarp prst="textNoShape">
              <a:avLst/>
            </a:prstTxWarp>
          </a:bodyPr>
          <a:lstStyle>
            <a:lvl1pPr algn="ctr" eaLnBrk="1" hangingPunct="1">
              <a:defRPr sz="6100">
                <a:latin typeface="Arial" panose="020B0604020202020204" pitchFamily="34" charset="0"/>
                <a:ea typeface="MS PGothic" panose="020B0600070205080204" pitchFamily="34" charset="-128"/>
              </a:defRPr>
            </a:lvl1pPr>
          </a:lstStyle>
          <a:p>
            <a:pPr>
              <a:defRPr/>
            </a:pPr>
            <a:endParaRPr lang="en-US" altLang="en-US"/>
          </a:p>
        </p:txBody>
      </p:sp>
      <p:sp>
        <p:nvSpPr>
          <p:cNvPr id="1030" name="Rectangle 6">
            <a:extLst>
              <a:ext uri="{FF2B5EF4-FFF2-40B4-BE49-F238E27FC236}">
                <a16:creationId xmlns:a16="http://schemas.microsoft.com/office/drawing/2014/main" id="{898800E8-BB36-04E3-C965-C831271B70B6}"/>
              </a:ext>
            </a:extLst>
          </p:cNvPr>
          <p:cNvSpPr>
            <a:spLocks noGrp="1" noChangeArrowheads="1"/>
          </p:cNvSpPr>
          <p:nvPr>
            <p:ph type="sldNum" sz="quarter" idx="4"/>
          </p:nvPr>
        </p:nvSpPr>
        <p:spPr bwMode="auto">
          <a:xfrm>
            <a:off x="36696650" y="27993975"/>
            <a:ext cx="10668000" cy="2047875"/>
          </a:xfrm>
          <a:prstGeom prst="rect">
            <a:avLst/>
          </a:prstGeom>
          <a:noFill/>
          <a:ln w="9525">
            <a:noFill/>
            <a:miter lim="800000"/>
            <a:headEnd/>
            <a:tailEnd/>
          </a:ln>
          <a:effectLst/>
        </p:spPr>
        <p:txBody>
          <a:bodyPr vert="horz" wrap="square" lIns="399229" tIns="199615" rIns="399229" bIns="199615" numCol="1" anchor="t" anchorCtr="0" compatLnSpc="1">
            <a:prstTxWarp prst="textNoShape">
              <a:avLst/>
            </a:prstTxWarp>
          </a:bodyPr>
          <a:lstStyle>
            <a:lvl1pPr algn="r" eaLnBrk="1" hangingPunct="1">
              <a:defRPr sz="6100">
                <a:latin typeface="Arial" panose="020B0604020202020204" pitchFamily="34" charset="0"/>
              </a:defRPr>
            </a:lvl1pPr>
          </a:lstStyle>
          <a:p>
            <a:pPr>
              <a:defRPr/>
            </a:pPr>
            <a:fld id="{818FCE2B-D2DA-E949-AE1C-57F28688395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992563" rtl="0" eaLnBrk="0" fontAlgn="base" hangingPunct="0">
        <a:spcBef>
          <a:spcPct val="0"/>
        </a:spcBef>
        <a:spcAft>
          <a:spcPct val="0"/>
        </a:spcAft>
        <a:defRPr sz="19200">
          <a:solidFill>
            <a:schemeClr val="tx2"/>
          </a:solidFill>
          <a:latin typeface="+mj-lt"/>
          <a:ea typeface="MS PGothic" panose="020B0600070205080204" pitchFamily="34" charset="-128"/>
          <a:cs typeface="MS PGothic" charset="0"/>
        </a:defRPr>
      </a:lvl1pPr>
      <a:lvl2pPr algn="ctr" defTabSz="3992563" rtl="0" eaLnBrk="0" fontAlgn="base" hangingPunct="0">
        <a:spcBef>
          <a:spcPct val="0"/>
        </a:spcBef>
        <a:spcAft>
          <a:spcPct val="0"/>
        </a:spcAft>
        <a:defRPr sz="19200">
          <a:solidFill>
            <a:schemeClr val="tx2"/>
          </a:solidFill>
          <a:latin typeface="Arial" charset="0"/>
          <a:ea typeface="MS PGothic" panose="020B0600070205080204" pitchFamily="34" charset="-128"/>
          <a:cs typeface="MS PGothic" charset="0"/>
        </a:defRPr>
      </a:lvl2pPr>
      <a:lvl3pPr algn="ctr" defTabSz="3992563" rtl="0" eaLnBrk="0" fontAlgn="base" hangingPunct="0">
        <a:spcBef>
          <a:spcPct val="0"/>
        </a:spcBef>
        <a:spcAft>
          <a:spcPct val="0"/>
        </a:spcAft>
        <a:defRPr sz="19200">
          <a:solidFill>
            <a:schemeClr val="tx2"/>
          </a:solidFill>
          <a:latin typeface="Arial" charset="0"/>
          <a:ea typeface="MS PGothic" panose="020B0600070205080204" pitchFamily="34" charset="-128"/>
          <a:cs typeface="MS PGothic" charset="0"/>
        </a:defRPr>
      </a:lvl3pPr>
      <a:lvl4pPr algn="ctr" defTabSz="3992563" rtl="0" eaLnBrk="0" fontAlgn="base" hangingPunct="0">
        <a:spcBef>
          <a:spcPct val="0"/>
        </a:spcBef>
        <a:spcAft>
          <a:spcPct val="0"/>
        </a:spcAft>
        <a:defRPr sz="19200">
          <a:solidFill>
            <a:schemeClr val="tx2"/>
          </a:solidFill>
          <a:latin typeface="Arial" charset="0"/>
          <a:ea typeface="MS PGothic" panose="020B0600070205080204" pitchFamily="34" charset="-128"/>
          <a:cs typeface="MS PGothic" charset="0"/>
        </a:defRPr>
      </a:lvl4pPr>
      <a:lvl5pPr algn="ctr" defTabSz="3992563" rtl="0" eaLnBrk="0" fontAlgn="base" hangingPunct="0">
        <a:spcBef>
          <a:spcPct val="0"/>
        </a:spcBef>
        <a:spcAft>
          <a:spcPct val="0"/>
        </a:spcAft>
        <a:defRPr sz="19200">
          <a:solidFill>
            <a:schemeClr val="tx2"/>
          </a:solidFill>
          <a:latin typeface="Arial" charset="0"/>
          <a:ea typeface="MS PGothic" panose="020B0600070205080204" pitchFamily="34" charset="-128"/>
          <a:cs typeface="MS PGothic" charset="0"/>
        </a:defRPr>
      </a:lvl5pPr>
      <a:lvl6pPr marL="457200" algn="ctr" defTabSz="3992563" rtl="0" fontAlgn="base">
        <a:spcBef>
          <a:spcPct val="0"/>
        </a:spcBef>
        <a:spcAft>
          <a:spcPct val="0"/>
        </a:spcAft>
        <a:defRPr sz="19200">
          <a:solidFill>
            <a:schemeClr val="tx2"/>
          </a:solidFill>
          <a:latin typeface="Arial" charset="0"/>
        </a:defRPr>
      </a:lvl6pPr>
      <a:lvl7pPr marL="914400" algn="ctr" defTabSz="3992563" rtl="0" fontAlgn="base">
        <a:spcBef>
          <a:spcPct val="0"/>
        </a:spcBef>
        <a:spcAft>
          <a:spcPct val="0"/>
        </a:spcAft>
        <a:defRPr sz="19200">
          <a:solidFill>
            <a:schemeClr val="tx2"/>
          </a:solidFill>
          <a:latin typeface="Arial" charset="0"/>
        </a:defRPr>
      </a:lvl7pPr>
      <a:lvl8pPr marL="1371600" algn="ctr" defTabSz="3992563" rtl="0" fontAlgn="base">
        <a:spcBef>
          <a:spcPct val="0"/>
        </a:spcBef>
        <a:spcAft>
          <a:spcPct val="0"/>
        </a:spcAft>
        <a:defRPr sz="19200">
          <a:solidFill>
            <a:schemeClr val="tx2"/>
          </a:solidFill>
          <a:latin typeface="Arial" charset="0"/>
        </a:defRPr>
      </a:lvl8pPr>
      <a:lvl9pPr marL="1828800" algn="ctr" defTabSz="3992563" rtl="0" fontAlgn="base">
        <a:spcBef>
          <a:spcPct val="0"/>
        </a:spcBef>
        <a:spcAft>
          <a:spcPct val="0"/>
        </a:spcAft>
        <a:defRPr sz="19200">
          <a:solidFill>
            <a:schemeClr val="tx2"/>
          </a:solidFill>
          <a:latin typeface="Arial" charset="0"/>
        </a:defRPr>
      </a:lvl9pPr>
    </p:titleStyle>
    <p:bodyStyle>
      <a:lvl1pPr marL="1497013" indent="-1497013" algn="l" defTabSz="3992563" rtl="0" eaLnBrk="0" fontAlgn="base" hangingPunct="0">
        <a:spcBef>
          <a:spcPct val="20000"/>
        </a:spcBef>
        <a:spcAft>
          <a:spcPct val="0"/>
        </a:spcAft>
        <a:buChar char="•"/>
        <a:defRPr sz="14000">
          <a:solidFill>
            <a:schemeClr val="tx1"/>
          </a:solidFill>
          <a:latin typeface="+mn-lt"/>
          <a:ea typeface="MS PGothic" panose="020B0600070205080204" pitchFamily="34" charset="-128"/>
          <a:cs typeface="MS PGothic" charset="0"/>
        </a:defRPr>
      </a:lvl1pPr>
      <a:lvl2pPr marL="3244850" indent="-1247775" algn="l" defTabSz="3992563" rtl="0" eaLnBrk="0" fontAlgn="base" hangingPunct="0">
        <a:spcBef>
          <a:spcPct val="20000"/>
        </a:spcBef>
        <a:spcAft>
          <a:spcPct val="0"/>
        </a:spcAft>
        <a:buChar char="–"/>
        <a:defRPr sz="12200">
          <a:solidFill>
            <a:schemeClr val="tx1"/>
          </a:solidFill>
          <a:latin typeface="+mn-lt"/>
          <a:ea typeface="MS PGothic" panose="020B0600070205080204" pitchFamily="34" charset="-128"/>
          <a:cs typeface="MS PGothic" charset="0"/>
        </a:defRPr>
      </a:lvl2pPr>
      <a:lvl3pPr marL="4991100" indent="-998538" algn="l" defTabSz="3992563" rtl="0" eaLnBrk="0" fontAlgn="base" hangingPunct="0">
        <a:spcBef>
          <a:spcPct val="20000"/>
        </a:spcBef>
        <a:spcAft>
          <a:spcPct val="0"/>
        </a:spcAft>
        <a:buChar char="•"/>
        <a:defRPr sz="10500">
          <a:solidFill>
            <a:schemeClr val="tx1"/>
          </a:solidFill>
          <a:latin typeface="+mn-lt"/>
          <a:ea typeface="MS PGothic" panose="020B0600070205080204" pitchFamily="34" charset="-128"/>
          <a:cs typeface="MS PGothic" charset="0"/>
        </a:defRPr>
      </a:lvl3pPr>
      <a:lvl4pPr marL="6988175" indent="-998538" algn="l" defTabSz="3992563" rtl="0" eaLnBrk="0" fontAlgn="base" hangingPunct="0">
        <a:spcBef>
          <a:spcPct val="20000"/>
        </a:spcBef>
        <a:spcAft>
          <a:spcPct val="0"/>
        </a:spcAft>
        <a:buChar char="–"/>
        <a:defRPr sz="8700">
          <a:solidFill>
            <a:schemeClr val="tx1"/>
          </a:solidFill>
          <a:latin typeface="+mn-lt"/>
          <a:ea typeface="MS PGothic" panose="020B0600070205080204" pitchFamily="34" charset="-128"/>
          <a:cs typeface="MS PGothic" charset="0"/>
        </a:defRPr>
      </a:lvl4pPr>
      <a:lvl5pPr marL="8983663" indent="-998538" algn="l" defTabSz="3992563" rtl="0" eaLnBrk="0" fontAlgn="base" hangingPunct="0">
        <a:spcBef>
          <a:spcPct val="20000"/>
        </a:spcBef>
        <a:spcAft>
          <a:spcPct val="0"/>
        </a:spcAft>
        <a:buChar char="»"/>
        <a:defRPr sz="8700">
          <a:solidFill>
            <a:schemeClr val="tx1"/>
          </a:solidFill>
          <a:latin typeface="+mn-lt"/>
          <a:ea typeface="MS PGothic" panose="020B0600070205080204" pitchFamily="34" charset="-128"/>
          <a:cs typeface="MS PGothic" charset="0"/>
        </a:defRPr>
      </a:lvl5pPr>
      <a:lvl6pPr marL="9440863" indent="-998538" algn="l" defTabSz="3992563" rtl="0" fontAlgn="base">
        <a:spcBef>
          <a:spcPct val="20000"/>
        </a:spcBef>
        <a:spcAft>
          <a:spcPct val="0"/>
        </a:spcAft>
        <a:buChar char="»"/>
        <a:defRPr sz="8700">
          <a:solidFill>
            <a:schemeClr val="tx1"/>
          </a:solidFill>
          <a:latin typeface="+mn-lt"/>
        </a:defRPr>
      </a:lvl6pPr>
      <a:lvl7pPr marL="9898063" indent="-998538" algn="l" defTabSz="3992563" rtl="0" fontAlgn="base">
        <a:spcBef>
          <a:spcPct val="20000"/>
        </a:spcBef>
        <a:spcAft>
          <a:spcPct val="0"/>
        </a:spcAft>
        <a:buChar char="»"/>
        <a:defRPr sz="8700">
          <a:solidFill>
            <a:schemeClr val="tx1"/>
          </a:solidFill>
          <a:latin typeface="+mn-lt"/>
        </a:defRPr>
      </a:lvl7pPr>
      <a:lvl8pPr marL="10355263" indent="-998538" algn="l" defTabSz="3992563" rtl="0" fontAlgn="base">
        <a:spcBef>
          <a:spcPct val="20000"/>
        </a:spcBef>
        <a:spcAft>
          <a:spcPct val="0"/>
        </a:spcAft>
        <a:buChar char="»"/>
        <a:defRPr sz="8700">
          <a:solidFill>
            <a:schemeClr val="tx1"/>
          </a:solidFill>
          <a:latin typeface="+mn-lt"/>
        </a:defRPr>
      </a:lvl8pPr>
      <a:lvl9pPr marL="10812463" indent="-998538" algn="l" defTabSz="3992563" rtl="0" fontAlgn="base">
        <a:spcBef>
          <a:spcPct val="20000"/>
        </a:spcBef>
        <a:spcAft>
          <a:spcPct val="0"/>
        </a:spcAft>
        <a:buChar char="»"/>
        <a:defRPr sz="8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tif"/><Relationship Id="rId5" Type="http://schemas.openxmlformats.org/officeDocument/2006/relationships/image" Target="../media/image3.png"/><Relationship Id="rId10" Type="http://schemas.openxmlformats.org/officeDocument/2006/relationships/chart" Target="../charts/chart1.xml"/><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734">
            <a:extLst>
              <a:ext uri="{FF2B5EF4-FFF2-40B4-BE49-F238E27FC236}">
                <a16:creationId xmlns:a16="http://schemas.microsoft.com/office/drawing/2014/main" id="{44DBCDB4-7E2A-3C8D-60F2-51E4DB515A5A}"/>
              </a:ext>
            </a:extLst>
          </p:cNvPr>
          <p:cNvSpPr txBox="1">
            <a:spLocks noChangeArrowheads="1"/>
          </p:cNvSpPr>
          <p:nvPr/>
        </p:nvSpPr>
        <p:spPr bwMode="auto">
          <a:xfrm>
            <a:off x="34293175" y="25136777"/>
            <a:ext cx="15408275" cy="4837987"/>
          </a:xfrm>
          <a:prstGeom prst="rect">
            <a:avLst/>
          </a:prstGeom>
          <a:noFill/>
          <a:ln w="38100">
            <a:solidFill>
              <a:srgbClr val="002654"/>
            </a:solidFill>
            <a:miter lim="800000"/>
            <a:headEnd/>
            <a:tailEnd/>
          </a:ln>
          <a:extLst>
            <a:ext uri="{909E8E84-426E-40DD-AFC4-6F175D3DCCD1}">
              <a14:hiddenFill xmlns:a14="http://schemas.microsoft.com/office/drawing/2010/main">
                <a:solidFill>
                  <a:srgbClr val="FFFFFF"/>
                </a:solidFill>
              </a14:hiddenFill>
            </a:ext>
          </a:extLst>
        </p:spPr>
        <p:txBody>
          <a:bodyPr lIns="283756" tIns="48639" rIns="97277" bIns="48639">
            <a:spAutoFit/>
          </a:bodyPr>
          <a:lstStyle>
            <a:lvl1pPr defTabSz="1644650">
              <a:defRPr sz="2800">
                <a:solidFill>
                  <a:schemeClr val="tx1"/>
                </a:solidFill>
                <a:latin typeface="Times New Roman" panose="02020603050405020304" pitchFamily="18" charset="0"/>
                <a:ea typeface="MS PGothic" panose="020B0600070205080204" pitchFamily="34" charset="-128"/>
              </a:defRPr>
            </a:lvl1pPr>
            <a:lvl2pPr marL="742950" indent="-285750" defTabSz="1644650">
              <a:defRPr sz="2800">
                <a:solidFill>
                  <a:schemeClr val="tx1"/>
                </a:solidFill>
                <a:latin typeface="Times New Roman" panose="02020603050405020304" pitchFamily="18" charset="0"/>
                <a:ea typeface="MS PGothic" panose="020B0600070205080204" pitchFamily="34" charset="-128"/>
              </a:defRPr>
            </a:lvl2pPr>
            <a:lvl3pPr marL="1143000" indent="-228600" defTabSz="1644650">
              <a:defRPr sz="2800">
                <a:solidFill>
                  <a:schemeClr val="tx1"/>
                </a:solidFill>
                <a:latin typeface="Times New Roman" panose="02020603050405020304" pitchFamily="18" charset="0"/>
                <a:ea typeface="MS PGothic" panose="020B0600070205080204" pitchFamily="34" charset="-128"/>
              </a:defRPr>
            </a:lvl3pPr>
            <a:lvl4pPr marL="1600200" indent="-228600" defTabSz="1644650">
              <a:defRPr sz="2800">
                <a:solidFill>
                  <a:schemeClr val="tx1"/>
                </a:solidFill>
                <a:latin typeface="Times New Roman" panose="02020603050405020304" pitchFamily="18" charset="0"/>
                <a:ea typeface="MS PGothic" panose="020B0600070205080204" pitchFamily="34" charset="-128"/>
              </a:defRPr>
            </a:lvl4pPr>
            <a:lvl5pPr marL="2057400" indent="-228600" defTabSz="1644650">
              <a:defRPr sz="2800">
                <a:solidFill>
                  <a:schemeClr val="tx1"/>
                </a:solidFill>
                <a:latin typeface="Times New Roman" panose="02020603050405020304" pitchFamily="18" charset="0"/>
                <a:ea typeface="MS PGothic" panose="020B0600070205080204" pitchFamily="34" charset="-128"/>
              </a:defRPr>
            </a:lvl5pPr>
            <a:lvl6pPr marL="2514600" indent="-228600" defTabSz="164465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defTabSz="164465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defTabSz="164465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defTabSz="164465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r>
              <a:rPr lang="en-US" altLang="en-US" b="1" dirty="0">
                <a:solidFill>
                  <a:srgbClr val="002060"/>
                </a:solidFill>
                <a:latin typeface="Arial" panose="020B0604020202020204" pitchFamily="34" charset="0"/>
                <a:cs typeface="Times New Roman" panose="02020603050405020304" pitchFamily="18" charset="0"/>
              </a:rPr>
              <a:t>Acknowledgments	</a:t>
            </a:r>
          </a:p>
          <a:p>
            <a:r>
              <a:rPr lang="en-US" altLang="en-US" dirty="0">
                <a:solidFill>
                  <a:srgbClr val="002060"/>
                </a:solidFill>
                <a:latin typeface="Arial" panose="020B0604020202020204" pitchFamily="34" charset="0"/>
                <a:cs typeface="Times New Roman" panose="02020603050405020304" pitchFamily="18" charset="0"/>
              </a:rPr>
              <a:t>We acknowledge funding for the Assessing &amp; Tracking Tactical (ATTAC) Forces Initiative under which these data were collected and analyzed (USAMRDC W81XWH-20-C-0022) and continued under an effort sponsored by the Government under Other Transactions Number W81XWH-15-9-0001. We also thank the combat Soldiers for participating in our study and for serving our nation. The views and conclusions contained herein are those of the authors and should not be interpreted as necessarily representing the official policies and </a:t>
            </a:r>
          </a:p>
          <a:p>
            <a:r>
              <a:rPr lang="en-US" altLang="en-US" dirty="0">
                <a:solidFill>
                  <a:srgbClr val="002060"/>
                </a:solidFill>
                <a:latin typeface="Arial" panose="020B0604020202020204" pitchFamily="34" charset="0"/>
                <a:cs typeface="Times New Roman" panose="02020603050405020304" pitchFamily="18" charset="0"/>
              </a:rPr>
              <a:t>endorsements, either expressed or implied, of the U.S. government.</a:t>
            </a:r>
          </a:p>
          <a:p>
            <a:endParaRPr lang="en-US" altLang="en-US" dirty="0">
              <a:solidFill>
                <a:srgbClr val="002060"/>
              </a:solidFill>
              <a:latin typeface="Arial" panose="020B0604020202020204" pitchFamily="34" charset="0"/>
              <a:cs typeface="Times New Roman" panose="02020603050405020304" pitchFamily="18" charset="0"/>
            </a:endParaRPr>
          </a:p>
          <a:p>
            <a:r>
              <a:rPr lang="en-US" altLang="en-US" b="1" dirty="0">
                <a:solidFill>
                  <a:srgbClr val="002060"/>
                </a:solidFill>
                <a:latin typeface="Arial" panose="020B0604020202020204" pitchFamily="34" charset="0"/>
                <a:cs typeface="Times New Roman" panose="02020603050405020304" pitchFamily="18" charset="0"/>
              </a:rPr>
              <a:t>Contact Information </a:t>
            </a:r>
            <a:r>
              <a:rPr lang="en-US" altLang="en-US" dirty="0">
                <a:solidFill>
                  <a:srgbClr val="002060"/>
                </a:solidFill>
                <a:latin typeface="Arial" panose="020B0604020202020204" pitchFamily="34" charset="0"/>
                <a:cs typeface="Times New Roman" panose="02020603050405020304" pitchFamily="18" charset="0"/>
              </a:rPr>
              <a:t>   </a:t>
            </a:r>
          </a:p>
          <a:p>
            <a:r>
              <a:rPr lang="en-US" altLang="en-US" dirty="0">
                <a:solidFill>
                  <a:srgbClr val="002060"/>
                </a:solidFill>
                <a:latin typeface="Arial" panose="020B0604020202020204" pitchFamily="34" charset="0"/>
                <a:cs typeface="Times New Roman" panose="02020603050405020304" pitchFamily="18" charset="0"/>
              </a:rPr>
              <a:t>      +1 (919) 962-2573	danco@unc.edu	@DanielCorryPhD</a:t>
            </a:r>
          </a:p>
        </p:txBody>
      </p:sp>
      <p:sp>
        <p:nvSpPr>
          <p:cNvPr id="15362" name="TextBox 23">
            <a:extLst>
              <a:ext uri="{FF2B5EF4-FFF2-40B4-BE49-F238E27FC236}">
                <a16:creationId xmlns:a16="http://schemas.microsoft.com/office/drawing/2014/main" id="{23940D24-6FCF-AF28-01CE-481A324583BF}"/>
              </a:ext>
            </a:extLst>
          </p:cNvPr>
          <p:cNvSpPr txBox="1">
            <a:spLocks noChangeArrowheads="1"/>
          </p:cNvSpPr>
          <p:nvPr/>
        </p:nvSpPr>
        <p:spPr bwMode="auto">
          <a:xfrm>
            <a:off x="711200" y="3687763"/>
            <a:ext cx="49784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ea typeface="MS PGothic" panose="020B0600070205080204" pitchFamily="34" charset="-128"/>
              </a:defRPr>
            </a:lvl1pPr>
            <a:lvl2pPr marL="742950" indent="-285750">
              <a:defRPr sz="2800">
                <a:solidFill>
                  <a:schemeClr val="tx1"/>
                </a:solidFill>
                <a:latin typeface="Times New Roman" panose="02020603050405020304" pitchFamily="18" charset="0"/>
                <a:ea typeface="MS PGothic" panose="020B0600070205080204" pitchFamily="34" charset="-128"/>
              </a:defRPr>
            </a:lvl2pPr>
            <a:lvl3pPr marL="1143000" indent="-228600">
              <a:defRPr sz="2800">
                <a:solidFill>
                  <a:schemeClr val="tx1"/>
                </a:solidFill>
                <a:latin typeface="Times New Roman" panose="02020603050405020304" pitchFamily="18" charset="0"/>
                <a:ea typeface="MS PGothic" panose="020B0600070205080204" pitchFamily="34" charset="-128"/>
              </a:defRPr>
            </a:lvl3pPr>
            <a:lvl4pPr marL="1600200" indent="-228600">
              <a:defRPr sz="2800">
                <a:solidFill>
                  <a:schemeClr val="tx1"/>
                </a:solidFill>
                <a:latin typeface="Times New Roman" panose="02020603050405020304" pitchFamily="18" charset="0"/>
                <a:ea typeface="MS PGothic" panose="020B0600070205080204" pitchFamily="34" charset="-128"/>
              </a:defRPr>
            </a:lvl4pPr>
            <a:lvl5pPr marL="2057400" indent="-228600">
              <a:defRPr sz="28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algn="ctr" eaLnBrk="1" hangingPunct="1"/>
            <a:r>
              <a:rPr lang="en-US" altLang="en-US" sz="4400" b="1" dirty="0">
                <a:solidFill>
                  <a:srgbClr val="002060"/>
                </a:solidFill>
                <a:latin typeface="Arial" panose="020B0604020202020204" pitchFamily="34" charset="0"/>
              </a:rPr>
              <a:t>Daniel T. Corry, PhD, MPH</a:t>
            </a:r>
            <a:r>
              <a:rPr lang="en-US" altLang="en-US" sz="4400" b="1" baseline="30000" dirty="0">
                <a:solidFill>
                  <a:srgbClr val="002060"/>
                </a:solidFill>
                <a:latin typeface="Arial" panose="020B0604020202020204" pitchFamily="34" charset="0"/>
              </a:rPr>
              <a:t>1</a:t>
            </a:r>
            <a:r>
              <a:rPr lang="en-US" altLang="en-US" sz="4400" b="1" dirty="0">
                <a:solidFill>
                  <a:srgbClr val="002060"/>
                </a:solidFill>
                <a:latin typeface="Arial" panose="020B0604020202020204" pitchFamily="34" charset="0"/>
              </a:rPr>
              <a:t>; COL Brock A. Benedict, DO</a:t>
            </a:r>
            <a:r>
              <a:rPr lang="en-US" altLang="en-US" sz="4400" b="1" baseline="30000" dirty="0">
                <a:solidFill>
                  <a:srgbClr val="002060"/>
                </a:solidFill>
                <a:latin typeface="Arial" panose="020B0604020202020204" pitchFamily="34" charset="0"/>
              </a:rPr>
              <a:t>2</a:t>
            </a:r>
            <a:r>
              <a:rPr lang="en-US" altLang="en-US" sz="4400" b="1" dirty="0">
                <a:solidFill>
                  <a:srgbClr val="002060"/>
                </a:solidFill>
                <a:latin typeface="Arial" panose="020B0604020202020204" pitchFamily="34" charset="0"/>
              </a:rPr>
              <a:t>; Jason P. Mihalik, PhD, CAT</a:t>
            </a:r>
            <a:r>
              <a:rPr lang="de-DE" altLang="en-US" sz="4400" b="1" dirty="0">
                <a:solidFill>
                  <a:srgbClr val="002060"/>
                </a:solidFill>
                <a:latin typeface="Arial" panose="020B0604020202020204" pitchFamily="34" charset="0"/>
              </a:rPr>
              <a:t>(C), ATC, FACSM, FNATA, FNAK</a:t>
            </a:r>
            <a:r>
              <a:rPr lang="de-DE" altLang="en-US" sz="4400" b="1" baseline="30000" dirty="0">
                <a:solidFill>
                  <a:srgbClr val="002060"/>
                </a:solidFill>
                <a:latin typeface="Arial" panose="020B0604020202020204" pitchFamily="34" charset="0"/>
              </a:rPr>
              <a:t>1</a:t>
            </a:r>
            <a:endParaRPr lang="en-US" altLang="en-US" sz="4400" dirty="0">
              <a:solidFill>
                <a:srgbClr val="002060"/>
              </a:solidFill>
            </a:endParaRPr>
          </a:p>
        </p:txBody>
      </p:sp>
      <p:sp>
        <p:nvSpPr>
          <p:cNvPr id="15363" name="Rectangle 6">
            <a:extLst>
              <a:ext uri="{FF2B5EF4-FFF2-40B4-BE49-F238E27FC236}">
                <a16:creationId xmlns:a16="http://schemas.microsoft.com/office/drawing/2014/main" id="{E8B48A92-7564-6799-93DE-D6CF9E1C17DE}"/>
              </a:ext>
            </a:extLst>
          </p:cNvPr>
          <p:cNvSpPr>
            <a:spLocks noChangeArrowheads="1"/>
          </p:cNvSpPr>
          <p:nvPr/>
        </p:nvSpPr>
        <p:spPr bwMode="auto">
          <a:xfrm>
            <a:off x="-23813" y="30152975"/>
            <a:ext cx="51206401" cy="617538"/>
          </a:xfrm>
          <a:prstGeom prst="rect">
            <a:avLst/>
          </a:prstGeom>
          <a:solidFill>
            <a:srgbClr val="96C0E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800">
                <a:solidFill>
                  <a:schemeClr val="tx1"/>
                </a:solidFill>
                <a:latin typeface="Times New Roman" panose="02020603050405020304" pitchFamily="18" charset="0"/>
                <a:ea typeface="MS PGothic" panose="020B0600070205080204" pitchFamily="34" charset="-128"/>
              </a:defRPr>
            </a:lvl1pPr>
            <a:lvl2pPr marL="742950" indent="-285750">
              <a:defRPr sz="2800">
                <a:solidFill>
                  <a:schemeClr val="tx1"/>
                </a:solidFill>
                <a:latin typeface="Times New Roman" panose="02020603050405020304" pitchFamily="18" charset="0"/>
                <a:ea typeface="MS PGothic" panose="020B0600070205080204" pitchFamily="34" charset="-128"/>
              </a:defRPr>
            </a:lvl2pPr>
            <a:lvl3pPr marL="1143000" indent="-228600">
              <a:defRPr sz="2800">
                <a:solidFill>
                  <a:schemeClr val="tx1"/>
                </a:solidFill>
                <a:latin typeface="Times New Roman" panose="02020603050405020304" pitchFamily="18" charset="0"/>
                <a:ea typeface="MS PGothic" panose="020B0600070205080204" pitchFamily="34" charset="-128"/>
              </a:defRPr>
            </a:lvl3pPr>
            <a:lvl4pPr marL="1600200" indent="-228600">
              <a:defRPr sz="2800">
                <a:solidFill>
                  <a:schemeClr val="tx1"/>
                </a:solidFill>
                <a:latin typeface="Times New Roman" panose="02020603050405020304" pitchFamily="18" charset="0"/>
                <a:ea typeface="MS PGothic" panose="020B0600070205080204" pitchFamily="34" charset="-128"/>
              </a:defRPr>
            </a:lvl4pPr>
            <a:lvl5pPr marL="2057400" indent="-228600">
              <a:defRPr sz="28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solidFill>
                <a:srgbClr val="002060"/>
              </a:solidFill>
            </a:endParaRPr>
          </a:p>
        </p:txBody>
      </p:sp>
      <p:sp>
        <p:nvSpPr>
          <p:cNvPr id="15364" name="Rectangle 7">
            <a:extLst>
              <a:ext uri="{FF2B5EF4-FFF2-40B4-BE49-F238E27FC236}">
                <a16:creationId xmlns:a16="http://schemas.microsoft.com/office/drawing/2014/main" id="{8B2B0758-B596-2BEA-7DAF-0918858EC7A6}"/>
              </a:ext>
            </a:extLst>
          </p:cNvPr>
          <p:cNvSpPr>
            <a:spLocks noChangeArrowheads="1"/>
          </p:cNvSpPr>
          <p:nvPr/>
        </p:nvSpPr>
        <p:spPr bwMode="auto">
          <a:xfrm>
            <a:off x="0" y="-25400"/>
            <a:ext cx="51206400" cy="617538"/>
          </a:xfrm>
          <a:prstGeom prst="rect">
            <a:avLst/>
          </a:prstGeom>
          <a:solidFill>
            <a:srgbClr val="96C0E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800">
                <a:solidFill>
                  <a:schemeClr val="tx1"/>
                </a:solidFill>
                <a:latin typeface="Times New Roman" panose="02020603050405020304" pitchFamily="18" charset="0"/>
                <a:ea typeface="MS PGothic" panose="020B0600070205080204" pitchFamily="34" charset="-128"/>
              </a:defRPr>
            </a:lvl1pPr>
            <a:lvl2pPr marL="742950" indent="-285750">
              <a:defRPr sz="2800">
                <a:solidFill>
                  <a:schemeClr val="tx1"/>
                </a:solidFill>
                <a:latin typeface="Times New Roman" panose="02020603050405020304" pitchFamily="18" charset="0"/>
                <a:ea typeface="MS PGothic" panose="020B0600070205080204" pitchFamily="34" charset="-128"/>
              </a:defRPr>
            </a:lvl2pPr>
            <a:lvl3pPr marL="1143000" indent="-228600">
              <a:defRPr sz="2800">
                <a:solidFill>
                  <a:schemeClr val="tx1"/>
                </a:solidFill>
                <a:latin typeface="Times New Roman" panose="02020603050405020304" pitchFamily="18" charset="0"/>
                <a:ea typeface="MS PGothic" panose="020B0600070205080204" pitchFamily="34" charset="-128"/>
              </a:defRPr>
            </a:lvl3pPr>
            <a:lvl4pPr marL="1600200" indent="-228600">
              <a:defRPr sz="2800">
                <a:solidFill>
                  <a:schemeClr val="tx1"/>
                </a:solidFill>
                <a:latin typeface="Times New Roman" panose="02020603050405020304" pitchFamily="18" charset="0"/>
                <a:ea typeface="MS PGothic" panose="020B0600070205080204" pitchFamily="34" charset="-128"/>
              </a:defRPr>
            </a:lvl4pPr>
            <a:lvl5pPr marL="2057400" indent="-228600">
              <a:defRPr sz="28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solidFill>
                <a:srgbClr val="002060"/>
              </a:solidFill>
            </a:endParaRPr>
          </a:p>
        </p:txBody>
      </p:sp>
      <p:sp>
        <p:nvSpPr>
          <p:cNvPr id="15365" name="Rectangle 8">
            <a:extLst>
              <a:ext uri="{FF2B5EF4-FFF2-40B4-BE49-F238E27FC236}">
                <a16:creationId xmlns:a16="http://schemas.microsoft.com/office/drawing/2014/main" id="{24871F6D-2C7B-6D4A-2FBB-34143B8F4F73}"/>
              </a:ext>
            </a:extLst>
          </p:cNvPr>
          <p:cNvSpPr>
            <a:spLocks noChangeArrowheads="1"/>
          </p:cNvSpPr>
          <p:nvPr/>
        </p:nvSpPr>
        <p:spPr bwMode="auto">
          <a:xfrm>
            <a:off x="-25400" y="0"/>
            <a:ext cx="622300" cy="30303788"/>
          </a:xfrm>
          <a:prstGeom prst="rect">
            <a:avLst/>
          </a:prstGeom>
          <a:solidFill>
            <a:srgbClr val="96C0E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800">
                <a:solidFill>
                  <a:schemeClr val="tx1"/>
                </a:solidFill>
                <a:latin typeface="Times New Roman" panose="02020603050405020304" pitchFamily="18" charset="0"/>
                <a:ea typeface="MS PGothic" panose="020B0600070205080204" pitchFamily="34" charset="-128"/>
              </a:defRPr>
            </a:lvl1pPr>
            <a:lvl2pPr marL="742950" indent="-285750">
              <a:defRPr sz="2800">
                <a:solidFill>
                  <a:schemeClr val="tx1"/>
                </a:solidFill>
                <a:latin typeface="Times New Roman" panose="02020603050405020304" pitchFamily="18" charset="0"/>
                <a:ea typeface="MS PGothic" panose="020B0600070205080204" pitchFamily="34" charset="-128"/>
              </a:defRPr>
            </a:lvl2pPr>
            <a:lvl3pPr marL="1143000" indent="-228600">
              <a:defRPr sz="2800">
                <a:solidFill>
                  <a:schemeClr val="tx1"/>
                </a:solidFill>
                <a:latin typeface="Times New Roman" panose="02020603050405020304" pitchFamily="18" charset="0"/>
                <a:ea typeface="MS PGothic" panose="020B0600070205080204" pitchFamily="34" charset="-128"/>
              </a:defRPr>
            </a:lvl3pPr>
            <a:lvl4pPr marL="1600200" indent="-228600">
              <a:defRPr sz="2800">
                <a:solidFill>
                  <a:schemeClr val="tx1"/>
                </a:solidFill>
                <a:latin typeface="Times New Roman" panose="02020603050405020304" pitchFamily="18" charset="0"/>
                <a:ea typeface="MS PGothic" panose="020B0600070205080204" pitchFamily="34" charset="-128"/>
              </a:defRPr>
            </a:lvl4pPr>
            <a:lvl5pPr marL="2057400" indent="-228600">
              <a:defRPr sz="28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solidFill>
                <a:srgbClr val="002060"/>
              </a:solidFill>
            </a:endParaRPr>
          </a:p>
        </p:txBody>
      </p:sp>
      <p:sp>
        <p:nvSpPr>
          <p:cNvPr id="15366" name="Rectangle 9">
            <a:extLst>
              <a:ext uri="{FF2B5EF4-FFF2-40B4-BE49-F238E27FC236}">
                <a16:creationId xmlns:a16="http://schemas.microsoft.com/office/drawing/2014/main" id="{F97788BC-E155-4284-5E10-4E74493BAF5B}"/>
              </a:ext>
            </a:extLst>
          </p:cNvPr>
          <p:cNvSpPr>
            <a:spLocks noChangeArrowheads="1"/>
          </p:cNvSpPr>
          <p:nvPr/>
        </p:nvSpPr>
        <p:spPr bwMode="auto">
          <a:xfrm>
            <a:off x="50622200" y="17463"/>
            <a:ext cx="622300" cy="30724475"/>
          </a:xfrm>
          <a:prstGeom prst="rect">
            <a:avLst/>
          </a:prstGeom>
          <a:solidFill>
            <a:srgbClr val="96C0E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800">
                <a:solidFill>
                  <a:schemeClr val="tx1"/>
                </a:solidFill>
                <a:latin typeface="Times New Roman" panose="02020603050405020304" pitchFamily="18" charset="0"/>
                <a:ea typeface="MS PGothic" panose="020B0600070205080204" pitchFamily="34" charset="-128"/>
              </a:defRPr>
            </a:lvl1pPr>
            <a:lvl2pPr marL="742950" indent="-285750">
              <a:defRPr sz="2800">
                <a:solidFill>
                  <a:schemeClr val="tx1"/>
                </a:solidFill>
                <a:latin typeface="Times New Roman" panose="02020603050405020304" pitchFamily="18" charset="0"/>
                <a:ea typeface="MS PGothic" panose="020B0600070205080204" pitchFamily="34" charset="-128"/>
              </a:defRPr>
            </a:lvl2pPr>
            <a:lvl3pPr marL="1143000" indent="-228600">
              <a:defRPr sz="2800">
                <a:solidFill>
                  <a:schemeClr val="tx1"/>
                </a:solidFill>
                <a:latin typeface="Times New Roman" panose="02020603050405020304" pitchFamily="18" charset="0"/>
                <a:ea typeface="MS PGothic" panose="020B0600070205080204" pitchFamily="34" charset="-128"/>
              </a:defRPr>
            </a:lvl3pPr>
            <a:lvl4pPr marL="1600200" indent="-228600">
              <a:defRPr sz="2800">
                <a:solidFill>
                  <a:schemeClr val="tx1"/>
                </a:solidFill>
                <a:latin typeface="Times New Roman" panose="02020603050405020304" pitchFamily="18" charset="0"/>
                <a:ea typeface="MS PGothic" panose="020B0600070205080204" pitchFamily="34" charset="-128"/>
              </a:defRPr>
            </a:lvl4pPr>
            <a:lvl5pPr marL="2057400" indent="-228600">
              <a:defRPr sz="28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solidFill>
                <a:srgbClr val="002060"/>
              </a:solidFill>
            </a:endParaRPr>
          </a:p>
        </p:txBody>
      </p:sp>
      <p:sp>
        <p:nvSpPr>
          <p:cNvPr id="15367" name="Text Box 234">
            <a:extLst>
              <a:ext uri="{FF2B5EF4-FFF2-40B4-BE49-F238E27FC236}">
                <a16:creationId xmlns:a16="http://schemas.microsoft.com/office/drawing/2014/main" id="{158394D5-8EED-39D0-8D1F-2D6073CDC552}"/>
              </a:ext>
            </a:extLst>
          </p:cNvPr>
          <p:cNvSpPr txBox="1">
            <a:spLocks noChangeArrowheads="1"/>
          </p:cNvSpPr>
          <p:nvPr/>
        </p:nvSpPr>
        <p:spPr bwMode="auto">
          <a:xfrm>
            <a:off x="1520825" y="6770688"/>
            <a:ext cx="15478125" cy="841375"/>
          </a:xfrm>
          <a:prstGeom prst="rect">
            <a:avLst/>
          </a:prstGeom>
          <a:solidFill>
            <a:srgbClr val="96C0E6"/>
          </a:solidFill>
          <a:ln w="9525">
            <a:noFill/>
            <a:miter lim="800000"/>
            <a:headEnd/>
            <a:tailEnd/>
          </a:ln>
        </p:spPr>
        <p:txBody>
          <a:bodyPr wrap="none" lIns="109728" tIns="53333" rIns="106666" bIns="53333" anchor="ctr" anchorCtr="1"/>
          <a:lstStyle>
            <a:lvl1pPr defTabSz="1066800">
              <a:defRPr sz="2800">
                <a:solidFill>
                  <a:schemeClr val="tx1"/>
                </a:solidFill>
                <a:latin typeface="Times New Roman" panose="02020603050405020304" pitchFamily="18" charset="0"/>
                <a:ea typeface="MS PGothic" panose="020B0600070205080204" pitchFamily="34" charset="-128"/>
              </a:defRPr>
            </a:lvl1pPr>
            <a:lvl2pPr marL="742950" indent="-285750" defTabSz="1066800">
              <a:defRPr sz="2800">
                <a:solidFill>
                  <a:schemeClr val="tx1"/>
                </a:solidFill>
                <a:latin typeface="Times New Roman" panose="02020603050405020304" pitchFamily="18" charset="0"/>
                <a:ea typeface="MS PGothic" panose="020B0600070205080204" pitchFamily="34" charset="-128"/>
              </a:defRPr>
            </a:lvl2pPr>
            <a:lvl3pPr marL="1143000" indent="-228600" defTabSz="1066800">
              <a:defRPr sz="2800">
                <a:solidFill>
                  <a:schemeClr val="tx1"/>
                </a:solidFill>
                <a:latin typeface="Times New Roman" panose="02020603050405020304" pitchFamily="18" charset="0"/>
                <a:ea typeface="MS PGothic" panose="020B0600070205080204" pitchFamily="34" charset="-128"/>
              </a:defRPr>
            </a:lvl3pPr>
            <a:lvl4pPr marL="1600200" indent="-228600" defTabSz="1066800">
              <a:defRPr sz="2800">
                <a:solidFill>
                  <a:schemeClr val="tx1"/>
                </a:solidFill>
                <a:latin typeface="Times New Roman" panose="02020603050405020304" pitchFamily="18" charset="0"/>
                <a:ea typeface="MS PGothic" panose="020B0600070205080204" pitchFamily="34" charset="-128"/>
              </a:defRPr>
            </a:lvl4pPr>
            <a:lvl5pPr marL="2057400" indent="-228600" defTabSz="1066800">
              <a:defRPr sz="2800">
                <a:solidFill>
                  <a:schemeClr val="tx1"/>
                </a:solidFill>
                <a:latin typeface="Times New Roman" panose="02020603050405020304" pitchFamily="18" charset="0"/>
                <a:ea typeface="MS PGothic" panose="020B0600070205080204" pitchFamily="34" charset="-128"/>
              </a:defRPr>
            </a:lvl5pPr>
            <a:lvl6pPr marL="25146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algn="ctr" eaLnBrk="1" hangingPunct="1"/>
            <a:r>
              <a:rPr lang="en-US" altLang="en-US" sz="6700" b="1">
                <a:solidFill>
                  <a:schemeClr val="bg1"/>
                </a:solidFill>
                <a:latin typeface="Arial" panose="020B0604020202020204" pitchFamily="34" charset="0"/>
              </a:rPr>
              <a:t>BACKGROUND</a:t>
            </a:r>
          </a:p>
        </p:txBody>
      </p:sp>
      <p:sp>
        <p:nvSpPr>
          <p:cNvPr id="15368" name="Text Box 234">
            <a:extLst>
              <a:ext uri="{FF2B5EF4-FFF2-40B4-BE49-F238E27FC236}">
                <a16:creationId xmlns:a16="http://schemas.microsoft.com/office/drawing/2014/main" id="{414D4C5D-B8FF-19E3-B21E-DD969424D8AD}"/>
              </a:ext>
            </a:extLst>
          </p:cNvPr>
          <p:cNvSpPr txBox="1">
            <a:spLocks noChangeArrowheads="1"/>
          </p:cNvSpPr>
          <p:nvPr/>
        </p:nvSpPr>
        <p:spPr bwMode="auto">
          <a:xfrm>
            <a:off x="17838738" y="6770688"/>
            <a:ext cx="15481300" cy="841375"/>
          </a:xfrm>
          <a:prstGeom prst="rect">
            <a:avLst/>
          </a:prstGeom>
          <a:solidFill>
            <a:srgbClr val="96C0E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6666" tIns="53333" rIns="106666" bIns="53333" anchor="ctr" anchorCtr="1"/>
          <a:lstStyle>
            <a:lvl1pPr defTabSz="1066800">
              <a:defRPr sz="2800">
                <a:solidFill>
                  <a:schemeClr val="tx1"/>
                </a:solidFill>
                <a:latin typeface="Times New Roman" panose="02020603050405020304" pitchFamily="18" charset="0"/>
                <a:ea typeface="MS PGothic" panose="020B0600070205080204" pitchFamily="34" charset="-128"/>
              </a:defRPr>
            </a:lvl1pPr>
            <a:lvl2pPr marL="742950" indent="-285750" defTabSz="1066800">
              <a:defRPr sz="2800">
                <a:solidFill>
                  <a:schemeClr val="tx1"/>
                </a:solidFill>
                <a:latin typeface="Times New Roman" panose="02020603050405020304" pitchFamily="18" charset="0"/>
                <a:ea typeface="MS PGothic" panose="020B0600070205080204" pitchFamily="34" charset="-128"/>
              </a:defRPr>
            </a:lvl2pPr>
            <a:lvl3pPr marL="1143000" indent="-228600" defTabSz="1066800">
              <a:defRPr sz="2800">
                <a:solidFill>
                  <a:schemeClr val="tx1"/>
                </a:solidFill>
                <a:latin typeface="Times New Roman" panose="02020603050405020304" pitchFamily="18" charset="0"/>
                <a:ea typeface="MS PGothic" panose="020B0600070205080204" pitchFamily="34" charset="-128"/>
              </a:defRPr>
            </a:lvl3pPr>
            <a:lvl4pPr marL="1600200" indent="-228600" defTabSz="1066800">
              <a:defRPr sz="2800">
                <a:solidFill>
                  <a:schemeClr val="tx1"/>
                </a:solidFill>
                <a:latin typeface="Times New Roman" panose="02020603050405020304" pitchFamily="18" charset="0"/>
                <a:ea typeface="MS PGothic" panose="020B0600070205080204" pitchFamily="34" charset="-128"/>
              </a:defRPr>
            </a:lvl4pPr>
            <a:lvl5pPr marL="2057400" indent="-228600" defTabSz="1066800">
              <a:defRPr sz="2800">
                <a:solidFill>
                  <a:schemeClr val="tx1"/>
                </a:solidFill>
                <a:latin typeface="Times New Roman" panose="02020603050405020304" pitchFamily="18" charset="0"/>
                <a:ea typeface="MS PGothic" panose="020B0600070205080204" pitchFamily="34" charset="-128"/>
              </a:defRPr>
            </a:lvl5pPr>
            <a:lvl6pPr marL="25146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algn="ctr" eaLnBrk="1" hangingPunct="1"/>
            <a:r>
              <a:rPr lang="en-US" altLang="en-US" sz="6700" b="1">
                <a:solidFill>
                  <a:schemeClr val="bg1"/>
                </a:solidFill>
                <a:latin typeface="Arial" panose="020B0604020202020204" pitchFamily="34" charset="0"/>
              </a:rPr>
              <a:t>RESULTS</a:t>
            </a:r>
          </a:p>
        </p:txBody>
      </p:sp>
      <p:sp>
        <p:nvSpPr>
          <p:cNvPr id="15369" name="Text Box 234">
            <a:extLst>
              <a:ext uri="{FF2B5EF4-FFF2-40B4-BE49-F238E27FC236}">
                <a16:creationId xmlns:a16="http://schemas.microsoft.com/office/drawing/2014/main" id="{F6337589-CFFB-B17B-7E5A-D64CB73EB1DE}"/>
              </a:ext>
            </a:extLst>
          </p:cNvPr>
          <p:cNvSpPr txBox="1">
            <a:spLocks noChangeArrowheads="1"/>
          </p:cNvSpPr>
          <p:nvPr/>
        </p:nvSpPr>
        <p:spPr bwMode="auto">
          <a:xfrm>
            <a:off x="1334850" y="16679963"/>
            <a:ext cx="15664100" cy="870841"/>
          </a:xfrm>
          <a:prstGeom prst="rect">
            <a:avLst/>
          </a:prstGeom>
          <a:solidFill>
            <a:srgbClr val="96C0E6"/>
          </a:solidFill>
          <a:ln w="9525">
            <a:noFill/>
            <a:miter lim="800000"/>
            <a:headEnd/>
            <a:tailEnd/>
          </a:ln>
        </p:spPr>
        <p:txBody>
          <a:bodyPr wrap="none" lIns="106666" tIns="53333" rIns="106666" bIns="53333" anchor="ctr" anchorCtr="1"/>
          <a:lstStyle>
            <a:lvl1pPr defTabSz="1066800">
              <a:defRPr sz="2800">
                <a:solidFill>
                  <a:schemeClr val="tx1"/>
                </a:solidFill>
                <a:latin typeface="Times New Roman" panose="02020603050405020304" pitchFamily="18" charset="0"/>
                <a:ea typeface="MS PGothic" panose="020B0600070205080204" pitchFamily="34" charset="-128"/>
              </a:defRPr>
            </a:lvl1pPr>
            <a:lvl2pPr marL="742950" indent="-285750" defTabSz="1066800">
              <a:defRPr sz="2800">
                <a:solidFill>
                  <a:schemeClr val="tx1"/>
                </a:solidFill>
                <a:latin typeface="Times New Roman" panose="02020603050405020304" pitchFamily="18" charset="0"/>
                <a:ea typeface="MS PGothic" panose="020B0600070205080204" pitchFamily="34" charset="-128"/>
              </a:defRPr>
            </a:lvl2pPr>
            <a:lvl3pPr marL="1143000" indent="-228600" defTabSz="1066800">
              <a:defRPr sz="2800">
                <a:solidFill>
                  <a:schemeClr val="tx1"/>
                </a:solidFill>
                <a:latin typeface="Times New Roman" panose="02020603050405020304" pitchFamily="18" charset="0"/>
                <a:ea typeface="MS PGothic" panose="020B0600070205080204" pitchFamily="34" charset="-128"/>
              </a:defRPr>
            </a:lvl3pPr>
            <a:lvl4pPr marL="1600200" indent="-228600" defTabSz="1066800">
              <a:defRPr sz="2800">
                <a:solidFill>
                  <a:schemeClr val="tx1"/>
                </a:solidFill>
                <a:latin typeface="Times New Roman" panose="02020603050405020304" pitchFamily="18" charset="0"/>
                <a:ea typeface="MS PGothic" panose="020B0600070205080204" pitchFamily="34" charset="-128"/>
              </a:defRPr>
            </a:lvl4pPr>
            <a:lvl5pPr marL="2057400" indent="-228600" defTabSz="1066800">
              <a:defRPr sz="2800">
                <a:solidFill>
                  <a:schemeClr val="tx1"/>
                </a:solidFill>
                <a:latin typeface="Times New Roman" panose="02020603050405020304" pitchFamily="18" charset="0"/>
                <a:ea typeface="MS PGothic" panose="020B0600070205080204" pitchFamily="34" charset="-128"/>
              </a:defRPr>
            </a:lvl5pPr>
            <a:lvl6pPr marL="25146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algn="ctr" eaLnBrk="1" hangingPunct="1"/>
            <a:r>
              <a:rPr lang="en-US" altLang="en-US" sz="6700" b="1">
                <a:solidFill>
                  <a:schemeClr val="bg1"/>
                </a:solidFill>
                <a:latin typeface="Arial" panose="020B0604020202020204" pitchFamily="34" charset="0"/>
              </a:rPr>
              <a:t>METHODS</a:t>
            </a:r>
          </a:p>
        </p:txBody>
      </p:sp>
      <p:sp>
        <p:nvSpPr>
          <p:cNvPr id="15370" name="Text Box 246">
            <a:extLst>
              <a:ext uri="{FF2B5EF4-FFF2-40B4-BE49-F238E27FC236}">
                <a16:creationId xmlns:a16="http://schemas.microsoft.com/office/drawing/2014/main" id="{8074B8C7-B2F9-50DC-EF21-C0C7A65ECF39}"/>
              </a:ext>
            </a:extLst>
          </p:cNvPr>
          <p:cNvSpPr txBox="1">
            <a:spLocks noChangeArrowheads="1"/>
          </p:cNvSpPr>
          <p:nvPr/>
        </p:nvSpPr>
        <p:spPr bwMode="auto">
          <a:xfrm>
            <a:off x="679449" y="4712935"/>
            <a:ext cx="49799875" cy="1023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25" tIns="47613" rIns="95225" bIns="47613"/>
          <a:lstStyle>
            <a:lvl1pPr defTabSz="1066800">
              <a:spcBef>
                <a:spcPct val="20000"/>
              </a:spcBef>
              <a:buChar char="•"/>
              <a:defRPr sz="14000">
                <a:solidFill>
                  <a:schemeClr val="tx1"/>
                </a:solidFill>
                <a:latin typeface="Arial" panose="020B0604020202020204" pitchFamily="34" charset="0"/>
                <a:ea typeface="MS PGothic" panose="020B0600070205080204" pitchFamily="34" charset="-128"/>
              </a:defRPr>
            </a:lvl1pPr>
            <a:lvl2pPr marL="742950" indent="-285750" defTabSz="1066800">
              <a:spcBef>
                <a:spcPct val="20000"/>
              </a:spcBef>
              <a:buChar char="–"/>
              <a:defRPr sz="12200">
                <a:solidFill>
                  <a:schemeClr val="tx1"/>
                </a:solidFill>
                <a:latin typeface="Arial" panose="020B0604020202020204" pitchFamily="34" charset="0"/>
                <a:ea typeface="MS PGothic" panose="020B0600070205080204" pitchFamily="34" charset="-128"/>
              </a:defRPr>
            </a:lvl2pPr>
            <a:lvl3pPr marL="1143000" indent="-228600" defTabSz="1066800">
              <a:spcBef>
                <a:spcPct val="20000"/>
              </a:spcBef>
              <a:buChar char="•"/>
              <a:defRPr sz="10500">
                <a:solidFill>
                  <a:schemeClr val="tx1"/>
                </a:solidFill>
                <a:latin typeface="Arial" panose="020B0604020202020204" pitchFamily="34" charset="0"/>
                <a:ea typeface="MS PGothic" panose="020B0600070205080204" pitchFamily="34" charset="-128"/>
              </a:defRPr>
            </a:lvl3pPr>
            <a:lvl4pPr marL="1600200" indent="-228600" defTabSz="1066800">
              <a:spcBef>
                <a:spcPct val="20000"/>
              </a:spcBef>
              <a:buChar char="–"/>
              <a:defRPr sz="8700">
                <a:solidFill>
                  <a:schemeClr val="tx1"/>
                </a:solidFill>
                <a:latin typeface="Arial" panose="020B0604020202020204" pitchFamily="34" charset="0"/>
                <a:ea typeface="MS PGothic" panose="020B0600070205080204" pitchFamily="34" charset="-128"/>
              </a:defRPr>
            </a:lvl4pPr>
            <a:lvl5pPr marL="2057400" indent="-228600" defTabSz="1066800">
              <a:spcBef>
                <a:spcPct val="20000"/>
              </a:spcBef>
              <a:buChar char="»"/>
              <a:defRPr sz="8700">
                <a:solidFill>
                  <a:schemeClr val="tx1"/>
                </a:solidFill>
                <a:latin typeface="Arial" panose="020B0604020202020204" pitchFamily="34" charset="0"/>
                <a:ea typeface="MS PGothic" panose="020B0600070205080204" pitchFamily="34" charset="-128"/>
              </a:defRPr>
            </a:lvl5pPr>
            <a:lvl6pPr marL="2514600" indent="-228600" defTabSz="1066800" eaLnBrk="0" fontAlgn="base" hangingPunct="0">
              <a:spcBef>
                <a:spcPct val="20000"/>
              </a:spcBef>
              <a:spcAft>
                <a:spcPct val="0"/>
              </a:spcAft>
              <a:buChar char="»"/>
              <a:defRPr sz="8700">
                <a:solidFill>
                  <a:schemeClr val="tx1"/>
                </a:solidFill>
                <a:latin typeface="Arial" panose="020B0604020202020204" pitchFamily="34" charset="0"/>
                <a:ea typeface="MS PGothic" panose="020B0600070205080204" pitchFamily="34" charset="-128"/>
              </a:defRPr>
            </a:lvl6pPr>
            <a:lvl7pPr marL="2971800" indent="-228600" defTabSz="1066800" eaLnBrk="0" fontAlgn="base" hangingPunct="0">
              <a:spcBef>
                <a:spcPct val="20000"/>
              </a:spcBef>
              <a:spcAft>
                <a:spcPct val="0"/>
              </a:spcAft>
              <a:buChar char="»"/>
              <a:defRPr sz="8700">
                <a:solidFill>
                  <a:schemeClr val="tx1"/>
                </a:solidFill>
                <a:latin typeface="Arial" panose="020B0604020202020204" pitchFamily="34" charset="0"/>
                <a:ea typeface="MS PGothic" panose="020B0600070205080204" pitchFamily="34" charset="-128"/>
              </a:defRPr>
            </a:lvl7pPr>
            <a:lvl8pPr marL="3429000" indent="-228600" defTabSz="1066800" eaLnBrk="0" fontAlgn="base" hangingPunct="0">
              <a:spcBef>
                <a:spcPct val="20000"/>
              </a:spcBef>
              <a:spcAft>
                <a:spcPct val="0"/>
              </a:spcAft>
              <a:buChar char="»"/>
              <a:defRPr sz="8700">
                <a:solidFill>
                  <a:schemeClr val="tx1"/>
                </a:solidFill>
                <a:latin typeface="Arial" panose="020B0604020202020204" pitchFamily="34" charset="0"/>
                <a:ea typeface="MS PGothic" panose="020B0600070205080204" pitchFamily="34" charset="-128"/>
              </a:defRPr>
            </a:lvl8pPr>
            <a:lvl9pPr marL="3886200" indent="-228600" defTabSz="1066800" eaLnBrk="0" fontAlgn="base" hangingPunct="0">
              <a:spcBef>
                <a:spcPct val="20000"/>
              </a:spcBef>
              <a:spcAft>
                <a:spcPct val="0"/>
              </a:spcAft>
              <a:buChar char="»"/>
              <a:defRPr sz="87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US" altLang="en-US" sz="3600" b="1" baseline="30000" dirty="0">
                <a:solidFill>
                  <a:srgbClr val="002060"/>
                </a:solidFill>
              </a:rPr>
              <a:t>1</a:t>
            </a:r>
            <a:r>
              <a:rPr lang="en-US" altLang="en-US" sz="3600" b="1" dirty="0">
                <a:solidFill>
                  <a:srgbClr val="002060"/>
                </a:solidFill>
              </a:rPr>
              <a:t>MATTHEW GFELLER CENTER, UNIVERSITY OF NORTH CAROLINA, CHAPEL HILL, NC;</a:t>
            </a:r>
            <a:br>
              <a:rPr lang="en-US" altLang="en-US" sz="3600" b="1">
                <a:solidFill>
                  <a:srgbClr val="002060"/>
                </a:solidFill>
              </a:rPr>
            </a:br>
            <a:r>
              <a:rPr lang="en-US" altLang="en-US" sz="3600" b="1" baseline="30000">
                <a:solidFill>
                  <a:srgbClr val="002060"/>
                </a:solidFill>
              </a:rPr>
              <a:t>2</a:t>
            </a:r>
            <a:r>
              <a:rPr lang="en-US" altLang="en-US" sz="3600" b="1">
                <a:solidFill>
                  <a:srgbClr val="002060"/>
                </a:solidFill>
              </a:rPr>
              <a:t>WOMACK ARMY MEDICAL CENTER, </a:t>
            </a:r>
            <a:r>
              <a:rPr lang="en-US" altLang="en-US" sz="3600" b="1" dirty="0">
                <a:solidFill>
                  <a:srgbClr val="002060"/>
                </a:solidFill>
              </a:rPr>
              <a:t>FORT BRAGG, NC</a:t>
            </a:r>
            <a:endParaRPr lang="en-US" altLang="en-US" sz="3600" b="1" baseline="30000" dirty="0">
              <a:solidFill>
                <a:srgbClr val="002060"/>
              </a:solidFill>
            </a:endParaRPr>
          </a:p>
        </p:txBody>
      </p:sp>
      <p:sp>
        <p:nvSpPr>
          <p:cNvPr id="15371" name="Text Box 234">
            <a:extLst>
              <a:ext uri="{FF2B5EF4-FFF2-40B4-BE49-F238E27FC236}">
                <a16:creationId xmlns:a16="http://schemas.microsoft.com/office/drawing/2014/main" id="{8ED346A2-071B-A617-ACD2-695CDE8D189F}"/>
              </a:ext>
            </a:extLst>
          </p:cNvPr>
          <p:cNvSpPr txBox="1">
            <a:spLocks noChangeArrowheads="1"/>
          </p:cNvSpPr>
          <p:nvPr/>
        </p:nvSpPr>
        <p:spPr bwMode="auto">
          <a:xfrm>
            <a:off x="34290000" y="16910468"/>
            <a:ext cx="15481300" cy="841375"/>
          </a:xfrm>
          <a:prstGeom prst="rect">
            <a:avLst/>
          </a:prstGeom>
          <a:solidFill>
            <a:srgbClr val="96C0E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6666" tIns="53333" rIns="106666" bIns="53333" anchor="ctr" anchorCtr="1"/>
          <a:lstStyle>
            <a:lvl1pPr defTabSz="1066800">
              <a:defRPr sz="2800">
                <a:solidFill>
                  <a:schemeClr val="tx1"/>
                </a:solidFill>
                <a:latin typeface="Times New Roman" panose="02020603050405020304" pitchFamily="18" charset="0"/>
                <a:ea typeface="MS PGothic" panose="020B0600070205080204" pitchFamily="34" charset="-128"/>
              </a:defRPr>
            </a:lvl1pPr>
            <a:lvl2pPr marL="742950" indent="-285750" defTabSz="1066800">
              <a:defRPr sz="2800">
                <a:solidFill>
                  <a:schemeClr val="tx1"/>
                </a:solidFill>
                <a:latin typeface="Times New Roman" panose="02020603050405020304" pitchFamily="18" charset="0"/>
                <a:ea typeface="MS PGothic" panose="020B0600070205080204" pitchFamily="34" charset="-128"/>
              </a:defRPr>
            </a:lvl2pPr>
            <a:lvl3pPr marL="1143000" indent="-228600" defTabSz="1066800">
              <a:defRPr sz="2800">
                <a:solidFill>
                  <a:schemeClr val="tx1"/>
                </a:solidFill>
                <a:latin typeface="Times New Roman" panose="02020603050405020304" pitchFamily="18" charset="0"/>
                <a:ea typeface="MS PGothic" panose="020B0600070205080204" pitchFamily="34" charset="-128"/>
              </a:defRPr>
            </a:lvl3pPr>
            <a:lvl4pPr marL="1600200" indent="-228600" defTabSz="1066800">
              <a:defRPr sz="2800">
                <a:solidFill>
                  <a:schemeClr val="tx1"/>
                </a:solidFill>
                <a:latin typeface="Times New Roman" panose="02020603050405020304" pitchFamily="18" charset="0"/>
                <a:ea typeface="MS PGothic" panose="020B0600070205080204" pitchFamily="34" charset="-128"/>
              </a:defRPr>
            </a:lvl4pPr>
            <a:lvl5pPr marL="2057400" indent="-228600" defTabSz="1066800">
              <a:defRPr sz="2800">
                <a:solidFill>
                  <a:schemeClr val="tx1"/>
                </a:solidFill>
                <a:latin typeface="Times New Roman" panose="02020603050405020304" pitchFamily="18" charset="0"/>
                <a:ea typeface="MS PGothic" panose="020B0600070205080204" pitchFamily="34" charset="-128"/>
              </a:defRPr>
            </a:lvl5pPr>
            <a:lvl6pPr marL="25146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algn="ctr" eaLnBrk="1" hangingPunct="1"/>
            <a:r>
              <a:rPr lang="en-US" altLang="en-US" sz="6700" b="1" dirty="0">
                <a:solidFill>
                  <a:schemeClr val="bg1"/>
                </a:solidFill>
                <a:latin typeface="Arial" panose="020B0604020202020204" pitchFamily="34" charset="0"/>
              </a:rPr>
              <a:t>DISCUSSION</a:t>
            </a:r>
          </a:p>
        </p:txBody>
      </p:sp>
      <p:sp>
        <p:nvSpPr>
          <p:cNvPr id="15372" name="TextBox 1">
            <a:extLst>
              <a:ext uri="{FF2B5EF4-FFF2-40B4-BE49-F238E27FC236}">
                <a16:creationId xmlns:a16="http://schemas.microsoft.com/office/drawing/2014/main" id="{E43FB08A-CECC-A0AC-2FA4-87EFBED7327D}"/>
              </a:ext>
            </a:extLst>
          </p:cNvPr>
          <p:cNvSpPr txBox="1">
            <a:spLocks noChangeArrowheads="1"/>
          </p:cNvSpPr>
          <p:nvPr/>
        </p:nvSpPr>
        <p:spPr bwMode="auto">
          <a:xfrm>
            <a:off x="720725" y="869950"/>
            <a:ext cx="4976495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ea typeface="MS PGothic" panose="020B0600070205080204" pitchFamily="34" charset="-128"/>
              </a:defRPr>
            </a:lvl1pPr>
            <a:lvl2pPr marL="742950" indent="-285750">
              <a:defRPr sz="2800">
                <a:solidFill>
                  <a:schemeClr val="tx1"/>
                </a:solidFill>
                <a:latin typeface="Times New Roman" panose="02020603050405020304" pitchFamily="18" charset="0"/>
                <a:ea typeface="MS PGothic" panose="020B0600070205080204" pitchFamily="34" charset="-128"/>
              </a:defRPr>
            </a:lvl2pPr>
            <a:lvl3pPr marL="1143000" indent="-228600">
              <a:defRPr sz="2800">
                <a:solidFill>
                  <a:schemeClr val="tx1"/>
                </a:solidFill>
                <a:latin typeface="Times New Roman" panose="02020603050405020304" pitchFamily="18" charset="0"/>
                <a:ea typeface="MS PGothic" panose="020B0600070205080204" pitchFamily="34" charset="-128"/>
              </a:defRPr>
            </a:lvl3pPr>
            <a:lvl4pPr marL="1600200" indent="-228600">
              <a:defRPr sz="2800">
                <a:solidFill>
                  <a:schemeClr val="tx1"/>
                </a:solidFill>
                <a:latin typeface="Times New Roman" panose="02020603050405020304" pitchFamily="18" charset="0"/>
                <a:ea typeface="MS PGothic" panose="020B0600070205080204" pitchFamily="34" charset="-128"/>
              </a:defRPr>
            </a:lvl4pPr>
            <a:lvl5pPr marL="2057400" indent="-228600">
              <a:defRPr sz="28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algn="ctr"/>
            <a:r>
              <a:rPr lang="en-US" altLang="en-US" sz="6600" b="1" dirty="0">
                <a:solidFill>
                  <a:srgbClr val="002060"/>
                </a:solidFill>
                <a:latin typeface="Arial" panose="020B0604020202020204" pitchFamily="34" charset="0"/>
              </a:rPr>
              <a:t>Assessing Modification of Post-TBI Sleep Quality by Resilience in Special Operations Forces:</a:t>
            </a:r>
            <a:br>
              <a:rPr lang="en-US" altLang="en-US" sz="6600" b="1" dirty="0">
                <a:solidFill>
                  <a:srgbClr val="002060"/>
                </a:solidFill>
                <a:latin typeface="Arial" panose="020B0604020202020204" pitchFamily="34" charset="0"/>
              </a:rPr>
            </a:br>
            <a:r>
              <a:rPr lang="en-US" altLang="en-US" sz="6600" b="1" dirty="0">
                <a:solidFill>
                  <a:srgbClr val="002060"/>
                </a:solidFill>
                <a:latin typeface="Arial" panose="020B0604020202020204" pitchFamily="34" charset="0"/>
              </a:rPr>
              <a:t>An ATTAC Forces Initiative Study</a:t>
            </a:r>
          </a:p>
        </p:txBody>
      </p:sp>
      <p:sp>
        <p:nvSpPr>
          <p:cNvPr id="2" name="TextBox 7">
            <a:extLst>
              <a:ext uri="{FF2B5EF4-FFF2-40B4-BE49-F238E27FC236}">
                <a16:creationId xmlns:a16="http://schemas.microsoft.com/office/drawing/2014/main" id="{CF35772F-1252-B850-C80A-6FEE17DCDCE4}"/>
              </a:ext>
            </a:extLst>
          </p:cNvPr>
          <p:cNvSpPr txBox="1">
            <a:spLocks noChangeArrowheads="1"/>
          </p:cNvSpPr>
          <p:nvPr/>
        </p:nvSpPr>
        <p:spPr bwMode="auto">
          <a:xfrm>
            <a:off x="19173825" y="13923963"/>
            <a:ext cx="184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anose="02020603050405020304" pitchFamily="18" charset="0"/>
                <a:ea typeface="MS PGothic" panose="020B0600070205080204" pitchFamily="34" charset="-128"/>
              </a:defRPr>
            </a:lvl1pPr>
            <a:lvl2pPr marL="742950" indent="-285750">
              <a:defRPr sz="2800">
                <a:solidFill>
                  <a:schemeClr val="tx1"/>
                </a:solidFill>
                <a:latin typeface="Times New Roman" panose="02020603050405020304" pitchFamily="18" charset="0"/>
                <a:ea typeface="MS PGothic" panose="020B0600070205080204" pitchFamily="34" charset="-128"/>
              </a:defRPr>
            </a:lvl2pPr>
            <a:lvl3pPr marL="1143000" indent="-228600">
              <a:defRPr sz="2800">
                <a:solidFill>
                  <a:schemeClr val="tx1"/>
                </a:solidFill>
                <a:latin typeface="Times New Roman" panose="02020603050405020304" pitchFamily="18" charset="0"/>
                <a:ea typeface="MS PGothic" panose="020B0600070205080204" pitchFamily="34" charset="-128"/>
              </a:defRPr>
            </a:lvl3pPr>
            <a:lvl4pPr marL="1600200" indent="-228600">
              <a:defRPr sz="2800">
                <a:solidFill>
                  <a:schemeClr val="tx1"/>
                </a:solidFill>
                <a:latin typeface="Times New Roman" panose="02020603050405020304" pitchFamily="18" charset="0"/>
                <a:ea typeface="MS PGothic" panose="020B0600070205080204" pitchFamily="34" charset="-128"/>
              </a:defRPr>
            </a:lvl4pPr>
            <a:lvl5pPr marL="2057400" indent="-228600">
              <a:defRPr sz="28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002060"/>
              </a:solidFill>
            </a:endParaRPr>
          </a:p>
        </p:txBody>
      </p:sp>
      <p:sp>
        <p:nvSpPr>
          <p:cNvPr id="5" name="TextBox 3">
            <a:extLst>
              <a:ext uri="{FF2B5EF4-FFF2-40B4-BE49-F238E27FC236}">
                <a16:creationId xmlns:a16="http://schemas.microsoft.com/office/drawing/2014/main" id="{6EDCD1D5-8D9F-6373-1169-348162CF8DAE}"/>
              </a:ext>
            </a:extLst>
          </p:cNvPr>
          <p:cNvSpPr txBox="1">
            <a:spLocks noChangeArrowheads="1"/>
          </p:cNvSpPr>
          <p:nvPr/>
        </p:nvSpPr>
        <p:spPr bwMode="auto">
          <a:xfrm>
            <a:off x="19278600" y="8347075"/>
            <a:ext cx="1841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anose="02020603050405020304" pitchFamily="18" charset="0"/>
                <a:ea typeface="MS PGothic" panose="020B0600070205080204" pitchFamily="34" charset="-128"/>
              </a:defRPr>
            </a:lvl1pPr>
            <a:lvl2pPr marL="742950" indent="-285750">
              <a:defRPr sz="2800">
                <a:solidFill>
                  <a:schemeClr val="tx1"/>
                </a:solidFill>
                <a:latin typeface="Times New Roman" panose="02020603050405020304" pitchFamily="18" charset="0"/>
                <a:ea typeface="MS PGothic" panose="020B0600070205080204" pitchFamily="34" charset="-128"/>
              </a:defRPr>
            </a:lvl2pPr>
            <a:lvl3pPr marL="1143000" indent="-228600">
              <a:defRPr sz="2800">
                <a:solidFill>
                  <a:schemeClr val="tx1"/>
                </a:solidFill>
                <a:latin typeface="Times New Roman" panose="02020603050405020304" pitchFamily="18" charset="0"/>
                <a:ea typeface="MS PGothic" panose="020B0600070205080204" pitchFamily="34" charset="-128"/>
              </a:defRPr>
            </a:lvl3pPr>
            <a:lvl4pPr marL="1600200" indent="-228600">
              <a:defRPr sz="2800">
                <a:solidFill>
                  <a:schemeClr val="tx1"/>
                </a:solidFill>
                <a:latin typeface="Times New Roman" panose="02020603050405020304" pitchFamily="18" charset="0"/>
                <a:ea typeface="MS PGothic" panose="020B0600070205080204" pitchFamily="34" charset="-128"/>
              </a:defRPr>
            </a:lvl4pPr>
            <a:lvl5pPr marL="2057400" indent="-228600">
              <a:defRPr sz="28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002060"/>
              </a:solidFill>
            </a:endParaRPr>
          </a:p>
        </p:txBody>
      </p:sp>
      <p:pic>
        <p:nvPicPr>
          <p:cNvPr id="15380" name="Picture 141">
            <a:extLst>
              <a:ext uri="{FF2B5EF4-FFF2-40B4-BE49-F238E27FC236}">
                <a16:creationId xmlns:a16="http://schemas.microsoft.com/office/drawing/2014/main" id="{239E93BB-1737-BC54-1A9C-ED5EA71A52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66168" y="29429841"/>
            <a:ext cx="415925"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1" name="Picture 144">
            <a:extLst>
              <a:ext uri="{FF2B5EF4-FFF2-40B4-BE49-F238E27FC236}">
                <a16:creationId xmlns:a16="http://schemas.microsoft.com/office/drawing/2014/main" id="{11F5317E-9B5A-B32A-549F-11D53416C1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92163" y="29415552"/>
            <a:ext cx="503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2" name="Picture 145">
            <a:extLst>
              <a:ext uri="{FF2B5EF4-FFF2-40B4-BE49-F238E27FC236}">
                <a16:creationId xmlns:a16="http://schemas.microsoft.com/office/drawing/2014/main" id="{4EC9B97A-09AA-A1D1-2510-9BBFC1406F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0155"/>
          <a:stretch>
            <a:fillRect/>
          </a:stretch>
        </p:blipFill>
        <p:spPr bwMode="auto">
          <a:xfrm>
            <a:off x="42292588" y="29415483"/>
            <a:ext cx="481012" cy="392112"/>
          </a:xfrm>
          <a:prstGeom prst="rect">
            <a:avLst/>
          </a:prstGeom>
          <a:solidFill>
            <a:srgbClr val="002654"/>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83" name="Picture 6">
            <a:extLst>
              <a:ext uri="{FF2B5EF4-FFF2-40B4-BE49-F238E27FC236}">
                <a16:creationId xmlns:a16="http://schemas.microsoft.com/office/drawing/2014/main" id="{E0C59A65-B41D-4AE1-5493-EEA6ADEDD7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0688" y="2368550"/>
            <a:ext cx="731520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84" name="Group 14">
            <a:extLst>
              <a:ext uri="{FF2B5EF4-FFF2-40B4-BE49-F238E27FC236}">
                <a16:creationId xmlns:a16="http://schemas.microsoft.com/office/drawing/2014/main" id="{74FCDFFD-A1D5-36FD-7F4B-40562E3BBD3F}"/>
              </a:ext>
            </a:extLst>
          </p:cNvPr>
          <p:cNvGrpSpPr>
            <a:grpSpLocks/>
          </p:cNvGrpSpPr>
          <p:nvPr/>
        </p:nvGrpSpPr>
        <p:grpSpPr bwMode="auto">
          <a:xfrm>
            <a:off x="17838738" y="26149301"/>
            <a:ext cx="15533687" cy="3757172"/>
            <a:chOff x="1618570" y="26183998"/>
            <a:chExt cx="15548543" cy="3756705"/>
          </a:xfrm>
        </p:grpSpPr>
        <p:grpSp>
          <p:nvGrpSpPr>
            <p:cNvPr id="15444" name="Group 12">
              <a:extLst>
                <a:ext uri="{FF2B5EF4-FFF2-40B4-BE49-F238E27FC236}">
                  <a16:creationId xmlns:a16="http://schemas.microsoft.com/office/drawing/2014/main" id="{75583041-C729-3949-6A9D-B7A70EE06F55}"/>
                </a:ext>
              </a:extLst>
            </p:cNvPr>
            <p:cNvGrpSpPr>
              <a:grpSpLocks/>
            </p:cNvGrpSpPr>
            <p:nvPr/>
          </p:nvGrpSpPr>
          <p:grpSpPr bwMode="auto">
            <a:xfrm>
              <a:off x="1618570" y="26401713"/>
              <a:ext cx="15505000" cy="3538990"/>
              <a:chOff x="1618570" y="26401713"/>
              <a:chExt cx="15505000" cy="3538990"/>
            </a:xfrm>
          </p:grpSpPr>
          <p:sp>
            <p:nvSpPr>
              <p:cNvPr id="15446" name="TextBox 19">
                <a:extLst>
                  <a:ext uri="{FF2B5EF4-FFF2-40B4-BE49-F238E27FC236}">
                    <a16:creationId xmlns:a16="http://schemas.microsoft.com/office/drawing/2014/main" id="{DD15269A-1C04-80F3-3177-7D02C2FD0A39}"/>
                  </a:ext>
                </a:extLst>
              </p:cNvPr>
              <p:cNvSpPr txBox="1">
                <a:spLocks noChangeArrowheads="1"/>
              </p:cNvSpPr>
              <p:nvPr/>
            </p:nvSpPr>
            <p:spPr bwMode="auto">
              <a:xfrm>
                <a:off x="4622801" y="26401713"/>
                <a:ext cx="9151937" cy="3538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ea typeface="MS PGothic" panose="020B0600070205080204" pitchFamily="34" charset="-128"/>
                  </a:defRPr>
                </a:lvl1pPr>
                <a:lvl2pPr marL="1320800" indent="-406400">
                  <a:defRPr sz="2800">
                    <a:solidFill>
                      <a:schemeClr val="tx1"/>
                    </a:solidFill>
                    <a:latin typeface="Times New Roman" panose="02020603050405020304" pitchFamily="18" charset="0"/>
                    <a:ea typeface="MS PGothic" panose="020B0600070205080204" pitchFamily="34" charset="-128"/>
                  </a:defRPr>
                </a:lvl2pPr>
                <a:lvl3pPr marL="1143000" indent="-228600">
                  <a:defRPr sz="2800">
                    <a:solidFill>
                      <a:schemeClr val="tx1"/>
                    </a:solidFill>
                    <a:latin typeface="Times New Roman" panose="02020603050405020304" pitchFamily="18" charset="0"/>
                    <a:ea typeface="MS PGothic" panose="020B0600070205080204" pitchFamily="34" charset="-128"/>
                  </a:defRPr>
                </a:lvl3pPr>
                <a:lvl4pPr marL="1600200" indent="-228600">
                  <a:defRPr sz="2800">
                    <a:solidFill>
                      <a:schemeClr val="tx1"/>
                    </a:solidFill>
                    <a:latin typeface="Times New Roman" panose="02020603050405020304" pitchFamily="18" charset="0"/>
                    <a:ea typeface="MS PGothic" panose="020B0600070205080204" pitchFamily="34" charset="-128"/>
                  </a:defRPr>
                </a:lvl4pPr>
                <a:lvl5pPr marL="2057400" indent="-228600">
                  <a:defRPr sz="28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r>
                  <a:rPr lang="en-US" altLang="en-US" b="1" dirty="0">
                    <a:solidFill>
                      <a:srgbClr val="002060"/>
                    </a:solidFill>
                    <a:latin typeface="Arial" panose="020B0604020202020204" pitchFamily="34" charset="0"/>
                  </a:rPr>
                  <a:t>Are you—or someone you know—a Veteran?</a:t>
                </a:r>
              </a:p>
              <a:p>
                <a:r>
                  <a:rPr lang="en-US" altLang="en-US" dirty="0">
                    <a:solidFill>
                      <a:srgbClr val="002060"/>
                    </a:solidFill>
                    <a:latin typeface="Arial" panose="020B0604020202020204" pitchFamily="34" charset="0"/>
                  </a:rPr>
                  <a:t>The Matthew Gfeller Center at UNC-Chapel Hill’s </a:t>
                </a:r>
                <a:r>
                  <a:rPr lang="en-US" altLang="en-US" b="1" i="1" dirty="0">
                    <a:solidFill>
                      <a:srgbClr val="002060"/>
                    </a:solidFill>
                    <a:latin typeface="Arial" panose="020B0604020202020204" pitchFamily="34" charset="0"/>
                  </a:rPr>
                  <a:t>Transforming Health &amp; Resilience in Veterans (THRIVE) Program </a:t>
                </a:r>
                <a:r>
                  <a:rPr lang="en-US" altLang="en-US" i="1" dirty="0">
                    <a:solidFill>
                      <a:srgbClr val="002060"/>
                    </a:solidFill>
                    <a:latin typeface="Arial" panose="020B0604020202020204" pitchFamily="34" charset="0"/>
                  </a:rPr>
                  <a:t>provides comprehensive evaluation and treatment for Veterans living with lasting effects of </a:t>
                </a:r>
                <a:r>
                  <a:rPr lang="en-US" altLang="en-US" dirty="0">
                    <a:solidFill>
                      <a:srgbClr val="002060"/>
                    </a:solidFill>
                    <a:latin typeface="Arial" panose="020B0604020202020204" pitchFamily="34" charset="0"/>
                  </a:rPr>
                  <a:t>Traumatic Brain Injury (TBI), PTSD, and related conditions. </a:t>
                </a:r>
              </a:p>
              <a:p>
                <a:pPr algn="ctr"/>
                <a:r>
                  <a:rPr lang="en-US" altLang="en-US" b="1" i="1" dirty="0">
                    <a:solidFill>
                      <a:srgbClr val="002060"/>
                    </a:solidFill>
                    <a:latin typeface="Arial" panose="020B0604020202020204" pitchFamily="34" charset="0"/>
                  </a:rPr>
                  <a:t>Duty. Service. Honor. </a:t>
                </a:r>
              </a:p>
            </p:txBody>
          </p:sp>
          <p:pic>
            <p:nvPicPr>
              <p:cNvPr id="15447" name="Picture 9" descr="Logo, company name&#10;&#10;Description automatically generated">
                <a:extLst>
                  <a:ext uri="{FF2B5EF4-FFF2-40B4-BE49-F238E27FC236}">
                    <a16:creationId xmlns:a16="http://schemas.microsoft.com/office/drawing/2014/main" id="{00C52C8E-4FED-00A2-9E70-D787DE0D45E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18570" y="26441857"/>
                <a:ext cx="2798537" cy="3217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48" name="Picture 11" descr="Qr code&#10;&#10;Description automatically generated">
                <a:extLst>
                  <a:ext uri="{FF2B5EF4-FFF2-40B4-BE49-F238E27FC236}">
                    <a16:creationId xmlns:a16="http://schemas.microsoft.com/office/drawing/2014/main" id="{318E3ED0-DFAF-76F6-A7A5-5CEE2DCBDB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04882" y="26403981"/>
                <a:ext cx="3218688" cy="321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445" name="Rectangle 13">
              <a:extLst>
                <a:ext uri="{FF2B5EF4-FFF2-40B4-BE49-F238E27FC236}">
                  <a16:creationId xmlns:a16="http://schemas.microsoft.com/office/drawing/2014/main" id="{8FD684F5-16FD-6393-5ED5-D596EBA055C1}"/>
                </a:ext>
              </a:extLst>
            </p:cNvPr>
            <p:cNvSpPr>
              <a:spLocks noChangeArrowheads="1"/>
            </p:cNvSpPr>
            <p:nvPr/>
          </p:nvSpPr>
          <p:spPr bwMode="auto">
            <a:xfrm>
              <a:off x="1662113" y="26183998"/>
              <a:ext cx="15505000" cy="3688897"/>
            </a:xfrm>
            <a:prstGeom prst="rect">
              <a:avLst/>
            </a:prstGeom>
            <a:noFill/>
            <a:ln w="38100" algn="ctr">
              <a:solidFill>
                <a:srgbClr val="002060"/>
              </a:solidFill>
              <a:round/>
              <a:headEnd/>
              <a:tailEnd/>
            </a:ln>
            <a:extLst>
              <a:ext uri="{909E8E84-426E-40DD-AFC4-6F175D3DCCD1}">
                <a14:hiddenFill xmlns:a14="http://schemas.microsoft.com/office/drawing/2010/main">
                  <a:solidFill>
                    <a:srgbClr val="FFFFFF"/>
                  </a:solidFill>
                </a14:hiddenFill>
              </a:ext>
            </a:extLst>
          </p:spPr>
          <p:txBody>
            <a:bodyPr/>
            <a:lstStyle>
              <a:lvl1pPr defTabSz="1066800">
                <a:defRPr sz="2800">
                  <a:solidFill>
                    <a:schemeClr val="tx1"/>
                  </a:solidFill>
                  <a:latin typeface="Times New Roman" panose="02020603050405020304" pitchFamily="18" charset="0"/>
                  <a:ea typeface="MS PGothic" panose="020B0600070205080204" pitchFamily="34" charset="-128"/>
                </a:defRPr>
              </a:lvl1pPr>
              <a:lvl2pPr marL="742950" indent="-285750" defTabSz="1066800">
                <a:defRPr sz="2800">
                  <a:solidFill>
                    <a:schemeClr val="tx1"/>
                  </a:solidFill>
                  <a:latin typeface="Times New Roman" panose="02020603050405020304" pitchFamily="18" charset="0"/>
                  <a:ea typeface="MS PGothic" panose="020B0600070205080204" pitchFamily="34" charset="-128"/>
                </a:defRPr>
              </a:lvl2pPr>
              <a:lvl3pPr marL="1143000" indent="-228600" defTabSz="1066800">
                <a:defRPr sz="2800">
                  <a:solidFill>
                    <a:schemeClr val="tx1"/>
                  </a:solidFill>
                  <a:latin typeface="Times New Roman" panose="02020603050405020304" pitchFamily="18" charset="0"/>
                  <a:ea typeface="MS PGothic" panose="020B0600070205080204" pitchFamily="34" charset="-128"/>
                </a:defRPr>
              </a:lvl3pPr>
              <a:lvl4pPr marL="1600200" indent="-228600" defTabSz="1066800">
                <a:defRPr sz="2800">
                  <a:solidFill>
                    <a:schemeClr val="tx1"/>
                  </a:solidFill>
                  <a:latin typeface="Times New Roman" panose="02020603050405020304" pitchFamily="18" charset="0"/>
                  <a:ea typeface="MS PGothic" panose="020B0600070205080204" pitchFamily="34" charset="-128"/>
                </a:defRPr>
              </a:lvl4pPr>
              <a:lvl5pPr marL="2057400" indent="-228600" defTabSz="1066800">
                <a:defRPr sz="2800">
                  <a:solidFill>
                    <a:schemeClr val="tx1"/>
                  </a:solidFill>
                  <a:latin typeface="Times New Roman" panose="02020603050405020304" pitchFamily="18" charset="0"/>
                  <a:ea typeface="MS PGothic" panose="020B0600070205080204" pitchFamily="34" charset="-128"/>
                </a:defRPr>
              </a:lvl5pPr>
              <a:lvl6pPr marL="25146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solidFill>
                  <a:srgbClr val="002060"/>
                </a:solidFill>
              </a:endParaRPr>
            </a:p>
          </p:txBody>
        </p:sp>
      </p:grpSp>
      <p:pic>
        <p:nvPicPr>
          <p:cNvPr id="15386" name="Picture 19" descr="Qr code&#10;&#10;Description automatically generated">
            <a:extLst>
              <a:ext uri="{FF2B5EF4-FFF2-40B4-BE49-F238E27FC236}">
                <a16:creationId xmlns:a16="http://schemas.microsoft.com/office/drawing/2014/main" id="{545D1DF5-D751-D6F9-F8FD-E14F0B7BFA8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504350" y="27855863"/>
            <a:ext cx="184785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87" name="TextBox 28">
            <a:extLst>
              <a:ext uri="{FF2B5EF4-FFF2-40B4-BE49-F238E27FC236}">
                <a16:creationId xmlns:a16="http://schemas.microsoft.com/office/drawing/2014/main" id="{46A72F7F-367D-F1B6-D995-4E05461220C9}"/>
              </a:ext>
            </a:extLst>
          </p:cNvPr>
          <p:cNvSpPr txBox="1">
            <a:spLocks noChangeArrowheads="1"/>
          </p:cNvSpPr>
          <p:nvPr/>
        </p:nvSpPr>
        <p:spPr bwMode="auto">
          <a:xfrm>
            <a:off x="17505362" y="21055558"/>
            <a:ext cx="16146463" cy="4154984"/>
          </a:xfrm>
          <a:prstGeom prst="rect">
            <a:avLst/>
          </a:prstGeom>
          <a:noFill/>
          <a:ln w="38100">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800">
                <a:solidFill>
                  <a:schemeClr val="tx1"/>
                </a:solidFill>
                <a:latin typeface="Times New Roman" panose="02020603050405020304" pitchFamily="18" charset="0"/>
                <a:ea typeface="MS PGothic" panose="020B0600070205080204" pitchFamily="34" charset="-128"/>
              </a:defRPr>
            </a:lvl1pPr>
            <a:lvl2pPr marL="742950" indent="-285750">
              <a:defRPr sz="2800">
                <a:solidFill>
                  <a:schemeClr val="tx1"/>
                </a:solidFill>
                <a:latin typeface="Times New Roman" panose="02020603050405020304" pitchFamily="18" charset="0"/>
                <a:ea typeface="MS PGothic" panose="020B0600070205080204" pitchFamily="34" charset="-128"/>
              </a:defRPr>
            </a:lvl2pPr>
            <a:lvl3pPr marL="1143000" indent="-228600">
              <a:defRPr sz="2800">
                <a:solidFill>
                  <a:schemeClr val="tx1"/>
                </a:solidFill>
                <a:latin typeface="Times New Roman" panose="02020603050405020304" pitchFamily="18" charset="0"/>
                <a:ea typeface="MS PGothic" panose="020B0600070205080204" pitchFamily="34" charset="-128"/>
              </a:defRPr>
            </a:lvl3pPr>
            <a:lvl4pPr marL="1600200" indent="-228600">
              <a:defRPr sz="2800">
                <a:solidFill>
                  <a:schemeClr val="tx1"/>
                </a:solidFill>
                <a:latin typeface="Times New Roman" panose="02020603050405020304" pitchFamily="18" charset="0"/>
                <a:ea typeface="MS PGothic" panose="020B0600070205080204" pitchFamily="34" charset="-128"/>
              </a:defRPr>
            </a:lvl4pPr>
            <a:lvl5pPr marL="2057400" indent="-228600">
              <a:defRPr sz="28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algn="ctr"/>
            <a:r>
              <a:rPr lang="en-US" altLang="en-US" sz="6600" b="1" u="sng" dirty="0">
                <a:solidFill>
                  <a:srgbClr val="002060"/>
                </a:solidFill>
                <a:latin typeface="Arial" panose="020B0604020202020204" pitchFamily="34" charset="0"/>
                <a:cs typeface="Arial" panose="020B0604020202020204" pitchFamily="34" charset="0"/>
              </a:rPr>
              <a:t>BOTTOM LINE UP FRONT</a:t>
            </a:r>
            <a:endParaRPr lang="en-US" altLang="en-US" sz="6600" dirty="0">
              <a:solidFill>
                <a:srgbClr val="002060"/>
              </a:solidFill>
              <a:latin typeface="Arial" panose="020B0604020202020204" pitchFamily="34" charset="0"/>
              <a:cs typeface="Arial" panose="020B0604020202020204" pitchFamily="34" charset="0"/>
            </a:endParaRPr>
          </a:p>
          <a:p>
            <a:pPr algn="ctr"/>
            <a:r>
              <a:rPr lang="en-US" altLang="en-US" sz="6600" b="1" i="1" dirty="0">
                <a:solidFill>
                  <a:srgbClr val="002060"/>
                </a:solidFill>
                <a:latin typeface="Arial" panose="020B0604020202020204" pitchFamily="34" charset="0"/>
                <a:cs typeface="Arial" panose="020B0604020202020204" pitchFamily="34" charset="0"/>
              </a:rPr>
              <a:t>Higher perceived resilience attenuates the association between traumatic brain injury and sleep quality.</a:t>
            </a:r>
          </a:p>
        </p:txBody>
      </p:sp>
      <p:sp>
        <p:nvSpPr>
          <p:cNvPr id="6" name="TextBox 5">
            <a:extLst>
              <a:ext uri="{FF2B5EF4-FFF2-40B4-BE49-F238E27FC236}">
                <a16:creationId xmlns:a16="http://schemas.microsoft.com/office/drawing/2014/main" id="{2D1DAEFA-B3B6-6FC8-9427-D11788CF3E99}"/>
              </a:ext>
            </a:extLst>
          </p:cNvPr>
          <p:cNvSpPr txBox="1"/>
          <p:nvPr/>
        </p:nvSpPr>
        <p:spPr>
          <a:xfrm>
            <a:off x="1514475" y="7612063"/>
            <a:ext cx="15468601" cy="7879080"/>
          </a:xfrm>
          <a:prstGeom prst="rect">
            <a:avLst/>
          </a:prstGeom>
          <a:noFill/>
        </p:spPr>
        <p:txBody>
          <a:bodyPr wrap="square" rtlCol="0">
            <a:spAutoFit/>
          </a:bodyPr>
          <a:lstStyle/>
          <a:p>
            <a:pPr marL="457200" indent="-457200">
              <a:buFont typeface="Arial" panose="020B0604020202020204" pitchFamily="34" charset="0"/>
              <a:buChar char="•"/>
            </a:pPr>
            <a:r>
              <a:rPr lang="en-US" sz="4600" dirty="0">
                <a:solidFill>
                  <a:srgbClr val="002060"/>
                </a:solidFill>
                <a:latin typeface="Arial" panose="020B0604020202020204" pitchFamily="34" charset="0"/>
                <a:cs typeface="Arial" panose="020B0604020202020204" pitchFamily="34" charset="0"/>
              </a:rPr>
              <a:t>Special Operations Forces (SOF) personnel are more likely to develop reduced sleep quality compared to the general population.</a:t>
            </a:r>
          </a:p>
          <a:p>
            <a:pPr marL="457200" indent="-457200">
              <a:buFont typeface="Arial" panose="020B0604020202020204" pitchFamily="34" charset="0"/>
              <a:buChar char="•"/>
            </a:pPr>
            <a:r>
              <a:rPr lang="en-US" sz="4600" dirty="0">
                <a:solidFill>
                  <a:srgbClr val="002060"/>
                </a:solidFill>
                <a:latin typeface="Arial" panose="020B0604020202020204" pitchFamily="34" charset="0"/>
                <a:cs typeface="Arial" panose="020B0604020202020204" pitchFamily="34" charset="0"/>
              </a:rPr>
              <a:t>Deficits in sleep quality can be further exacerbated by history of TBI, which is common among SOF personnel.</a:t>
            </a:r>
          </a:p>
          <a:p>
            <a:pPr marL="457200" indent="-457200">
              <a:buFont typeface="Arial" panose="020B0604020202020204" pitchFamily="34" charset="0"/>
              <a:buChar char="•"/>
            </a:pPr>
            <a:r>
              <a:rPr lang="en-US" sz="4600" dirty="0">
                <a:solidFill>
                  <a:srgbClr val="002060"/>
                </a:solidFill>
                <a:latin typeface="Arial" panose="020B0604020202020204" pitchFamily="34" charset="0"/>
                <a:cs typeface="Arial" panose="020B0604020202020204" pitchFamily="34" charset="0"/>
              </a:rPr>
              <a:t>Sleep quality deficits (whether TBI-induced or not) can hinder training and jeopardize missions that require complex decision making.</a:t>
            </a:r>
          </a:p>
          <a:p>
            <a:pPr marL="457200" indent="-457200">
              <a:buFont typeface="Arial" panose="020B0604020202020204" pitchFamily="34" charset="0"/>
              <a:buChar char="•"/>
            </a:pPr>
            <a:r>
              <a:rPr lang="en-US" sz="4600" dirty="0">
                <a:solidFill>
                  <a:srgbClr val="002060"/>
                </a:solidFill>
                <a:latin typeface="Arial" panose="020B0604020202020204" pitchFamily="34" charset="0"/>
                <a:cs typeface="Arial" panose="020B0604020202020204" pitchFamily="34" charset="0"/>
              </a:rPr>
              <a:t>Resilience may be a protective modifying factor that can help improve overall sleep quality, but this association has not been explored in SOF personnel.</a:t>
            </a:r>
          </a:p>
        </p:txBody>
      </p:sp>
      <p:sp>
        <p:nvSpPr>
          <p:cNvPr id="10" name="TextBox 9">
            <a:extLst>
              <a:ext uri="{FF2B5EF4-FFF2-40B4-BE49-F238E27FC236}">
                <a16:creationId xmlns:a16="http://schemas.microsoft.com/office/drawing/2014/main" id="{B5075141-E2B9-839B-4669-C9A035E377FD}"/>
              </a:ext>
            </a:extLst>
          </p:cNvPr>
          <p:cNvSpPr txBox="1"/>
          <p:nvPr/>
        </p:nvSpPr>
        <p:spPr>
          <a:xfrm>
            <a:off x="1504950" y="17550804"/>
            <a:ext cx="15468601" cy="10926068"/>
          </a:xfrm>
          <a:prstGeom prst="rect">
            <a:avLst/>
          </a:prstGeom>
          <a:noFill/>
        </p:spPr>
        <p:txBody>
          <a:bodyPr wrap="square" rtlCol="0">
            <a:spAutoFit/>
          </a:bodyPr>
          <a:lstStyle/>
          <a:p>
            <a:pPr marL="685800" indent="-685800">
              <a:buFont typeface="Arial" panose="020B0604020202020204" pitchFamily="34" charset="0"/>
              <a:buChar char="•"/>
            </a:pPr>
            <a:r>
              <a:rPr lang="en-US" sz="4400" dirty="0">
                <a:solidFill>
                  <a:srgbClr val="002060"/>
                </a:solidFill>
                <a:latin typeface="Arial" panose="020B0604020202020204" pitchFamily="34" charset="0"/>
                <a:cs typeface="Arial" panose="020B0604020202020204" pitchFamily="34" charset="0"/>
              </a:rPr>
              <a:t>Group of 222 male SOF personnel answered questions about sleep quality in the month prior to study visit using Pittsburgh Sleep Quality Index (PSQI) and self-reported any prior TBI history (both diagnosed and undiagnosed).</a:t>
            </a:r>
          </a:p>
          <a:p>
            <a:pPr marL="685800" indent="-685800">
              <a:buFont typeface="Arial" panose="020B0604020202020204" pitchFamily="34" charset="0"/>
              <a:buChar char="•"/>
            </a:pPr>
            <a:r>
              <a:rPr lang="en-US" sz="4400" dirty="0">
                <a:solidFill>
                  <a:srgbClr val="002060"/>
                </a:solidFill>
                <a:latin typeface="Arial" panose="020B0604020202020204" pitchFamily="34" charset="0"/>
                <a:cs typeface="Arial" panose="020B0604020202020204" pitchFamily="34" charset="0"/>
              </a:rPr>
              <a:t>Participants also reported their resilience using the Adapted Response to Stressful Events Scale (RSES-4), which asks questions about resilience within the context of life’s most stressful events, both during and after they occur.</a:t>
            </a:r>
          </a:p>
          <a:p>
            <a:pPr marL="685800" indent="-685800">
              <a:buFont typeface="Arial" panose="020B0604020202020204" pitchFamily="34" charset="0"/>
              <a:buChar char="•"/>
            </a:pPr>
            <a:r>
              <a:rPr lang="en-US" sz="4400" dirty="0">
                <a:solidFill>
                  <a:srgbClr val="002060"/>
                </a:solidFill>
                <a:latin typeface="Arial" panose="020B0604020202020204" pitchFamily="34" charset="0"/>
                <a:cs typeface="Arial" panose="020B0604020202020204" pitchFamily="34" charset="0"/>
              </a:rPr>
              <a:t>We utilized linear regression to assess the association between concussion history and sleep quality with resilience as an effect measure modifier.</a:t>
            </a:r>
          </a:p>
          <a:p>
            <a:pPr marL="685800" indent="-685800">
              <a:buFont typeface="Arial" panose="020B0604020202020204" pitchFamily="34" charset="0"/>
              <a:buChar char="•"/>
            </a:pPr>
            <a:r>
              <a:rPr lang="en-US" sz="4400" dirty="0">
                <a:solidFill>
                  <a:srgbClr val="002060"/>
                </a:solidFill>
                <a:latin typeface="Arial" panose="020B0604020202020204" pitchFamily="34" charset="0"/>
                <a:cs typeface="Arial" panose="020B0604020202020204" pitchFamily="34" charset="0"/>
              </a:rPr>
              <a:t>We also controlled for confounding variables, which included age, years of military service, education, rank (enlisted vs. officer vs. warrant officer) and role (operator vs. support roles).</a:t>
            </a:r>
          </a:p>
        </p:txBody>
      </p:sp>
      <p:sp>
        <p:nvSpPr>
          <p:cNvPr id="3" name="Text Box 234">
            <a:extLst>
              <a:ext uri="{FF2B5EF4-FFF2-40B4-BE49-F238E27FC236}">
                <a16:creationId xmlns:a16="http://schemas.microsoft.com/office/drawing/2014/main" id="{9E3330C2-EECD-05FB-D192-B7A5281F6C3E}"/>
              </a:ext>
            </a:extLst>
          </p:cNvPr>
          <p:cNvSpPr txBox="1">
            <a:spLocks noChangeArrowheads="1"/>
          </p:cNvSpPr>
          <p:nvPr/>
        </p:nvSpPr>
        <p:spPr bwMode="auto">
          <a:xfrm>
            <a:off x="34293175" y="21885744"/>
            <a:ext cx="15481300" cy="841375"/>
          </a:xfrm>
          <a:prstGeom prst="rect">
            <a:avLst/>
          </a:prstGeom>
          <a:solidFill>
            <a:srgbClr val="96C0E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6666" tIns="53333" rIns="106666" bIns="53333" anchor="ctr" anchorCtr="1"/>
          <a:lstStyle>
            <a:lvl1pPr defTabSz="1066800">
              <a:defRPr sz="2800">
                <a:solidFill>
                  <a:schemeClr val="tx1"/>
                </a:solidFill>
                <a:latin typeface="Times New Roman" panose="02020603050405020304" pitchFamily="18" charset="0"/>
                <a:ea typeface="MS PGothic" panose="020B0600070205080204" pitchFamily="34" charset="-128"/>
              </a:defRPr>
            </a:lvl1pPr>
            <a:lvl2pPr marL="742950" indent="-285750" defTabSz="1066800">
              <a:defRPr sz="2800">
                <a:solidFill>
                  <a:schemeClr val="tx1"/>
                </a:solidFill>
                <a:latin typeface="Times New Roman" panose="02020603050405020304" pitchFamily="18" charset="0"/>
                <a:ea typeface="MS PGothic" panose="020B0600070205080204" pitchFamily="34" charset="-128"/>
              </a:defRPr>
            </a:lvl2pPr>
            <a:lvl3pPr marL="1143000" indent="-228600" defTabSz="1066800">
              <a:defRPr sz="2800">
                <a:solidFill>
                  <a:schemeClr val="tx1"/>
                </a:solidFill>
                <a:latin typeface="Times New Roman" panose="02020603050405020304" pitchFamily="18" charset="0"/>
                <a:ea typeface="MS PGothic" panose="020B0600070205080204" pitchFamily="34" charset="-128"/>
              </a:defRPr>
            </a:lvl3pPr>
            <a:lvl4pPr marL="1600200" indent="-228600" defTabSz="1066800">
              <a:defRPr sz="2800">
                <a:solidFill>
                  <a:schemeClr val="tx1"/>
                </a:solidFill>
                <a:latin typeface="Times New Roman" panose="02020603050405020304" pitchFamily="18" charset="0"/>
                <a:ea typeface="MS PGothic" panose="020B0600070205080204" pitchFamily="34" charset="-128"/>
              </a:defRPr>
            </a:lvl4pPr>
            <a:lvl5pPr marL="2057400" indent="-228600" defTabSz="1066800">
              <a:defRPr sz="2800">
                <a:solidFill>
                  <a:schemeClr val="tx1"/>
                </a:solidFill>
                <a:latin typeface="Times New Roman" panose="02020603050405020304" pitchFamily="18" charset="0"/>
                <a:ea typeface="MS PGothic" panose="020B0600070205080204" pitchFamily="34" charset="-128"/>
              </a:defRPr>
            </a:lvl5pPr>
            <a:lvl6pPr marL="25146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algn="ctr" eaLnBrk="1" hangingPunct="1"/>
            <a:r>
              <a:rPr lang="en-US" altLang="en-US" sz="6700" b="1" dirty="0">
                <a:solidFill>
                  <a:schemeClr val="bg1"/>
                </a:solidFill>
                <a:latin typeface="Arial" panose="020B0604020202020204" pitchFamily="34" charset="0"/>
              </a:rPr>
              <a:t>REFERENCES</a:t>
            </a:r>
          </a:p>
        </p:txBody>
      </p:sp>
      <p:sp>
        <p:nvSpPr>
          <p:cNvPr id="4" name="TextBox 3">
            <a:extLst>
              <a:ext uri="{FF2B5EF4-FFF2-40B4-BE49-F238E27FC236}">
                <a16:creationId xmlns:a16="http://schemas.microsoft.com/office/drawing/2014/main" id="{C360974F-47E3-BB26-47FF-AF247BDC949B}"/>
              </a:ext>
            </a:extLst>
          </p:cNvPr>
          <p:cNvSpPr txBox="1"/>
          <p:nvPr/>
        </p:nvSpPr>
        <p:spPr>
          <a:xfrm>
            <a:off x="34293175" y="22850150"/>
            <a:ext cx="15478125" cy="2308324"/>
          </a:xfrm>
          <a:prstGeom prst="rect">
            <a:avLst/>
          </a:prstGeom>
          <a:noFill/>
        </p:spPr>
        <p:txBody>
          <a:bodyPr wrap="square" rtlCol="0">
            <a:spAutoFit/>
          </a:bodyPr>
          <a:lstStyle/>
          <a:p>
            <a:pPr marL="457200" indent="-457200">
              <a:buAutoNum type="arabicPeriod"/>
            </a:pPr>
            <a:r>
              <a:rPr lang="en-US" sz="2400" dirty="0">
                <a:solidFill>
                  <a:srgbClr val="002060"/>
                </a:solidFill>
                <a:latin typeface="Arial" panose="020B0604020202020204" pitchFamily="34" charset="0"/>
                <a:cs typeface="Arial" panose="020B0604020202020204" pitchFamily="34" charset="0"/>
              </a:rPr>
              <a:t>Allan, A. C., </a:t>
            </a:r>
            <a:r>
              <a:rPr lang="en-US" sz="2400" dirty="0" err="1">
                <a:solidFill>
                  <a:srgbClr val="002060"/>
                </a:solidFill>
                <a:latin typeface="Arial" panose="020B0604020202020204" pitchFamily="34" charset="0"/>
                <a:cs typeface="Arial" panose="020B0604020202020204" pitchFamily="34" charset="0"/>
              </a:rPr>
              <a:t>Gamaldo</a:t>
            </a:r>
            <a:r>
              <a:rPr lang="en-US" sz="2400" dirty="0">
                <a:solidFill>
                  <a:srgbClr val="002060"/>
                </a:solidFill>
                <a:latin typeface="Arial" panose="020B0604020202020204" pitchFamily="34" charset="0"/>
                <a:cs typeface="Arial" panose="020B0604020202020204" pitchFamily="34" charset="0"/>
              </a:rPr>
              <a:t>, A. A., </a:t>
            </a:r>
            <a:r>
              <a:rPr lang="en-US" sz="2400" dirty="0" err="1">
                <a:solidFill>
                  <a:srgbClr val="002060"/>
                </a:solidFill>
                <a:latin typeface="Arial" panose="020B0604020202020204" pitchFamily="34" charset="0"/>
                <a:cs typeface="Arial" panose="020B0604020202020204" pitchFamily="34" charset="0"/>
              </a:rPr>
              <a:t>Gamaldo</a:t>
            </a:r>
            <a:r>
              <a:rPr lang="en-US" sz="2400" dirty="0">
                <a:solidFill>
                  <a:srgbClr val="002060"/>
                </a:solidFill>
                <a:latin typeface="Arial" panose="020B0604020202020204" pitchFamily="34" charset="0"/>
                <a:cs typeface="Arial" panose="020B0604020202020204" pitchFamily="34" charset="0"/>
              </a:rPr>
              <a:t>, C. E., Gunia, B. C., Razzak, I. M. A. A., Ighodaro, E., &amp; Salas, R. M. E. (2023). The promotion of sleep wellness: Resilience as a protective factor. </a:t>
            </a:r>
            <a:r>
              <a:rPr lang="en-US" sz="2400" i="1" dirty="0">
                <a:solidFill>
                  <a:srgbClr val="002060"/>
                </a:solidFill>
                <a:latin typeface="Arial" panose="020B0604020202020204" pitchFamily="34" charset="0"/>
                <a:cs typeface="Arial" panose="020B0604020202020204" pitchFamily="34" charset="0"/>
              </a:rPr>
              <a:t>Frontiers in sleep</a:t>
            </a:r>
            <a:r>
              <a:rPr lang="en-US" sz="2400" dirty="0">
                <a:solidFill>
                  <a:srgbClr val="002060"/>
                </a:solidFill>
                <a:latin typeface="Arial" panose="020B0604020202020204" pitchFamily="34" charset="0"/>
                <a:cs typeface="Arial" panose="020B0604020202020204" pitchFamily="34" charset="0"/>
              </a:rPr>
              <a:t>, 2, 1133347.</a:t>
            </a:r>
          </a:p>
          <a:p>
            <a:pPr marL="457200" indent="-457200">
              <a:buAutoNum type="arabicPeriod"/>
            </a:pPr>
            <a:r>
              <a:rPr lang="en-US" sz="2400" dirty="0">
                <a:solidFill>
                  <a:srgbClr val="002060"/>
                </a:solidFill>
                <a:latin typeface="Arial" panose="020B0604020202020204" pitchFamily="34" charset="0"/>
                <a:cs typeface="Arial" panose="020B0604020202020204" pitchFamily="34" charset="0"/>
              </a:rPr>
              <a:t>Corry, D.T., Kiefer, A.W., Benedict, B.A., &amp; Mihalik, J.P. (2026). Self-Reported Sleep Quality and Cognitive Performance in Special Operations Forces Personnel. </a:t>
            </a:r>
            <a:r>
              <a:rPr lang="en-US" sz="2400" i="1" dirty="0">
                <a:solidFill>
                  <a:srgbClr val="002060"/>
                </a:solidFill>
                <a:latin typeface="Arial" panose="020B0604020202020204" pitchFamily="34" charset="0"/>
                <a:cs typeface="Arial" panose="020B0604020202020204" pitchFamily="34" charset="0"/>
              </a:rPr>
              <a:t>Military Medicine</a:t>
            </a:r>
            <a:r>
              <a:rPr lang="en-US" sz="2400" dirty="0">
                <a:solidFill>
                  <a:srgbClr val="002060"/>
                </a:solidFill>
                <a:latin typeface="Arial" panose="020B0604020202020204" pitchFamily="34" charset="0"/>
                <a:cs typeface="Arial" panose="020B0604020202020204" pitchFamily="34" charset="0"/>
              </a:rPr>
              <a:t>, usag299,</a:t>
            </a:r>
          </a:p>
          <a:p>
            <a:pPr marL="457200" indent="-457200">
              <a:buAutoNum type="arabicPeriod"/>
            </a:pPr>
            <a:r>
              <a:rPr lang="en-US" sz="2400" dirty="0">
                <a:solidFill>
                  <a:srgbClr val="002060"/>
                </a:solidFill>
                <a:latin typeface="Arial" panose="020B0604020202020204" pitchFamily="34" charset="0"/>
                <a:cs typeface="Arial" panose="020B0604020202020204" pitchFamily="34" charset="0"/>
              </a:rPr>
              <a:t>Troxel, W.M. (2015). Sleep Problems and Their Impact on US Service members. </a:t>
            </a:r>
            <a:r>
              <a:rPr lang="en-US" sz="2400" i="1" dirty="0">
                <a:solidFill>
                  <a:srgbClr val="002060"/>
                </a:solidFill>
                <a:latin typeface="Arial" panose="020B0604020202020204" pitchFamily="34" charset="0"/>
                <a:cs typeface="Arial" panose="020B0604020202020204" pitchFamily="34" charset="0"/>
              </a:rPr>
              <a:t>Rand Corp</a:t>
            </a:r>
            <a:r>
              <a:rPr lang="en-US" sz="2400" dirty="0">
                <a:solidFill>
                  <a:srgbClr val="002060"/>
                </a:solidFill>
                <a:latin typeface="Arial" panose="020B0604020202020204" pitchFamily="34" charset="0"/>
                <a:cs typeface="Arial" panose="020B0604020202020204" pitchFamily="34" charset="0"/>
              </a:rPr>
              <a:t>, 180(1), 4–6.</a:t>
            </a:r>
          </a:p>
          <a:p>
            <a:pPr marL="457200" indent="-457200">
              <a:buAutoNum type="arabicPeriod"/>
            </a:pPr>
            <a:endParaRPr lang="en-US" sz="2400" dirty="0">
              <a:solidFill>
                <a:srgbClr val="002060"/>
              </a:solidFill>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a16="http://schemas.microsoft.com/office/drawing/2014/main" id="{220FC748-8F4A-A651-B0EC-103F40A92FE5}"/>
              </a:ext>
            </a:extLst>
          </p:cNvPr>
          <p:cNvGraphicFramePr>
            <a:graphicFrameLocks/>
          </p:cNvGraphicFramePr>
          <p:nvPr>
            <p:extLst>
              <p:ext uri="{D42A27DB-BD31-4B8C-83A1-F6EECF244321}">
                <p14:modId xmlns:p14="http://schemas.microsoft.com/office/powerpoint/2010/main" val="2283600868"/>
              </p:ext>
            </p:extLst>
          </p:nvPr>
        </p:nvGraphicFramePr>
        <p:xfrm>
          <a:off x="17554100" y="7700307"/>
          <a:ext cx="16086612" cy="11070650"/>
        </p:xfrm>
        <a:graphic>
          <a:graphicData uri="http://schemas.openxmlformats.org/drawingml/2006/chart">
            <c:chart xmlns:c="http://schemas.openxmlformats.org/drawingml/2006/chart" xmlns:r="http://schemas.openxmlformats.org/officeDocument/2006/relationships" r:id="rId10"/>
          </a:graphicData>
        </a:graphic>
      </p:graphicFrame>
      <p:sp>
        <p:nvSpPr>
          <p:cNvPr id="9" name="TextBox 8">
            <a:extLst>
              <a:ext uri="{FF2B5EF4-FFF2-40B4-BE49-F238E27FC236}">
                <a16:creationId xmlns:a16="http://schemas.microsoft.com/office/drawing/2014/main" id="{F328A161-E40C-BB8E-9444-27B6B4910862}"/>
              </a:ext>
            </a:extLst>
          </p:cNvPr>
          <p:cNvSpPr txBox="1"/>
          <p:nvPr/>
        </p:nvSpPr>
        <p:spPr>
          <a:xfrm>
            <a:off x="17882239" y="18833752"/>
            <a:ext cx="15490186" cy="1569660"/>
          </a:xfrm>
          <a:prstGeom prst="rect">
            <a:avLst/>
          </a:prstGeom>
          <a:noFill/>
        </p:spPr>
        <p:txBody>
          <a:bodyPr wrap="square" rtlCol="0">
            <a:spAutoFit/>
          </a:bodyPr>
          <a:lstStyle/>
          <a:p>
            <a:r>
              <a:rPr lang="en-US" sz="3200" b="1" dirty="0">
                <a:solidFill>
                  <a:srgbClr val="002060"/>
                </a:solidFill>
                <a:latin typeface="Arial" panose="020B0604020202020204" pitchFamily="34" charset="0"/>
                <a:cs typeface="Arial" panose="020B0604020202020204" pitchFamily="34" charset="0"/>
              </a:rPr>
              <a:t>Figure 1. </a:t>
            </a:r>
            <a:r>
              <a:rPr lang="en-US" sz="3200" dirty="0">
                <a:solidFill>
                  <a:srgbClr val="002060"/>
                </a:solidFill>
                <a:latin typeface="Arial" panose="020B0604020202020204" pitchFamily="34" charset="0"/>
                <a:cs typeface="Arial" panose="020B0604020202020204" pitchFamily="34" charset="0"/>
              </a:rPr>
              <a:t>Effect Measure Modification of the TBI-Sleep Quality Association by Resilience. Data shown represents mean PSQI scores for a participant at median age in the sample (M = 32). Higher PSQI score = worse overall sleep quality.</a:t>
            </a:r>
          </a:p>
        </p:txBody>
      </p:sp>
      <p:sp>
        <p:nvSpPr>
          <p:cNvPr id="15" name="TextBox 14">
            <a:extLst>
              <a:ext uri="{FF2B5EF4-FFF2-40B4-BE49-F238E27FC236}">
                <a16:creationId xmlns:a16="http://schemas.microsoft.com/office/drawing/2014/main" id="{9470C00F-0AF6-FCFC-22FD-964F9DBCC3F6}"/>
              </a:ext>
            </a:extLst>
          </p:cNvPr>
          <p:cNvSpPr txBox="1"/>
          <p:nvPr/>
        </p:nvSpPr>
        <p:spPr>
          <a:xfrm>
            <a:off x="34272540" y="17905067"/>
            <a:ext cx="15468601" cy="3477875"/>
          </a:xfrm>
          <a:prstGeom prst="rect">
            <a:avLst/>
          </a:prstGeom>
          <a:noFill/>
        </p:spPr>
        <p:txBody>
          <a:bodyPr wrap="square" rtlCol="0">
            <a:spAutoFit/>
          </a:bodyPr>
          <a:lstStyle/>
          <a:p>
            <a:pPr marL="457200" indent="-457200">
              <a:buFont typeface="Arial" panose="020B0604020202020204" pitchFamily="34" charset="0"/>
              <a:buChar char="•"/>
            </a:pPr>
            <a:r>
              <a:rPr lang="en-US" sz="4400" dirty="0">
                <a:solidFill>
                  <a:srgbClr val="002060"/>
                </a:solidFill>
                <a:latin typeface="Arial" panose="020B0604020202020204" pitchFamily="34" charset="0"/>
                <a:cs typeface="Arial" panose="020B0604020202020204" pitchFamily="34" charset="0"/>
              </a:rPr>
              <a:t>Improving resilience may improve sleep quality in a population with high TBI incidence.</a:t>
            </a:r>
          </a:p>
          <a:p>
            <a:pPr marL="457200" indent="-457200">
              <a:buFont typeface="Arial" panose="020B0604020202020204" pitchFamily="34" charset="0"/>
              <a:buChar char="•"/>
            </a:pPr>
            <a:r>
              <a:rPr lang="en-US" sz="4400" dirty="0">
                <a:solidFill>
                  <a:srgbClr val="002060"/>
                </a:solidFill>
                <a:latin typeface="Arial" panose="020B0604020202020204" pitchFamily="34" charset="0"/>
                <a:cs typeface="Arial" panose="020B0604020202020204" pitchFamily="34" charset="0"/>
              </a:rPr>
              <a:t>More research is needed to understand how TBI history can affect sleep quality over time and how perceived resilience changes over time with changes in sleep quality.</a:t>
            </a:r>
          </a:p>
        </p:txBody>
      </p:sp>
      <p:sp>
        <p:nvSpPr>
          <p:cNvPr id="17" name="Text Box 234">
            <a:extLst>
              <a:ext uri="{FF2B5EF4-FFF2-40B4-BE49-F238E27FC236}">
                <a16:creationId xmlns:a16="http://schemas.microsoft.com/office/drawing/2014/main" id="{29034413-133A-244F-671D-EB243991A59C}"/>
              </a:ext>
            </a:extLst>
          </p:cNvPr>
          <p:cNvSpPr txBox="1">
            <a:spLocks noChangeArrowheads="1"/>
          </p:cNvSpPr>
          <p:nvPr/>
        </p:nvSpPr>
        <p:spPr bwMode="auto">
          <a:xfrm>
            <a:off x="34220150" y="6770688"/>
            <a:ext cx="15465425" cy="841375"/>
          </a:xfrm>
          <a:prstGeom prst="rect">
            <a:avLst/>
          </a:prstGeom>
          <a:solidFill>
            <a:srgbClr val="96C0E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6666" tIns="53333" rIns="106666" bIns="53333" anchor="ctr" anchorCtr="1"/>
          <a:lstStyle>
            <a:lvl1pPr defTabSz="1066800">
              <a:defRPr sz="2800">
                <a:solidFill>
                  <a:schemeClr val="tx1"/>
                </a:solidFill>
                <a:latin typeface="Times New Roman" panose="02020603050405020304" pitchFamily="18" charset="0"/>
                <a:ea typeface="MS PGothic" panose="020B0600070205080204" pitchFamily="34" charset="-128"/>
              </a:defRPr>
            </a:lvl1pPr>
            <a:lvl2pPr marL="742950" indent="-285750" defTabSz="1066800">
              <a:defRPr sz="2800">
                <a:solidFill>
                  <a:schemeClr val="tx1"/>
                </a:solidFill>
                <a:latin typeface="Times New Roman" panose="02020603050405020304" pitchFamily="18" charset="0"/>
                <a:ea typeface="MS PGothic" panose="020B0600070205080204" pitchFamily="34" charset="-128"/>
              </a:defRPr>
            </a:lvl2pPr>
            <a:lvl3pPr marL="1143000" indent="-228600" defTabSz="1066800">
              <a:defRPr sz="2800">
                <a:solidFill>
                  <a:schemeClr val="tx1"/>
                </a:solidFill>
                <a:latin typeface="Times New Roman" panose="02020603050405020304" pitchFamily="18" charset="0"/>
                <a:ea typeface="MS PGothic" panose="020B0600070205080204" pitchFamily="34" charset="-128"/>
              </a:defRPr>
            </a:lvl3pPr>
            <a:lvl4pPr marL="1600200" indent="-228600" defTabSz="1066800">
              <a:defRPr sz="2800">
                <a:solidFill>
                  <a:schemeClr val="tx1"/>
                </a:solidFill>
                <a:latin typeface="Times New Roman" panose="02020603050405020304" pitchFamily="18" charset="0"/>
                <a:ea typeface="MS PGothic" panose="020B0600070205080204" pitchFamily="34" charset="-128"/>
              </a:defRPr>
            </a:lvl4pPr>
            <a:lvl5pPr marL="2057400" indent="-228600" defTabSz="1066800">
              <a:defRPr sz="2800">
                <a:solidFill>
                  <a:schemeClr val="tx1"/>
                </a:solidFill>
                <a:latin typeface="Times New Roman" panose="02020603050405020304" pitchFamily="18" charset="0"/>
                <a:ea typeface="MS PGothic" panose="020B0600070205080204" pitchFamily="34" charset="-128"/>
              </a:defRPr>
            </a:lvl5pPr>
            <a:lvl6pPr marL="25146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defTabSz="10668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algn="ctr" eaLnBrk="1" hangingPunct="1"/>
            <a:r>
              <a:rPr lang="en-US" altLang="en-US" sz="6700" b="1" dirty="0">
                <a:solidFill>
                  <a:schemeClr val="bg1"/>
                </a:solidFill>
                <a:latin typeface="Arial" panose="020B0604020202020204" pitchFamily="34" charset="0"/>
              </a:rPr>
              <a:t>RESULTS</a:t>
            </a:r>
          </a:p>
        </p:txBody>
      </p:sp>
      <p:graphicFrame>
        <p:nvGraphicFramePr>
          <p:cNvPr id="18" name="Table 17">
            <a:extLst>
              <a:ext uri="{FF2B5EF4-FFF2-40B4-BE49-F238E27FC236}">
                <a16:creationId xmlns:a16="http://schemas.microsoft.com/office/drawing/2014/main" id="{79DEA6E9-7DB8-5312-FD20-387D7B758477}"/>
              </a:ext>
            </a:extLst>
          </p:cNvPr>
          <p:cNvGraphicFramePr>
            <a:graphicFrameLocks noGrp="1"/>
          </p:cNvGraphicFramePr>
          <p:nvPr>
            <p:extLst>
              <p:ext uri="{D42A27DB-BD31-4B8C-83A1-F6EECF244321}">
                <p14:modId xmlns:p14="http://schemas.microsoft.com/office/powerpoint/2010/main" val="296896570"/>
              </p:ext>
            </p:extLst>
          </p:nvPr>
        </p:nvGraphicFramePr>
        <p:xfrm>
          <a:off x="34488437" y="9686249"/>
          <a:ext cx="14711432" cy="6628341"/>
        </p:xfrm>
        <a:graphic>
          <a:graphicData uri="http://schemas.openxmlformats.org/drawingml/2006/table">
            <a:tbl>
              <a:tblPr firstRow="1" bandRow="1">
                <a:tableStyleId>{21E4AEA4-8DFA-4A89-87EB-49C32662AFE0}</a:tableStyleId>
              </a:tblPr>
              <a:tblGrid>
                <a:gridCol w="6575423">
                  <a:extLst>
                    <a:ext uri="{9D8B030D-6E8A-4147-A177-3AD203B41FA5}">
                      <a16:colId xmlns:a16="http://schemas.microsoft.com/office/drawing/2014/main" val="4938281"/>
                    </a:ext>
                  </a:extLst>
                </a:gridCol>
                <a:gridCol w="6488430">
                  <a:extLst>
                    <a:ext uri="{9D8B030D-6E8A-4147-A177-3AD203B41FA5}">
                      <a16:colId xmlns:a16="http://schemas.microsoft.com/office/drawing/2014/main" val="2742173982"/>
                    </a:ext>
                  </a:extLst>
                </a:gridCol>
                <a:gridCol w="1647579">
                  <a:extLst>
                    <a:ext uri="{9D8B030D-6E8A-4147-A177-3AD203B41FA5}">
                      <a16:colId xmlns:a16="http://schemas.microsoft.com/office/drawing/2014/main" val="2391064136"/>
                    </a:ext>
                  </a:extLst>
                </a:gridCol>
              </a:tblGrid>
              <a:tr h="798313">
                <a:tc>
                  <a:txBody>
                    <a:bodyPr/>
                    <a:lstStyle/>
                    <a:p>
                      <a:r>
                        <a:rPr lang="en-US" sz="4400" dirty="0">
                          <a:solidFill>
                            <a:schemeClr val="bg1"/>
                          </a:solidFill>
                        </a:rPr>
                        <a:t>RSES-4 Component</a:t>
                      </a:r>
                      <a:endParaRPr lang="en-US" sz="4400" dirty="0">
                        <a:solidFill>
                          <a:schemeClr val="bg1"/>
                        </a:solidFill>
                        <a:latin typeface="Arial" panose="020B0604020202020204" pitchFamily="34" charset="0"/>
                        <a:cs typeface="Arial" panose="020B0604020202020204" pitchFamily="34" charset="0"/>
                      </a:endParaRPr>
                    </a:p>
                  </a:txBody>
                  <a:tcPr/>
                </a:tc>
                <a:tc>
                  <a:txBody>
                    <a:bodyPr/>
                    <a:lstStyle/>
                    <a:p>
                      <a:pPr algn="ctr"/>
                      <a:r>
                        <a:rPr lang="en-US" sz="4400" dirty="0">
                          <a:solidFill>
                            <a:schemeClr val="bg1"/>
                          </a:solidFill>
                        </a:rPr>
                        <a:t>TBI*RSES-4 Interaction</a:t>
                      </a:r>
                      <a:endParaRPr lang="en-US" sz="4400" dirty="0">
                        <a:solidFill>
                          <a:schemeClr val="bg1"/>
                        </a:solidFill>
                        <a:latin typeface="Arial" panose="020B0604020202020204" pitchFamily="34" charset="0"/>
                        <a:cs typeface="Arial" panose="020B0604020202020204" pitchFamily="34" charset="0"/>
                      </a:endParaRPr>
                    </a:p>
                  </a:txBody>
                  <a:tcPr/>
                </a:tc>
                <a:tc>
                  <a:txBody>
                    <a:bodyPr/>
                    <a:lstStyle/>
                    <a:p>
                      <a:pPr algn="ctr"/>
                      <a:r>
                        <a:rPr lang="en-US" sz="4400" dirty="0">
                          <a:solidFill>
                            <a:schemeClr val="bg1"/>
                          </a:solidFill>
                        </a:rPr>
                        <a:t>p</a:t>
                      </a:r>
                      <a:endParaRPr lang="en-US" sz="44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21908945"/>
                  </a:ext>
                </a:extLst>
              </a:tr>
              <a:tr h="1457507">
                <a:tc>
                  <a:txBody>
                    <a:bodyPr/>
                    <a:lstStyle/>
                    <a:p>
                      <a:r>
                        <a:rPr lang="en-US" sz="4400" dirty="0">
                          <a:solidFill>
                            <a:srgbClr val="002060"/>
                          </a:solidFill>
                        </a:rPr>
                        <a:t>“I find a way to do what is necessary to carry on.”</a:t>
                      </a:r>
                      <a:endParaRPr lang="en-US" sz="4400" i="1" dirty="0">
                        <a:solidFill>
                          <a:srgbClr val="002060"/>
                        </a:solidFill>
                        <a:latin typeface="Arial" panose="020B0604020202020204" pitchFamily="34" charset="0"/>
                        <a:cs typeface="Arial" panose="020B0604020202020204" pitchFamily="34" charset="0"/>
                      </a:endParaRPr>
                    </a:p>
                  </a:txBody>
                  <a:tcPr/>
                </a:tc>
                <a:tc>
                  <a:txBody>
                    <a:bodyPr/>
                    <a:lstStyle/>
                    <a:p>
                      <a:pPr algn="ctr"/>
                      <a:r>
                        <a:rPr lang="en-US" sz="4400" b="1" dirty="0">
                          <a:solidFill>
                            <a:srgbClr val="002060"/>
                          </a:solidFill>
                        </a:rPr>
                        <a:t>-2.92</a:t>
                      </a:r>
                      <a:endParaRPr lang="en-US" sz="4400" b="1" dirty="0">
                        <a:solidFill>
                          <a:srgbClr val="002060"/>
                        </a:solidFill>
                        <a:latin typeface="Arial" panose="020B0604020202020204" pitchFamily="34" charset="0"/>
                        <a:cs typeface="Arial" panose="020B0604020202020204" pitchFamily="34" charset="0"/>
                      </a:endParaRPr>
                    </a:p>
                  </a:txBody>
                  <a:tcPr/>
                </a:tc>
                <a:tc>
                  <a:txBody>
                    <a:bodyPr/>
                    <a:lstStyle/>
                    <a:p>
                      <a:pPr algn="ctr"/>
                      <a:r>
                        <a:rPr lang="en-US" sz="4400" b="1" dirty="0">
                          <a:solidFill>
                            <a:srgbClr val="002060"/>
                          </a:solidFill>
                        </a:rPr>
                        <a:t>0.03</a:t>
                      </a:r>
                      <a:endParaRPr lang="en-US" sz="4400" b="1"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79178047"/>
                  </a:ext>
                </a:extLst>
              </a:tr>
              <a:tr h="1457507">
                <a:tc>
                  <a:txBody>
                    <a:bodyPr/>
                    <a:lstStyle/>
                    <a:p>
                      <a:r>
                        <a:rPr lang="en-US" sz="4400" dirty="0">
                          <a:solidFill>
                            <a:srgbClr val="002060"/>
                          </a:solidFill>
                        </a:rPr>
                        <a:t>“I know I will bounce back.”</a:t>
                      </a:r>
                      <a:endParaRPr lang="en-US" sz="4400" i="1" dirty="0">
                        <a:solidFill>
                          <a:srgbClr val="002060"/>
                        </a:solidFill>
                        <a:latin typeface="Arial" panose="020B0604020202020204" pitchFamily="34" charset="0"/>
                        <a:cs typeface="Arial" panose="020B0604020202020204" pitchFamily="34" charset="0"/>
                      </a:endParaRPr>
                    </a:p>
                  </a:txBody>
                  <a:tcPr/>
                </a:tc>
                <a:tc>
                  <a:txBody>
                    <a:bodyPr/>
                    <a:lstStyle/>
                    <a:p>
                      <a:pPr algn="ctr"/>
                      <a:r>
                        <a:rPr lang="en-US" sz="4400" dirty="0">
                          <a:solidFill>
                            <a:srgbClr val="002060"/>
                          </a:solidFill>
                        </a:rPr>
                        <a:t>-2.16</a:t>
                      </a:r>
                      <a:endParaRPr lang="en-US" sz="4400" dirty="0">
                        <a:solidFill>
                          <a:srgbClr val="002060"/>
                        </a:solidFill>
                        <a:latin typeface="Arial" panose="020B0604020202020204" pitchFamily="34" charset="0"/>
                        <a:cs typeface="Arial" panose="020B0604020202020204" pitchFamily="34" charset="0"/>
                      </a:endParaRPr>
                    </a:p>
                  </a:txBody>
                  <a:tcPr/>
                </a:tc>
                <a:tc>
                  <a:txBody>
                    <a:bodyPr/>
                    <a:lstStyle/>
                    <a:p>
                      <a:pPr algn="ctr"/>
                      <a:r>
                        <a:rPr lang="en-US" sz="4400" dirty="0">
                          <a:solidFill>
                            <a:srgbClr val="002060"/>
                          </a:solidFill>
                        </a:rPr>
                        <a:t>0.11</a:t>
                      </a:r>
                      <a:endParaRPr lang="en-US" sz="4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29259245"/>
                  </a:ext>
                </a:extLst>
              </a:tr>
              <a:tr h="1457507">
                <a:tc>
                  <a:txBody>
                    <a:bodyPr/>
                    <a:lstStyle/>
                    <a:p>
                      <a:r>
                        <a:rPr lang="en-US" sz="4400" dirty="0">
                          <a:solidFill>
                            <a:srgbClr val="002060"/>
                          </a:solidFill>
                        </a:rPr>
                        <a:t>“I learn important and useful life lessons.”</a:t>
                      </a:r>
                      <a:endParaRPr lang="en-US" sz="4400" i="1" dirty="0">
                        <a:solidFill>
                          <a:srgbClr val="002060"/>
                        </a:solidFill>
                        <a:latin typeface="Arial" panose="020B0604020202020204" pitchFamily="34" charset="0"/>
                        <a:cs typeface="Arial" panose="020B0604020202020204" pitchFamily="34" charset="0"/>
                      </a:endParaRPr>
                    </a:p>
                  </a:txBody>
                  <a:tcPr/>
                </a:tc>
                <a:tc>
                  <a:txBody>
                    <a:bodyPr/>
                    <a:lstStyle/>
                    <a:p>
                      <a:pPr algn="ctr"/>
                      <a:r>
                        <a:rPr lang="en-US" sz="4400" dirty="0">
                          <a:solidFill>
                            <a:srgbClr val="002060"/>
                          </a:solidFill>
                        </a:rPr>
                        <a:t>-1.75</a:t>
                      </a:r>
                      <a:endParaRPr lang="en-US" sz="4400" dirty="0">
                        <a:solidFill>
                          <a:srgbClr val="002060"/>
                        </a:solidFill>
                        <a:latin typeface="Arial" panose="020B0604020202020204" pitchFamily="34" charset="0"/>
                        <a:cs typeface="Arial" panose="020B0604020202020204" pitchFamily="34" charset="0"/>
                      </a:endParaRPr>
                    </a:p>
                  </a:txBody>
                  <a:tcPr/>
                </a:tc>
                <a:tc>
                  <a:txBody>
                    <a:bodyPr/>
                    <a:lstStyle/>
                    <a:p>
                      <a:pPr algn="ctr"/>
                      <a:r>
                        <a:rPr lang="en-US" sz="4400" dirty="0">
                          <a:solidFill>
                            <a:srgbClr val="002060"/>
                          </a:solidFill>
                        </a:rPr>
                        <a:t>0.12</a:t>
                      </a:r>
                      <a:endParaRPr lang="en-US" sz="4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83196373"/>
                  </a:ext>
                </a:extLst>
              </a:tr>
              <a:tr h="1457507">
                <a:tc>
                  <a:txBody>
                    <a:bodyPr/>
                    <a:lstStyle/>
                    <a:p>
                      <a:r>
                        <a:rPr lang="en-US" sz="4400" dirty="0">
                          <a:solidFill>
                            <a:srgbClr val="002060"/>
                          </a:solidFill>
                        </a:rPr>
                        <a:t>“I practice ways to handle it better next time.”</a:t>
                      </a:r>
                      <a:endParaRPr lang="en-US" sz="4400" i="1" dirty="0">
                        <a:solidFill>
                          <a:srgbClr val="002060"/>
                        </a:solidFill>
                        <a:latin typeface="Arial" panose="020B0604020202020204" pitchFamily="34" charset="0"/>
                        <a:cs typeface="Arial" panose="020B0604020202020204" pitchFamily="34" charset="0"/>
                      </a:endParaRPr>
                    </a:p>
                  </a:txBody>
                  <a:tcPr/>
                </a:tc>
                <a:tc>
                  <a:txBody>
                    <a:bodyPr/>
                    <a:lstStyle/>
                    <a:p>
                      <a:pPr algn="ctr"/>
                      <a:r>
                        <a:rPr lang="en-US" sz="4400" dirty="0">
                          <a:solidFill>
                            <a:srgbClr val="002060"/>
                          </a:solidFill>
                        </a:rPr>
                        <a:t>-0.96</a:t>
                      </a:r>
                      <a:endParaRPr lang="en-US" sz="4400" dirty="0">
                        <a:solidFill>
                          <a:srgbClr val="002060"/>
                        </a:solidFill>
                        <a:latin typeface="Arial" panose="020B0604020202020204" pitchFamily="34" charset="0"/>
                        <a:cs typeface="Arial" panose="020B0604020202020204" pitchFamily="34" charset="0"/>
                      </a:endParaRPr>
                    </a:p>
                  </a:txBody>
                  <a:tcPr/>
                </a:tc>
                <a:tc>
                  <a:txBody>
                    <a:bodyPr/>
                    <a:lstStyle/>
                    <a:p>
                      <a:pPr algn="ctr"/>
                      <a:r>
                        <a:rPr lang="en-US" sz="4400" dirty="0">
                          <a:solidFill>
                            <a:srgbClr val="002060"/>
                          </a:solidFill>
                        </a:rPr>
                        <a:t>0.34</a:t>
                      </a:r>
                      <a:endParaRPr lang="en-US" sz="4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04767829"/>
                  </a:ext>
                </a:extLst>
              </a:tr>
            </a:tbl>
          </a:graphicData>
        </a:graphic>
      </p:graphicFrame>
      <p:sp>
        <p:nvSpPr>
          <p:cNvPr id="20" name="TextBox 19">
            <a:extLst>
              <a:ext uri="{FF2B5EF4-FFF2-40B4-BE49-F238E27FC236}">
                <a16:creationId xmlns:a16="http://schemas.microsoft.com/office/drawing/2014/main" id="{F0C9C7BA-DD06-209A-DF61-A05568CBE4DF}"/>
              </a:ext>
            </a:extLst>
          </p:cNvPr>
          <p:cNvSpPr txBox="1"/>
          <p:nvPr/>
        </p:nvSpPr>
        <p:spPr>
          <a:xfrm>
            <a:off x="34195389" y="7754999"/>
            <a:ext cx="15490186" cy="1569660"/>
          </a:xfrm>
          <a:prstGeom prst="rect">
            <a:avLst/>
          </a:prstGeom>
          <a:noFill/>
        </p:spPr>
        <p:txBody>
          <a:bodyPr wrap="square" rtlCol="0">
            <a:spAutoFit/>
          </a:bodyPr>
          <a:lstStyle/>
          <a:p>
            <a:r>
              <a:rPr lang="en-US" sz="4800" dirty="0">
                <a:solidFill>
                  <a:srgbClr val="002060"/>
                </a:solidFill>
                <a:latin typeface="Arial" panose="020B0604020202020204" pitchFamily="34" charset="0"/>
                <a:cs typeface="Arial" panose="020B0604020202020204" pitchFamily="34" charset="0"/>
              </a:rPr>
              <a:t>Table 1. Interaction Effects of TBI by RSES-4 Components on Sleep Quality</a:t>
            </a:r>
          </a:p>
        </p:txBody>
      </p:sp>
      <p:pic>
        <p:nvPicPr>
          <p:cNvPr id="11" name="Picture 10">
            <a:extLst>
              <a:ext uri="{FF2B5EF4-FFF2-40B4-BE49-F238E27FC236}">
                <a16:creationId xmlns:a16="http://schemas.microsoft.com/office/drawing/2014/main" id="{0B07D5F9-D858-9E37-991E-37CEB3EBB00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2386250" y="2575280"/>
            <a:ext cx="7315200" cy="2270760"/>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668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668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50608</TotalTime>
  <Words>802</Words>
  <Application>Microsoft Office PowerPoint</Application>
  <PresentationFormat>Custom</PresentationFormat>
  <Paragraphs>52</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Default Design</vt:lpstr>
      <vt:lpstr>PowerPoint Presentation</vt:lpstr>
    </vt:vector>
  </TitlesOfParts>
  <Company>UNC Sports Medicine Research Laboratory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UNC SMRL 3' x 5' Poster Template</dc:title>
  <dc:creator>UNC SMRL</dc:creator>
  <cp:lastModifiedBy>Corry, Daniel Timothy</cp:lastModifiedBy>
  <cp:revision>799</cp:revision>
  <cp:lastPrinted>2018-05-24T17:09:18Z</cp:lastPrinted>
  <dcterms:created xsi:type="dcterms:W3CDTF">2009-04-22T19:11:56Z</dcterms:created>
  <dcterms:modified xsi:type="dcterms:W3CDTF">2026-07-06T13:46:05Z</dcterms:modified>
</cp:coreProperties>
</file>