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8"/>
  </p:notesMasterIdLst>
  <p:handoutMasterIdLst>
    <p:handoutMasterId r:id="rId9"/>
  </p:handoutMasterIdLst>
  <p:sldIdLst>
    <p:sldId id="284" r:id="rId7"/>
  </p:sldIdLst>
  <p:sldSz cx="43891200" cy="32918400"/>
  <p:notesSz cx="7010400" cy="92964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451BFD4-7869-45D9-8F4D-37D43BA99AF7}">
          <p14:sldIdLst>
            <p14:sldId id="28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a:srgbClr val="582831"/>
    <a:srgbClr val="A0BDDD"/>
    <a:srgbClr val="D1E4F3"/>
    <a:srgbClr val="252B65"/>
    <a:srgbClr val="242B64"/>
    <a:srgbClr val="000000"/>
    <a:srgbClr val="FAFAFA"/>
    <a:srgbClr val="802529"/>
    <a:srgbClr val="FEB6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6120" autoAdjust="0"/>
  </p:normalViewPr>
  <p:slideViewPr>
    <p:cSldViewPr snapToGrid="0">
      <p:cViewPr varScale="1">
        <p:scale>
          <a:sx n="23" d="100"/>
          <a:sy n="23" d="100"/>
        </p:scale>
        <p:origin x="1662" y="102"/>
      </p:cViewPr>
      <p:guideLst/>
    </p:cSldViewPr>
  </p:slideViewPr>
  <p:outlineViewPr>
    <p:cViewPr>
      <p:scale>
        <a:sx n="33" d="100"/>
        <a:sy n="33" d="100"/>
      </p:scale>
      <p:origin x="0" y="-2124"/>
    </p:cViewPr>
  </p:outlineViewPr>
  <p:notesTextViewPr>
    <p:cViewPr>
      <p:scale>
        <a:sx n="3" d="2"/>
        <a:sy n="3" d="2"/>
      </p:scale>
      <p:origin x="0" y="0"/>
    </p:cViewPr>
  </p:notesTextViewPr>
  <p:sorterViewPr>
    <p:cViewPr>
      <p:scale>
        <a:sx n="100" d="100"/>
        <a:sy n="100" d="100"/>
      </p:scale>
      <p:origin x="0" y="-5460"/>
    </p:cViewPr>
  </p:sorterViewPr>
  <p:notesViewPr>
    <p:cSldViewPr snapToGrid="0" showGuides="1">
      <p:cViewPr varScale="1">
        <p:scale>
          <a:sx n="77" d="100"/>
          <a:sy n="77" d="100"/>
        </p:scale>
        <p:origin x="379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gina, William Ryan MAJ USARMY WRAIR (USA)" userId="0ad85429-c481-4ad6-908a-4bdf45d60c26" providerId="ADAL" clId="{54E3483A-5C41-48FC-B40C-08DB8E3481EC}"/>
    <pc:docChg chg="undo custSel modSld">
      <pc:chgData name="Fugina, William Ryan MAJ USARMY WRAIR (USA)" userId="0ad85429-c481-4ad6-908a-4bdf45d60c26" providerId="ADAL" clId="{54E3483A-5C41-48FC-B40C-08DB8E3481EC}" dt="2026-07-29T18:45:07.394" v="351" actId="14100"/>
      <pc:docMkLst>
        <pc:docMk/>
      </pc:docMkLst>
      <pc:sldChg chg="addSp delSp modSp mod">
        <pc:chgData name="Fugina, William Ryan MAJ USARMY WRAIR (USA)" userId="0ad85429-c481-4ad6-908a-4bdf45d60c26" providerId="ADAL" clId="{54E3483A-5C41-48FC-B40C-08DB8E3481EC}" dt="2026-07-29T18:45:07.394" v="351" actId="14100"/>
        <pc:sldMkLst>
          <pc:docMk/>
          <pc:sldMk cId="2981800008" sldId="284"/>
        </pc:sldMkLst>
        <pc:spChg chg="mod">
          <ac:chgData name="Fugina, William Ryan MAJ USARMY WRAIR (USA)" userId="0ad85429-c481-4ad6-908a-4bdf45d60c26" providerId="ADAL" clId="{54E3483A-5C41-48FC-B40C-08DB8E3481EC}" dt="2026-07-29T18:36:30.218" v="296" actId="14100"/>
          <ac:spMkLst>
            <pc:docMk/>
            <pc:sldMk cId="2981800008" sldId="284"/>
            <ac:spMk id="2" creationId="{8011420E-7F59-6E59-413F-1CA63863E6EB}"/>
          </ac:spMkLst>
        </pc:spChg>
        <pc:spChg chg="mod">
          <ac:chgData name="Fugina, William Ryan MAJ USARMY WRAIR (USA)" userId="0ad85429-c481-4ad6-908a-4bdf45d60c26" providerId="ADAL" clId="{54E3483A-5C41-48FC-B40C-08DB8E3481EC}" dt="2026-07-29T18:36:15.371" v="293" actId="1076"/>
          <ac:spMkLst>
            <pc:docMk/>
            <pc:sldMk cId="2981800008" sldId="284"/>
            <ac:spMk id="5" creationId="{E97008DD-6740-6A4A-4024-70405A497984}"/>
          </ac:spMkLst>
        </pc:spChg>
        <pc:spChg chg="mod">
          <ac:chgData name="Fugina, William Ryan MAJ USARMY WRAIR (USA)" userId="0ad85429-c481-4ad6-908a-4bdf45d60c26" providerId="ADAL" clId="{54E3483A-5C41-48FC-B40C-08DB8E3481EC}" dt="2026-07-29T18:36:38.753" v="297" actId="14100"/>
          <ac:spMkLst>
            <pc:docMk/>
            <pc:sldMk cId="2981800008" sldId="284"/>
            <ac:spMk id="6" creationId="{D51A92BE-0AE8-8C6D-B789-FDC3B4A29585}"/>
          </ac:spMkLst>
        </pc:spChg>
        <pc:spChg chg="add mod">
          <ac:chgData name="Fugina, William Ryan MAJ USARMY WRAIR (USA)" userId="0ad85429-c481-4ad6-908a-4bdf45d60c26" providerId="ADAL" clId="{54E3483A-5C41-48FC-B40C-08DB8E3481EC}" dt="2026-07-29T18:43:46.241" v="349" actId="20577"/>
          <ac:spMkLst>
            <pc:docMk/>
            <pc:sldMk cId="2981800008" sldId="284"/>
            <ac:spMk id="7" creationId="{A0BB0599-F8CF-4113-B4E0-E44A815E3E3E}"/>
          </ac:spMkLst>
        </pc:spChg>
        <pc:spChg chg="mod">
          <ac:chgData name="Fugina, William Ryan MAJ USARMY WRAIR (USA)" userId="0ad85429-c481-4ad6-908a-4bdf45d60c26" providerId="ADAL" clId="{54E3483A-5C41-48FC-B40C-08DB8E3481EC}" dt="2026-07-29T18:36:22.488" v="294" actId="14100"/>
          <ac:spMkLst>
            <pc:docMk/>
            <pc:sldMk cId="2981800008" sldId="284"/>
            <ac:spMk id="11" creationId="{2BC8EC6C-7E8E-E170-8E94-9FE929DCE089}"/>
          </ac:spMkLst>
        </pc:spChg>
        <pc:spChg chg="mod">
          <ac:chgData name="Fugina, William Ryan MAJ USARMY WRAIR (USA)" userId="0ad85429-c481-4ad6-908a-4bdf45d60c26" providerId="ADAL" clId="{54E3483A-5C41-48FC-B40C-08DB8E3481EC}" dt="2026-07-29T18:38:53.465" v="313" actId="14100"/>
          <ac:spMkLst>
            <pc:docMk/>
            <pc:sldMk cId="2981800008" sldId="284"/>
            <ac:spMk id="13" creationId="{EB97F5EC-DC94-F076-1FF5-10B42CA51F81}"/>
          </ac:spMkLst>
        </pc:spChg>
        <pc:spChg chg="mod">
          <ac:chgData name="Fugina, William Ryan MAJ USARMY WRAIR (USA)" userId="0ad85429-c481-4ad6-908a-4bdf45d60c26" providerId="ADAL" clId="{54E3483A-5C41-48FC-B40C-08DB8E3481EC}" dt="2026-07-29T18:43:55.112" v="350" actId="14100"/>
          <ac:spMkLst>
            <pc:docMk/>
            <pc:sldMk cId="2981800008" sldId="284"/>
            <ac:spMk id="15" creationId="{6366490C-6B48-8001-9488-CC7B1E124008}"/>
          </ac:spMkLst>
        </pc:spChg>
        <pc:spChg chg="mod">
          <ac:chgData name="Fugina, William Ryan MAJ USARMY WRAIR (USA)" userId="0ad85429-c481-4ad6-908a-4bdf45d60c26" providerId="ADAL" clId="{54E3483A-5C41-48FC-B40C-08DB8E3481EC}" dt="2026-07-29T18:38:01.841" v="309" actId="14100"/>
          <ac:spMkLst>
            <pc:docMk/>
            <pc:sldMk cId="2981800008" sldId="284"/>
            <ac:spMk id="16" creationId="{C4AB227E-1359-2AEF-2A05-B5D67AEC3982}"/>
          </ac:spMkLst>
        </pc:spChg>
        <pc:spChg chg="mod">
          <ac:chgData name="Fugina, William Ryan MAJ USARMY WRAIR (USA)" userId="0ad85429-c481-4ad6-908a-4bdf45d60c26" providerId="ADAL" clId="{54E3483A-5C41-48FC-B40C-08DB8E3481EC}" dt="2026-07-29T18:42:39.761" v="322" actId="14100"/>
          <ac:spMkLst>
            <pc:docMk/>
            <pc:sldMk cId="2981800008" sldId="284"/>
            <ac:spMk id="17" creationId="{F2CA5F2F-3908-A9E0-357A-077F39566B1A}"/>
          </ac:spMkLst>
        </pc:spChg>
        <pc:spChg chg="mod">
          <ac:chgData name="Fugina, William Ryan MAJ USARMY WRAIR (USA)" userId="0ad85429-c481-4ad6-908a-4bdf45d60c26" providerId="ADAL" clId="{54E3483A-5C41-48FC-B40C-08DB8E3481EC}" dt="2026-07-29T18:43:25.497" v="330" actId="1076"/>
          <ac:spMkLst>
            <pc:docMk/>
            <pc:sldMk cId="2981800008" sldId="284"/>
            <ac:spMk id="19" creationId="{8C0D536A-5FEA-C6E0-9AE7-4AE084A20DD4}"/>
          </ac:spMkLst>
        </pc:spChg>
        <pc:spChg chg="mod">
          <ac:chgData name="Fugina, William Ryan MAJ USARMY WRAIR (USA)" userId="0ad85429-c481-4ad6-908a-4bdf45d60c26" providerId="ADAL" clId="{54E3483A-5C41-48FC-B40C-08DB8E3481EC}" dt="2026-07-29T18:43:27.897" v="331" actId="1076"/>
          <ac:spMkLst>
            <pc:docMk/>
            <pc:sldMk cId="2981800008" sldId="284"/>
            <ac:spMk id="46" creationId="{F4E8E2D4-CA40-97B0-C45D-3DC3B2EE0E88}"/>
          </ac:spMkLst>
        </pc:spChg>
        <pc:picChg chg="mod modCrop">
          <ac:chgData name="Fugina, William Ryan MAJ USARMY WRAIR (USA)" userId="0ad85429-c481-4ad6-908a-4bdf45d60c26" providerId="ADAL" clId="{54E3483A-5C41-48FC-B40C-08DB8E3481EC}" dt="2026-07-29T18:37:42.154" v="305" actId="14100"/>
          <ac:picMkLst>
            <pc:docMk/>
            <pc:sldMk cId="2981800008" sldId="284"/>
            <ac:picMk id="31" creationId="{19241FDF-C0DA-D1DA-D757-EC2C57F92601}"/>
          </ac:picMkLst>
        </pc:picChg>
        <pc:picChg chg="mod modCrop">
          <ac:chgData name="Fugina, William Ryan MAJ USARMY WRAIR (USA)" userId="0ad85429-c481-4ad6-908a-4bdf45d60c26" providerId="ADAL" clId="{54E3483A-5C41-48FC-B40C-08DB8E3481EC}" dt="2026-07-29T18:45:07.394" v="351" actId="14100"/>
          <ac:picMkLst>
            <pc:docMk/>
            <pc:sldMk cId="2981800008" sldId="284"/>
            <ac:picMk id="36" creationId="{3F0F8CC8-7563-C8CF-B40F-BCAF4CF231A9}"/>
          </ac:picMkLst>
        </pc:picChg>
        <pc:picChg chg="mod">
          <ac:chgData name="Fugina, William Ryan MAJ USARMY WRAIR (USA)" userId="0ad85429-c481-4ad6-908a-4bdf45d60c26" providerId="ADAL" clId="{54E3483A-5C41-48FC-B40C-08DB8E3481EC}" dt="2026-07-29T18:42:57.376" v="327" actId="14100"/>
          <ac:picMkLst>
            <pc:docMk/>
            <pc:sldMk cId="2981800008" sldId="284"/>
            <ac:picMk id="39" creationId="{D36F4EC9-3A95-2952-8119-09ED32C010C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AD2B215-02F9-4A72-AD85-394F5C4D3336}" type="datetimeFigureOut">
              <a:rPr lang="en-US" smtClean="0"/>
              <a:t>7/29/2026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A2D4231-1B3A-4B84-820A-D13582C39048}" type="slidenum">
              <a:rPr lang="en-US" smtClean="0"/>
              <a:t>‹#›</a:t>
            </a:fld>
            <a:endParaRPr lang="en-US"/>
          </a:p>
        </p:txBody>
      </p:sp>
    </p:spTree>
    <p:extLst>
      <p:ext uri="{BB962C8B-B14F-4D97-AF65-F5344CB8AC3E}">
        <p14:creationId xmlns:p14="http://schemas.microsoft.com/office/powerpoint/2010/main" val="535091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5D38141-F29D-4A8A-B044-3E96B2994E8E}" type="datetimeFigureOut">
              <a:rPr lang="en-US" smtClean="0"/>
              <a:t>7/29/2026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E773D77-4696-435E-A511-0CABD7220A91}" type="slidenum">
              <a:rPr lang="en-US" smtClean="0"/>
              <a:t>‹#›</a:t>
            </a:fld>
            <a:endParaRPr lang="en-US"/>
          </a:p>
        </p:txBody>
      </p:sp>
    </p:spTree>
    <p:extLst>
      <p:ext uri="{BB962C8B-B14F-4D97-AF65-F5344CB8AC3E}">
        <p14:creationId xmlns:p14="http://schemas.microsoft.com/office/powerpoint/2010/main" val="2162960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A: 1:1:1">
    <p:spTree>
      <p:nvGrpSpPr>
        <p:cNvPr id="1" name=""/>
        <p:cNvGrpSpPr/>
        <p:nvPr/>
      </p:nvGrpSpPr>
      <p:grpSpPr>
        <a:xfrm>
          <a:off x="0" y="0"/>
          <a:ext cx="0" cy="0"/>
          <a:chOff x="0" y="0"/>
          <a:chExt cx="0" cy="0"/>
        </a:xfrm>
      </p:grpSpPr>
      <p:sp>
        <p:nvSpPr>
          <p:cNvPr id="33" name="Text Placeholder 31"/>
          <p:cNvSpPr>
            <a:spLocks noGrp="1"/>
          </p:cNvSpPr>
          <p:nvPr>
            <p:ph type="body" sz="quarter" idx="16"/>
          </p:nvPr>
        </p:nvSpPr>
        <p:spPr>
          <a:xfrm>
            <a:off x="15087600" y="7094834"/>
            <a:ext cx="13716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28" name="Text Placeholder 27"/>
          <p:cNvSpPr>
            <a:spLocks noGrp="1"/>
          </p:cNvSpPr>
          <p:nvPr>
            <p:ph type="body" sz="quarter" idx="12" hasCustomPrompt="1"/>
          </p:nvPr>
        </p:nvSpPr>
        <p:spPr>
          <a:xfrm>
            <a:off x="4572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9718000" y="6172200"/>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5087600" y="6188174"/>
            <a:ext cx="13716000" cy="914400"/>
          </a:xfrm>
          <a:prstGeom prst="rect">
            <a:avLst/>
          </a:prstGeom>
          <a:solidFill>
            <a:srgbClr val="582831"/>
          </a:solidFill>
          <a:ln>
            <a:noFill/>
          </a:ln>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3716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1"/>
          <p:cNvSpPr>
            <a:spLocks noGrp="1"/>
          </p:cNvSpPr>
          <p:nvPr>
            <p:ph type="body" sz="quarter" idx="17"/>
          </p:nvPr>
        </p:nvSpPr>
        <p:spPr>
          <a:xfrm>
            <a:off x="29718000" y="7094835"/>
            <a:ext cx="13716000" cy="426328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3716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3716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5087600" y="15486191"/>
            <a:ext cx="13716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5087600" y="22746811"/>
            <a:ext cx="13716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5087600" y="21743619"/>
            <a:ext cx="13716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9718000" y="18772867"/>
            <a:ext cx="13716000" cy="914400"/>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9718000" y="19695502"/>
            <a:ext cx="13716000" cy="517643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9718000" y="11973322"/>
            <a:ext cx="13716000" cy="6251746"/>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9718000" y="26949221"/>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9718000" y="25479322"/>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9718000" y="28517976"/>
            <a:ext cx="13716000" cy="1028382"/>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 name="Title 1">
            <a:extLst>
              <a:ext uri="{FF2B5EF4-FFF2-40B4-BE49-F238E27FC236}">
                <a16:creationId xmlns:a16="http://schemas.microsoft.com/office/drawing/2014/main" id="{C461A285-7905-0EDA-76B5-AAD72C4C18AF}"/>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5" name="Text Placeholder 17">
            <a:extLst>
              <a:ext uri="{FF2B5EF4-FFF2-40B4-BE49-F238E27FC236}">
                <a16:creationId xmlns:a16="http://schemas.microsoft.com/office/drawing/2014/main" id="{3B869C83-8129-5977-E271-922FF6D3F182}"/>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 3,</a:t>
            </a:r>
            <a:r>
              <a:rPr lang="en-US" baseline="30000" dirty="0"/>
              <a:t> </a:t>
            </a:r>
            <a:r>
              <a:rPr lang="en-US" dirty="0"/>
              <a:t>Click to edit Author Name, Title 2, Click to edit Author Name, Title 3</a:t>
            </a:r>
            <a:endParaRPr lang="en-US" baseline="30000" dirty="0"/>
          </a:p>
        </p:txBody>
      </p:sp>
      <p:sp>
        <p:nvSpPr>
          <p:cNvPr id="6" name="Text Placeholder 23">
            <a:extLst>
              <a:ext uri="{FF2B5EF4-FFF2-40B4-BE49-F238E27FC236}">
                <a16:creationId xmlns:a16="http://schemas.microsoft.com/office/drawing/2014/main" id="{B762EAAE-DF3C-CECB-12C3-8D647444CCC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dirty="0"/>
              <a:t>Click to edit Author Affiliation, City, State, Click to edit Author Affiliation, City, State, Click to edit Author Affiliation, City, State </a:t>
            </a:r>
          </a:p>
        </p:txBody>
      </p:sp>
      <p:sp>
        <p:nvSpPr>
          <p:cNvPr id="3" name="Rectangle 2">
            <a:extLst>
              <a:ext uri="{FF2B5EF4-FFF2-40B4-BE49-F238E27FC236}">
                <a16:creationId xmlns:a16="http://schemas.microsoft.com/office/drawing/2014/main" id="{8796D008-99E6-D7AD-09D0-2545ED0B9731}"/>
              </a:ext>
            </a:extLst>
          </p:cNvPr>
          <p:cNvSpPr/>
          <p:nvPr userDrawn="1"/>
        </p:nvSpPr>
        <p:spPr>
          <a:xfrm>
            <a:off x="0" y="31661100"/>
            <a:ext cx="43929538" cy="12573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9">
            <a:extLst>
              <a:ext uri="{FF2B5EF4-FFF2-40B4-BE49-F238E27FC236}">
                <a16:creationId xmlns:a16="http://schemas.microsoft.com/office/drawing/2014/main" id="{E478ECFF-28CB-F8BB-1C29-09125D9D1DA5}"/>
              </a:ext>
            </a:extLst>
          </p:cNvPr>
          <p:cNvSpPr/>
          <p:nvPr userDrawn="1"/>
        </p:nvSpPr>
        <p:spPr>
          <a:xfrm>
            <a:off x="29718000" y="30213300"/>
            <a:ext cx="14211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2D49D5B-1933-A79E-39AF-7B9059747128}"/>
              </a:ext>
            </a:extLst>
          </p:cNvPr>
          <p:cNvSpPr txBox="1"/>
          <p:nvPr userDrawn="1"/>
        </p:nvSpPr>
        <p:spPr>
          <a:xfrm>
            <a:off x="30065878" y="30786763"/>
            <a:ext cx="13437754"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www.InsertYourOrgHere</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9398211-39E1-617C-E20D-56B02257A186}"/>
              </a:ext>
            </a:extLst>
          </p:cNvPr>
          <p:cNvSpPr txBox="1"/>
          <p:nvPr userDrawn="1"/>
        </p:nvSpPr>
        <p:spPr>
          <a:xfrm>
            <a:off x="387568" y="31902737"/>
            <a:ext cx="29290741" cy="677108"/>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Tree>
    <p:extLst>
      <p:ext uri="{BB962C8B-B14F-4D97-AF65-F5344CB8AC3E}">
        <p14:creationId xmlns:p14="http://schemas.microsoft.com/office/powerpoint/2010/main" val="86320214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8928">
          <p15:clr>
            <a:srgbClr val="FBAE40"/>
          </p15:clr>
        </p15:guide>
        <p15:guide id="4" orient="horz" pos="3888">
          <p15:clr>
            <a:srgbClr val="FBAE40"/>
          </p15:clr>
        </p15:guide>
        <p15:guide id="5" pos="27360">
          <p15:clr>
            <a:srgbClr val="FBAE40"/>
          </p15:clr>
        </p15:guide>
        <p15:guide id="6" orient="horz" pos="19656">
          <p15:clr>
            <a:srgbClr val="FBAE40"/>
          </p15:clr>
        </p15:guide>
        <p15:guide id="7" pos="9504">
          <p15:clr>
            <a:srgbClr val="FBAE40"/>
          </p15:clr>
        </p15:guide>
        <p15:guide id="8" orient="horz" pos="18744">
          <p15:clr>
            <a:srgbClr val="FBAE40"/>
          </p15:clr>
        </p15:guide>
        <p15:guide id="9" pos="18720">
          <p15:clr>
            <a:srgbClr val="FBAE40"/>
          </p15:clr>
        </p15:guide>
        <p15:guide id="10" pos="181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ster-A: 1:2:2">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27432000" y="6172200"/>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9144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3" name="Text Placeholder 31"/>
          <p:cNvSpPr>
            <a:spLocks noGrp="1"/>
          </p:cNvSpPr>
          <p:nvPr>
            <p:ph type="body" sz="quarter" idx="16"/>
          </p:nvPr>
        </p:nvSpPr>
        <p:spPr>
          <a:xfrm>
            <a:off x="10515600" y="7094834"/>
            <a:ext cx="16002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27432000" y="7094835"/>
            <a:ext cx="16002000" cy="464329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9144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37" name="Text Placeholder 27"/>
          <p:cNvSpPr>
            <a:spLocks noGrp="1"/>
          </p:cNvSpPr>
          <p:nvPr>
            <p:ph type="body" sz="quarter" idx="20" hasCustomPrompt="1"/>
          </p:nvPr>
        </p:nvSpPr>
        <p:spPr>
          <a:xfrm>
            <a:off x="457200" y="19003297"/>
            <a:ext cx="9144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9144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p:txBody>
      </p:sp>
      <p:sp>
        <p:nvSpPr>
          <p:cNvPr id="40" name="Picture Placeholder 39"/>
          <p:cNvSpPr>
            <a:spLocks noGrp="1"/>
          </p:cNvSpPr>
          <p:nvPr>
            <p:ph type="pic" sz="quarter" idx="22" hasCustomPrompt="1"/>
          </p:nvPr>
        </p:nvSpPr>
        <p:spPr>
          <a:xfrm>
            <a:off x="10515600" y="15486191"/>
            <a:ext cx="16002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0515600" y="22746811"/>
            <a:ext cx="16002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0515600" y="21743619"/>
            <a:ext cx="16002000" cy="1003192"/>
          </a:xfrm>
          <a:prstGeom prst="rect">
            <a:avLst/>
          </a:prstGeom>
          <a:solidFill>
            <a:srgbClr val="582831"/>
          </a:solidFill>
        </p:spPr>
        <p:txBody>
          <a:bodyPr anchor="ctr"/>
          <a:lstStyle>
            <a:lvl1pPr marL="0" indent="0" algn="ctr">
              <a:buFontTx/>
              <a:buNone/>
              <a:defRPr sz="5400" b="1" u="none" baseline="0">
                <a:solidFill>
                  <a:srgbClr val="FAFAFA"/>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27432000" y="17806771"/>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27432000" y="18729406"/>
            <a:ext cx="16002000" cy="664389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27432000" y="12475823"/>
            <a:ext cx="16002000" cy="4643290"/>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8" name="Text Placeholder 47"/>
          <p:cNvSpPr>
            <a:spLocks noGrp="1"/>
          </p:cNvSpPr>
          <p:nvPr>
            <p:ph type="body" sz="quarter" idx="28" hasCustomPrompt="1"/>
          </p:nvPr>
        </p:nvSpPr>
        <p:spPr>
          <a:xfrm>
            <a:off x="27432000" y="27396648"/>
            <a:ext cx="16001999"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9" name="Text Placeholder 47"/>
          <p:cNvSpPr>
            <a:spLocks noGrp="1"/>
          </p:cNvSpPr>
          <p:nvPr>
            <p:ph type="body" sz="quarter" idx="29" hasCustomPrompt="1"/>
          </p:nvPr>
        </p:nvSpPr>
        <p:spPr>
          <a:xfrm>
            <a:off x="27431999" y="25930328"/>
            <a:ext cx="16071631"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0" name="Text Placeholder 47"/>
          <p:cNvSpPr>
            <a:spLocks noGrp="1"/>
          </p:cNvSpPr>
          <p:nvPr>
            <p:ph type="body" sz="quarter" idx="30" hasCustomPrompt="1"/>
          </p:nvPr>
        </p:nvSpPr>
        <p:spPr>
          <a:xfrm>
            <a:off x="27432000" y="28862516"/>
            <a:ext cx="16071630" cy="6858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30" name="Text Placeholder 27"/>
          <p:cNvSpPr>
            <a:spLocks noGrp="1"/>
          </p:cNvSpPr>
          <p:nvPr>
            <p:ph type="body" sz="quarter" idx="14" hasCustomPrompt="1"/>
          </p:nvPr>
        </p:nvSpPr>
        <p:spPr>
          <a:xfrm>
            <a:off x="10515600" y="6188174"/>
            <a:ext cx="16002000" cy="914400"/>
          </a:xfrm>
          <a:prstGeom prst="rect">
            <a:avLst/>
          </a:prstGeom>
          <a:solidFill>
            <a:srgbClr val="582831"/>
          </a:solidFill>
        </p:spPr>
        <p:txBody>
          <a:bodyPr anchor="ctr"/>
          <a:lstStyle>
            <a:lvl1pPr marL="0" indent="0" algn="ctr">
              <a:buFontTx/>
              <a:buNone/>
              <a:defRPr sz="5400" b="1" u="none"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 name="Title 1">
            <a:extLst>
              <a:ext uri="{FF2B5EF4-FFF2-40B4-BE49-F238E27FC236}">
                <a16:creationId xmlns:a16="http://schemas.microsoft.com/office/drawing/2014/main" id="{42DF1D76-73B8-088C-BAD7-0EB8FACC18A8}"/>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3" name="Text Placeholder 17">
            <a:extLst>
              <a:ext uri="{FF2B5EF4-FFF2-40B4-BE49-F238E27FC236}">
                <a16:creationId xmlns:a16="http://schemas.microsoft.com/office/drawing/2014/main" id="{5F35D383-2ADC-BD20-2022-EFD3BB8FAA14}"/>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5" name="Text Placeholder 23">
            <a:extLst>
              <a:ext uri="{FF2B5EF4-FFF2-40B4-BE49-F238E27FC236}">
                <a16:creationId xmlns:a16="http://schemas.microsoft.com/office/drawing/2014/main" id="{2371BC4D-D082-A4B9-A1DC-287A62190628}"/>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4" name="Rectangle 3">
            <a:extLst>
              <a:ext uri="{FF2B5EF4-FFF2-40B4-BE49-F238E27FC236}">
                <a16:creationId xmlns:a16="http://schemas.microsoft.com/office/drawing/2014/main" id="{E7B9E1A1-3AFF-FA3B-C8E7-A935719A4299}"/>
              </a:ext>
            </a:extLst>
          </p:cNvPr>
          <p:cNvSpPr/>
          <p:nvPr userDrawn="1"/>
        </p:nvSpPr>
        <p:spPr>
          <a:xfrm>
            <a:off x="0" y="31661100"/>
            <a:ext cx="43929538" cy="1268786"/>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9">
            <a:extLst>
              <a:ext uri="{FF2B5EF4-FFF2-40B4-BE49-F238E27FC236}">
                <a16:creationId xmlns:a16="http://schemas.microsoft.com/office/drawing/2014/main" id="{15F56D7A-EE41-843F-D115-0BE7BC617400}"/>
              </a:ext>
            </a:extLst>
          </p:cNvPr>
          <p:cNvSpPr/>
          <p:nvPr userDrawn="1"/>
        </p:nvSpPr>
        <p:spPr>
          <a:xfrm>
            <a:off x="27432000" y="30213300"/>
            <a:ext cx="16497538" cy="27051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910FCDB-7C21-B4F2-8EC9-EF9727CD5141}"/>
              </a:ext>
            </a:extLst>
          </p:cNvPr>
          <p:cNvSpPr txBox="1"/>
          <p:nvPr userDrawn="1"/>
        </p:nvSpPr>
        <p:spPr>
          <a:xfrm>
            <a:off x="27914138" y="30786763"/>
            <a:ext cx="15589493" cy="1569660"/>
          </a:xfrm>
          <a:prstGeom prst="rect">
            <a:avLst/>
          </a:prstGeom>
          <a:noFill/>
        </p:spPr>
        <p:txBody>
          <a:bodyPr wrap="square" rtlCol="0">
            <a:spAutoFit/>
          </a:bodyPr>
          <a:lstStyle/>
          <a:p>
            <a:pPr algn="ctr"/>
            <a:r>
              <a:rPr lang="en-US" sz="4800" b="1" dirty="0">
                <a:solidFill>
                  <a:schemeClr val="bg1"/>
                </a:solidFill>
                <a:latin typeface="Arial" panose="020B0604020202020204" pitchFamily="34" charset="0"/>
                <a:cs typeface="Arial" panose="020B0604020202020204" pitchFamily="34" charset="0"/>
              </a:rPr>
              <a:t>To learn more,</a:t>
            </a:r>
            <a:r>
              <a:rPr lang="en-US" sz="4800" b="1" baseline="0" dirty="0">
                <a:solidFill>
                  <a:schemeClr val="bg1"/>
                </a:solidFill>
                <a:latin typeface="Arial" panose="020B0604020202020204" pitchFamily="34" charset="0"/>
                <a:cs typeface="Arial" panose="020B0604020202020204" pitchFamily="34" charset="0"/>
              </a:rPr>
              <a:t> visit:</a:t>
            </a:r>
          </a:p>
          <a:p>
            <a:pPr algn="ctr"/>
            <a:r>
              <a:rPr lang="en-US" sz="4800" baseline="0" dirty="0">
                <a:solidFill>
                  <a:schemeClr val="bg1"/>
                </a:solidFill>
                <a:latin typeface="Arial Black" panose="020B0A04020102020204" pitchFamily="34" charset="0"/>
                <a:cs typeface="Arial" panose="020B0604020202020204" pitchFamily="34" charset="0"/>
              </a:rPr>
              <a:t>www.InsertYourOrgHere</a:t>
            </a:r>
            <a:endParaRPr lang="en-US" sz="48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4FD299B-A295-3AA5-D6D5-D1FF08417D89}"/>
              </a:ext>
            </a:extLst>
          </p:cNvPr>
          <p:cNvSpPr txBox="1"/>
          <p:nvPr userDrawn="1"/>
        </p:nvSpPr>
        <p:spPr>
          <a:xfrm>
            <a:off x="387569" y="31814811"/>
            <a:ext cx="26130031" cy="969496"/>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Tree>
    <p:extLst>
      <p:ext uri="{BB962C8B-B14F-4D97-AF65-F5344CB8AC3E}">
        <p14:creationId xmlns:p14="http://schemas.microsoft.com/office/powerpoint/2010/main" val="2681824176"/>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6048">
          <p15:clr>
            <a:srgbClr val="FBAE40"/>
          </p15:clr>
        </p15:guide>
        <p15:guide id="4" orient="horz" pos="3888">
          <p15:clr>
            <a:srgbClr val="FBAE40"/>
          </p15:clr>
        </p15:guide>
        <p15:guide id="5" pos="27360">
          <p15:clr>
            <a:srgbClr val="FBAE40"/>
          </p15:clr>
        </p15:guide>
        <p15:guide id="6" orient="horz" pos="19656">
          <p15:clr>
            <a:srgbClr val="FBAE40"/>
          </p15:clr>
        </p15:guide>
        <p15:guide id="7" pos="6624">
          <p15:clr>
            <a:srgbClr val="FBAE40"/>
          </p15:clr>
        </p15:guide>
        <p15:guide id="8" orient="horz" pos="18744">
          <p15:clr>
            <a:srgbClr val="FBAE40"/>
          </p15:clr>
        </p15:guide>
        <p15:guide id="9" pos="17280">
          <p15:clr>
            <a:srgbClr val="FBAE40"/>
          </p15:clr>
        </p15:guide>
        <p15:guide id="10" pos="167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ster-B: 1:2:1">
    <p:spTree>
      <p:nvGrpSpPr>
        <p:cNvPr id="1" name=""/>
        <p:cNvGrpSpPr/>
        <p:nvPr/>
      </p:nvGrpSpPr>
      <p:grpSpPr>
        <a:xfrm>
          <a:off x="0" y="0"/>
          <a:ext cx="0" cy="0"/>
          <a:chOff x="0" y="0"/>
          <a:chExt cx="0" cy="0"/>
        </a:xfrm>
      </p:grpSpPr>
      <p:sp>
        <p:nvSpPr>
          <p:cNvPr id="28" name="Text Placeholder 27"/>
          <p:cNvSpPr>
            <a:spLocks noGrp="1"/>
          </p:cNvSpPr>
          <p:nvPr>
            <p:ph type="body" sz="quarter" idx="12" hasCustomPrompt="1"/>
          </p:nvPr>
        </p:nvSpPr>
        <p:spPr>
          <a:xfrm>
            <a:off x="4572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29" name="Text Placeholder 27"/>
          <p:cNvSpPr>
            <a:spLocks noGrp="1"/>
          </p:cNvSpPr>
          <p:nvPr>
            <p:ph type="body" sz="quarter" idx="13" hasCustomPrompt="1"/>
          </p:nvPr>
        </p:nvSpPr>
        <p:spPr>
          <a:xfrm>
            <a:off x="32004000" y="6172200"/>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0" name="Text Placeholder 27"/>
          <p:cNvSpPr>
            <a:spLocks noGrp="1"/>
          </p:cNvSpPr>
          <p:nvPr>
            <p:ph type="body" sz="quarter" idx="14" hasCustomPrompt="1"/>
          </p:nvPr>
        </p:nvSpPr>
        <p:spPr>
          <a:xfrm>
            <a:off x="12801600" y="6188174"/>
            <a:ext cx="18288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2" name="Text Placeholder 31"/>
          <p:cNvSpPr>
            <a:spLocks noGrp="1"/>
          </p:cNvSpPr>
          <p:nvPr>
            <p:ph type="body" sz="quarter" idx="15"/>
          </p:nvPr>
        </p:nvSpPr>
        <p:spPr>
          <a:xfrm>
            <a:off x="457200" y="7094835"/>
            <a:ext cx="11430000" cy="4073380"/>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Text Placeholder 31"/>
          <p:cNvSpPr>
            <a:spLocks noGrp="1"/>
          </p:cNvSpPr>
          <p:nvPr>
            <p:ph type="body" sz="quarter" idx="16"/>
          </p:nvPr>
        </p:nvSpPr>
        <p:spPr>
          <a:xfrm>
            <a:off x="12801600" y="7094834"/>
            <a:ext cx="18288000" cy="779654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34" name="Text Placeholder 31"/>
          <p:cNvSpPr>
            <a:spLocks noGrp="1"/>
          </p:cNvSpPr>
          <p:nvPr>
            <p:ph type="body" sz="quarter" idx="17"/>
          </p:nvPr>
        </p:nvSpPr>
        <p:spPr>
          <a:xfrm>
            <a:off x="32004000" y="7094835"/>
            <a:ext cx="11430000" cy="4740746"/>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Text Placeholder 27"/>
          <p:cNvSpPr>
            <a:spLocks noGrp="1"/>
          </p:cNvSpPr>
          <p:nvPr>
            <p:ph type="body" sz="quarter" idx="18" hasCustomPrompt="1"/>
          </p:nvPr>
        </p:nvSpPr>
        <p:spPr>
          <a:xfrm>
            <a:off x="457200" y="11835581"/>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6" name="Text Placeholder 31"/>
          <p:cNvSpPr>
            <a:spLocks noGrp="1"/>
          </p:cNvSpPr>
          <p:nvPr>
            <p:ph type="body" sz="quarter" idx="19"/>
          </p:nvPr>
        </p:nvSpPr>
        <p:spPr>
          <a:xfrm>
            <a:off x="457200" y="12758216"/>
            <a:ext cx="11430000" cy="5559281"/>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27"/>
          <p:cNvSpPr>
            <a:spLocks noGrp="1"/>
          </p:cNvSpPr>
          <p:nvPr>
            <p:ph type="body" sz="quarter" idx="20" hasCustomPrompt="1"/>
          </p:nvPr>
        </p:nvSpPr>
        <p:spPr>
          <a:xfrm>
            <a:off x="457200" y="19003297"/>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38" name="Text Placeholder 31"/>
          <p:cNvSpPr>
            <a:spLocks noGrp="1"/>
          </p:cNvSpPr>
          <p:nvPr>
            <p:ph type="body" sz="quarter" idx="21"/>
          </p:nvPr>
        </p:nvSpPr>
        <p:spPr>
          <a:xfrm>
            <a:off x="457200" y="19925932"/>
            <a:ext cx="11430000" cy="11277968"/>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Picture Placeholder 39"/>
          <p:cNvSpPr>
            <a:spLocks noGrp="1"/>
          </p:cNvSpPr>
          <p:nvPr>
            <p:ph type="pic" sz="quarter" idx="22" hasCustomPrompt="1"/>
          </p:nvPr>
        </p:nvSpPr>
        <p:spPr>
          <a:xfrm>
            <a:off x="12801600" y="15486191"/>
            <a:ext cx="18288000" cy="5662612"/>
          </a:xfrm>
          <a:prstGeom prst="rect">
            <a:avLst/>
          </a:prstGeom>
          <a:solidFill>
            <a:schemeClr val="bg1"/>
          </a:solidFill>
        </p:spPr>
        <p:txBody>
          <a:bodyPr lIns="182880" tIns="182880" rIns="182880" bIns="182880"/>
          <a:lstStyle>
            <a:lvl1pPr marL="0" indent="0" algn="ctr">
              <a:buNone/>
              <a:defRPr sz="3600" baseline="0">
                <a:latin typeface="Cambria" panose="02040503050406030204" pitchFamily="18" charset="0"/>
              </a:defRPr>
            </a:lvl1pPr>
          </a:lstStyle>
          <a:p>
            <a:r>
              <a:rPr lang="en-US" dirty="0"/>
              <a:t>Insert Graphic / Photo / Diagram</a:t>
            </a:r>
          </a:p>
        </p:txBody>
      </p:sp>
      <p:sp>
        <p:nvSpPr>
          <p:cNvPr id="42" name="Text Placeholder 31"/>
          <p:cNvSpPr>
            <a:spLocks noGrp="1"/>
          </p:cNvSpPr>
          <p:nvPr>
            <p:ph type="body" sz="quarter" idx="24"/>
          </p:nvPr>
        </p:nvSpPr>
        <p:spPr>
          <a:xfrm>
            <a:off x="12801600" y="22746811"/>
            <a:ext cx="18288000" cy="8457089"/>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41" name="Text Placeholder 27"/>
          <p:cNvSpPr>
            <a:spLocks noGrp="1"/>
          </p:cNvSpPr>
          <p:nvPr>
            <p:ph type="body" sz="quarter" idx="23" hasCustomPrompt="1"/>
          </p:nvPr>
        </p:nvSpPr>
        <p:spPr>
          <a:xfrm>
            <a:off x="12801600" y="21743619"/>
            <a:ext cx="18288000" cy="1003192"/>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3" name="Text Placeholder 27"/>
          <p:cNvSpPr>
            <a:spLocks noGrp="1"/>
          </p:cNvSpPr>
          <p:nvPr>
            <p:ph type="body" sz="quarter" idx="25" hasCustomPrompt="1"/>
          </p:nvPr>
        </p:nvSpPr>
        <p:spPr>
          <a:xfrm>
            <a:off x="32004000" y="18485214"/>
            <a:ext cx="11430000" cy="914400"/>
          </a:xfrm>
          <a:prstGeom prst="rect">
            <a:avLst/>
          </a:prstGeom>
          <a:solidFill>
            <a:srgbClr val="582831"/>
          </a:solidFill>
        </p:spPr>
        <p:txBody>
          <a:bodyPr anchor="ctr"/>
          <a:lstStyle>
            <a:lvl1pPr marL="0" indent="0" algn="ctr">
              <a:buFontTx/>
              <a:buNone/>
              <a:defRPr sz="5400" b="1" baseline="0">
                <a:solidFill>
                  <a:schemeClr val="bg1"/>
                </a:solidFill>
                <a:latin typeface="Cambria" panose="02040503050406030204" pitchFamily="18" charset="0"/>
              </a:defRPr>
            </a:lvl1pPr>
            <a:lvl2pPr marL="2194560" indent="0">
              <a:buFontTx/>
              <a:buNone/>
              <a:defRPr/>
            </a:lvl2pPr>
            <a:lvl3pPr marL="4389120" indent="0">
              <a:buFontTx/>
              <a:buNone/>
              <a:defRPr/>
            </a:lvl3pPr>
            <a:lvl4pPr marL="6583680" indent="0">
              <a:buFontTx/>
              <a:buNone/>
              <a:defRPr/>
            </a:lvl4pPr>
            <a:lvl5pPr marL="8778240" indent="0">
              <a:buFontTx/>
              <a:buNone/>
              <a:defRPr/>
            </a:lvl5pPr>
          </a:lstStyle>
          <a:p>
            <a:pPr lvl="0"/>
            <a:r>
              <a:rPr lang="en-US" dirty="0"/>
              <a:t>Click to edit Section Title</a:t>
            </a:r>
          </a:p>
        </p:txBody>
      </p:sp>
      <p:sp>
        <p:nvSpPr>
          <p:cNvPr id="44" name="Text Placeholder 31"/>
          <p:cNvSpPr>
            <a:spLocks noGrp="1"/>
          </p:cNvSpPr>
          <p:nvPr>
            <p:ph type="body" sz="quarter" idx="26"/>
          </p:nvPr>
        </p:nvSpPr>
        <p:spPr>
          <a:xfrm>
            <a:off x="32004000" y="19407849"/>
            <a:ext cx="11430000" cy="4990463"/>
          </a:xfrm>
          <a:prstGeom prst="rect">
            <a:avLst/>
          </a:prstGeom>
          <a:solidFill>
            <a:schemeClr val="bg1"/>
          </a:solidFill>
        </p:spPr>
        <p:txBody>
          <a:bodyPr lIns="274320" tIns="182880" rIns="274320" bIns="182880" anchor="ctr"/>
          <a:lstStyle>
            <a:lvl1pPr marL="0" indent="0">
              <a:buNone/>
              <a:defRPr sz="3600">
                <a:latin typeface="Minion Pro" panose="02040503050306020203" pitchFamily="18" charset="0"/>
              </a:defRPr>
            </a:lvl1pPr>
            <a:lvl2pPr marL="2194560" indent="0">
              <a:buNone/>
              <a:defRPr sz="3600">
                <a:latin typeface="Minion Pro" panose="02040503050306020203" pitchFamily="18" charset="0"/>
              </a:defRPr>
            </a:lvl2pPr>
            <a:lvl3pPr marL="4389120" indent="0">
              <a:buNone/>
              <a:defRPr sz="3600">
                <a:latin typeface="Minion Pro" panose="02040503050306020203" pitchFamily="18" charset="0"/>
              </a:defRPr>
            </a:lvl3pPr>
            <a:lvl4pPr marL="6583680" indent="0">
              <a:buNone/>
              <a:defRPr sz="3600">
                <a:latin typeface="Minion Pro" panose="02040503050306020203" pitchFamily="18" charset="0"/>
              </a:defRPr>
            </a:lvl4pPr>
            <a:lvl5pPr marL="8778240" indent="0">
              <a:buNone/>
              <a:defRPr sz="3600">
                <a:latin typeface="Minion Pro" panose="020405030503060202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6" name="Table Placeholder 45"/>
          <p:cNvSpPr>
            <a:spLocks noGrp="1"/>
          </p:cNvSpPr>
          <p:nvPr>
            <p:ph type="tbl" sz="quarter" idx="27" hasCustomPrompt="1"/>
          </p:nvPr>
        </p:nvSpPr>
        <p:spPr>
          <a:xfrm>
            <a:off x="32004000" y="12288361"/>
            <a:ext cx="11430000" cy="5704862"/>
          </a:xfrm>
          <a:prstGeom prst="rect">
            <a:avLst/>
          </a:prstGeom>
          <a:solidFill>
            <a:schemeClr val="bg1"/>
          </a:solidFill>
        </p:spPr>
        <p:txBody>
          <a:bodyPr lIns="182880" tIns="182880" rIns="182880" bIns="182880"/>
          <a:lstStyle>
            <a:lvl1pPr marL="0" indent="0" algn="ctr">
              <a:buFontTx/>
              <a:buNone/>
              <a:defRPr sz="3600"/>
            </a:lvl1pPr>
          </a:lstStyle>
          <a:p>
            <a:r>
              <a:rPr lang="en-US" dirty="0"/>
              <a:t>Insert Table</a:t>
            </a:r>
          </a:p>
        </p:txBody>
      </p:sp>
      <p:sp>
        <p:nvSpPr>
          <p:cNvPr id="45" name="Text Placeholder 47"/>
          <p:cNvSpPr>
            <a:spLocks noGrp="1"/>
          </p:cNvSpPr>
          <p:nvPr>
            <p:ph type="body" sz="quarter" idx="28" hasCustomPrompt="1"/>
          </p:nvPr>
        </p:nvSpPr>
        <p:spPr>
          <a:xfrm>
            <a:off x="32004000" y="26889432"/>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Acknowledgements</a:t>
            </a:r>
          </a:p>
        </p:txBody>
      </p:sp>
      <p:sp>
        <p:nvSpPr>
          <p:cNvPr id="47" name="Text Placeholder 47"/>
          <p:cNvSpPr>
            <a:spLocks noGrp="1"/>
          </p:cNvSpPr>
          <p:nvPr>
            <p:ph type="body" sz="quarter" idx="29" hasCustomPrompt="1"/>
          </p:nvPr>
        </p:nvSpPr>
        <p:spPr>
          <a:xfrm>
            <a:off x="32004000" y="25165764"/>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References</a:t>
            </a:r>
          </a:p>
        </p:txBody>
      </p:sp>
      <p:sp>
        <p:nvSpPr>
          <p:cNvPr id="52" name="Text Placeholder 47"/>
          <p:cNvSpPr>
            <a:spLocks noGrp="1"/>
          </p:cNvSpPr>
          <p:nvPr>
            <p:ph type="body" sz="quarter" idx="30" hasCustomPrompt="1"/>
          </p:nvPr>
        </p:nvSpPr>
        <p:spPr>
          <a:xfrm>
            <a:off x="32004000" y="28613100"/>
            <a:ext cx="11430000" cy="1143000"/>
          </a:xfrm>
          <a:prstGeom prst="rect">
            <a:avLst/>
          </a:prstGeom>
        </p:spPr>
        <p:txBody>
          <a:bodyPr/>
          <a:lstStyle>
            <a:lvl1pPr marL="0" indent="0">
              <a:buFontTx/>
              <a:buNone/>
              <a:defRPr sz="2400">
                <a:solidFill>
                  <a:srgbClr val="802529"/>
                </a:solidFill>
              </a:defRPr>
            </a:lvl1pPr>
            <a:lvl2pPr marL="2194560" indent="0">
              <a:buFontTx/>
              <a:buNone/>
              <a:defRPr sz="2400"/>
            </a:lvl2pPr>
            <a:lvl3pPr marL="4389120" indent="0">
              <a:buFontTx/>
              <a:buNone/>
              <a:defRPr sz="2400"/>
            </a:lvl3pPr>
            <a:lvl4pPr marL="6583680" indent="0">
              <a:buFontTx/>
              <a:buNone/>
              <a:defRPr sz="2400"/>
            </a:lvl4pPr>
            <a:lvl5pPr marL="8778240" indent="0">
              <a:buFontTx/>
              <a:buNone/>
              <a:defRPr sz="2400"/>
            </a:lvl5pPr>
          </a:lstStyle>
          <a:p>
            <a:pPr lvl="0"/>
            <a:r>
              <a:rPr lang="en-US" dirty="0"/>
              <a:t>Click to edit other notes</a:t>
            </a:r>
          </a:p>
        </p:txBody>
      </p:sp>
      <p:sp>
        <p:nvSpPr>
          <p:cNvPr id="48" name="TextBox 47"/>
          <p:cNvSpPr txBox="1"/>
          <p:nvPr userDrawn="1"/>
        </p:nvSpPr>
        <p:spPr>
          <a:xfrm>
            <a:off x="387568" y="31902737"/>
            <a:ext cx="29588849" cy="677108"/>
          </a:xfrm>
          <a:prstGeom prst="rect">
            <a:avLst/>
          </a:prstGeom>
          <a:noFill/>
        </p:spPr>
        <p:txBody>
          <a:bodyPr wrap="square" rtlCol="0">
            <a:spAutoFit/>
          </a:bodyPr>
          <a:lstStyle/>
          <a:p>
            <a:r>
              <a:rPr lang="en-US" sz="1900" b="1" i="1" dirty="0">
                <a:latin typeface="Minion Pro" panose="02040503050306020203" pitchFamily="18" charset="0"/>
              </a:rPr>
              <a:t>Disclaimer: </a:t>
            </a:r>
            <a:r>
              <a:rPr lang="en-US" sz="1900" i="1" dirty="0">
                <a:latin typeface="Minion Pro" panose="02040503050306020203" pitchFamily="18" charset="0"/>
              </a:rPr>
              <a:t>The views, opinions and/or findings contained in this presentation are those of the author and do not necessarily reflect the views of the Department of Defense and should not be construed as an official DoD/Army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
        <p:nvSpPr>
          <p:cNvPr id="5" name="Title 1">
            <a:extLst>
              <a:ext uri="{FF2B5EF4-FFF2-40B4-BE49-F238E27FC236}">
                <a16:creationId xmlns:a16="http://schemas.microsoft.com/office/drawing/2014/main" id="{64F56D33-1B51-0888-E5D7-BA9968D71944}"/>
              </a:ext>
            </a:extLst>
          </p:cNvPr>
          <p:cNvSpPr>
            <a:spLocks noGrp="1"/>
          </p:cNvSpPr>
          <p:nvPr>
            <p:ph type="title"/>
          </p:nvPr>
        </p:nvSpPr>
        <p:spPr>
          <a:xfrm>
            <a:off x="11471563" y="0"/>
            <a:ext cx="32419637" cy="4236122"/>
          </a:xfrm>
          <a:prstGeom prst="rect">
            <a:avLst/>
          </a:prstGeom>
          <a:effectLst/>
        </p:spPr>
        <p:txBody>
          <a:bodyPr anchor="ctr" anchorCtr="0">
            <a:normAutofit/>
          </a:bodyPr>
          <a:lstStyle>
            <a:lvl1pPr algn="ctr">
              <a:defRPr sz="8800" b="1">
                <a:solidFill>
                  <a:schemeClr val="bg1"/>
                </a:solidFill>
                <a:latin typeface="Cambria" panose="02040503050406030204" pitchFamily="18" charset="0"/>
              </a:defRPr>
            </a:lvl1pPr>
          </a:lstStyle>
          <a:p>
            <a:r>
              <a:rPr lang="en-US" dirty="0"/>
              <a:t>Click to edit Master title style</a:t>
            </a:r>
          </a:p>
        </p:txBody>
      </p:sp>
      <p:sp>
        <p:nvSpPr>
          <p:cNvPr id="6" name="Text Placeholder 17">
            <a:extLst>
              <a:ext uri="{FF2B5EF4-FFF2-40B4-BE49-F238E27FC236}">
                <a16:creationId xmlns:a16="http://schemas.microsoft.com/office/drawing/2014/main" id="{CAACDB2B-3E6E-C9B3-0CF8-9C7897BBD74B}"/>
              </a:ext>
            </a:extLst>
          </p:cNvPr>
          <p:cNvSpPr>
            <a:spLocks noGrp="1"/>
          </p:cNvSpPr>
          <p:nvPr>
            <p:ph type="body" sz="quarter" idx="10" hasCustomPrompt="1"/>
          </p:nvPr>
        </p:nvSpPr>
        <p:spPr>
          <a:xfrm>
            <a:off x="11471562" y="4300844"/>
            <a:ext cx="32419637" cy="545626"/>
          </a:xfrm>
          <a:prstGeom prst="rect">
            <a:avLst/>
          </a:prstGeom>
        </p:spPr>
        <p:txBody>
          <a:bodyPr/>
          <a:lstStyle>
            <a:lvl1pPr marL="0" marR="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sz="3200" i="1" baseline="0">
                <a:solidFill>
                  <a:srgbClr val="A0BDDD"/>
                </a:solidFill>
                <a:latin typeface="Franklin Gothic Demi" panose="020B0703020102020204" pitchFamily="34" charset="0"/>
              </a:defRPr>
            </a:lvl1pPr>
            <a:lvl2pPr marL="2194560" indent="0">
              <a:buNone/>
              <a:defRPr sz="2800" i="1">
                <a:latin typeface="Franklin Gothic Demi" panose="020B0703020102020204" pitchFamily="34" charset="0"/>
              </a:defRPr>
            </a:lvl2pPr>
            <a:lvl3pPr marL="4389120" indent="0">
              <a:buNone/>
              <a:defRPr sz="3200">
                <a:latin typeface="Franklin Gothic Demi" panose="020B0703020102020204" pitchFamily="34" charset="0"/>
              </a:defRPr>
            </a:lvl3pPr>
            <a:lvl4pPr marL="6583680" indent="0">
              <a:buNone/>
              <a:defRPr sz="3200">
                <a:latin typeface="Franklin Gothic Demi" panose="020B0703020102020204" pitchFamily="34" charset="0"/>
              </a:defRPr>
            </a:lvl4pPr>
            <a:lvl5pPr marL="8778240" indent="0">
              <a:buNone/>
              <a:defRPr sz="3200">
                <a:latin typeface="Franklin Gothic Demi" panose="020B0703020102020204" pitchFamily="34" charset="0"/>
              </a:defRPr>
            </a:lvl5pPr>
          </a:lstStyle>
          <a:p>
            <a:pPr marL="0" marR="0" lvl="0" indent="0" algn="ctr" defTabSz="4389120" rtl="0" eaLnBrk="1" fontAlgn="auto" latinLnBrk="0" hangingPunct="1">
              <a:lnSpc>
                <a:spcPct val="90000"/>
              </a:lnSpc>
              <a:spcBef>
                <a:spcPts val="4800"/>
              </a:spcBef>
              <a:spcAft>
                <a:spcPts val="0"/>
              </a:spcAft>
              <a:buClrTx/>
              <a:buSzTx/>
              <a:buFont typeface="Arial" panose="020B0604020202020204" pitchFamily="34" charset="0"/>
              <a:buNone/>
              <a:tabLst/>
              <a:defRPr/>
            </a:pPr>
            <a:r>
              <a:rPr lang="en-US" dirty="0"/>
              <a:t>Click to edit Author Name, Title</a:t>
            </a:r>
            <a:r>
              <a:rPr lang="en-US" baseline="30000" dirty="0"/>
              <a:t>1</a:t>
            </a:r>
            <a:r>
              <a:rPr lang="en-US" dirty="0"/>
              <a:t>,</a:t>
            </a:r>
            <a:r>
              <a:rPr lang="en-US" baseline="30000" dirty="0"/>
              <a:t> </a:t>
            </a:r>
            <a:r>
              <a:rPr lang="en-US" dirty="0"/>
              <a:t>Click to edit Author Name, Title</a:t>
            </a:r>
            <a:r>
              <a:rPr lang="en-US" baseline="30000" dirty="0"/>
              <a:t>2</a:t>
            </a:r>
            <a:r>
              <a:rPr lang="en-US" dirty="0"/>
              <a:t>, Click to edit Author Name, Title</a:t>
            </a:r>
            <a:r>
              <a:rPr lang="en-US" baseline="30000" dirty="0"/>
              <a:t>3</a:t>
            </a:r>
          </a:p>
        </p:txBody>
      </p:sp>
      <p:sp>
        <p:nvSpPr>
          <p:cNvPr id="7" name="Text Placeholder 23">
            <a:extLst>
              <a:ext uri="{FF2B5EF4-FFF2-40B4-BE49-F238E27FC236}">
                <a16:creationId xmlns:a16="http://schemas.microsoft.com/office/drawing/2014/main" id="{07C4C09B-1191-5D97-30FF-3DEFE032BBF6}"/>
              </a:ext>
            </a:extLst>
          </p:cNvPr>
          <p:cNvSpPr>
            <a:spLocks noGrp="1"/>
          </p:cNvSpPr>
          <p:nvPr>
            <p:ph type="body" sz="quarter" idx="11" hasCustomPrompt="1"/>
          </p:nvPr>
        </p:nvSpPr>
        <p:spPr>
          <a:xfrm>
            <a:off x="11471562" y="4967119"/>
            <a:ext cx="32419638" cy="548640"/>
          </a:xfrm>
          <a:prstGeom prst="rect">
            <a:avLst/>
          </a:prstGeom>
        </p:spPr>
        <p:txBody>
          <a:bodyPr/>
          <a:lstStyle>
            <a:lvl1pPr marL="0" indent="0" algn="ctr">
              <a:buFontTx/>
              <a:buNone/>
              <a:defRPr sz="2800" i="1">
                <a:solidFill>
                  <a:schemeClr val="bg1"/>
                </a:solidFill>
                <a:latin typeface="Franklin Gothic Medium" panose="020B0603020102020204" pitchFamily="34" charset="0"/>
              </a:defRPr>
            </a:lvl1pPr>
            <a:lvl2pPr marL="2194560" indent="0">
              <a:buFontTx/>
              <a:buNone/>
              <a:defRPr sz="2800">
                <a:latin typeface="Franklin Gothic Medium" panose="020B0603020102020204" pitchFamily="34" charset="0"/>
              </a:defRPr>
            </a:lvl2pPr>
            <a:lvl3pPr marL="4389120" indent="0">
              <a:buFontTx/>
              <a:buNone/>
              <a:defRPr sz="2800">
                <a:latin typeface="Franklin Gothic Medium" panose="020B0603020102020204" pitchFamily="34" charset="0"/>
              </a:defRPr>
            </a:lvl3pPr>
            <a:lvl4pPr marL="6583680" indent="0">
              <a:buFontTx/>
              <a:buNone/>
              <a:defRPr sz="2800">
                <a:latin typeface="Franklin Gothic Medium" panose="020B0603020102020204" pitchFamily="34" charset="0"/>
              </a:defRPr>
            </a:lvl4pPr>
            <a:lvl5pPr marL="8778240" indent="0">
              <a:buFontTx/>
              <a:buNone/>
              <a:defRPr sz="2800">
                <a:latin typeface="Franklin Gothic Medium" panose="020B0603020102020204" pitchFamily="34" charset="0"/>
              </a:defRPr>
            </a:lvl5pPr>
          </a:lstStyle>
          <a:p>
            <a:pPr lvl="0"/>
            <a:r>
              <a:rPr lang="en-US" baseline="30000" dirty="0"/>
              <a:t>1</a:t>
            </a:r>
            <a:r>
              <a:rPr lang="en-US" dirty="0"/>
              <a:t>Click to edit Author Affiliation, City, State, </a:t>
            </a:r>
            <a:r>
              <a:rPr lang="en-US" baseline="30000" dirty="0"/>
              <a:t>2</a:t>
            </a:r>
            <a:r>
              <a:rPr lang="en-US" dirty="0"/>
              <a:t>Click to edit Author Affiliation, City, State, </a:t>
            </a:r>
            <a:r>
              <a:rPr lang="en-US" baseline="30000" dirty="0"/>
              <a:t>3</a:t>
            </a:r>
            <a:r>
              <a:rPr lang="en-US" dirty="0"/>
              <a:t>Click to edit Author Affiliation, City, State </a:t>
            </a:r>
          </a:p>
        </p:txBody>
      </p:sp>
      <p:sp>
        <p:nvSpPr>
          <p:cNvPr id="2" name="Rectangle 1">
            <a:extLst>
              <a:ext uri="{FF2B5EF4-FFF2-40B4-BE49-F238E27FC236}">
                <a16:creationId xmlns:a16="http://schemas.microsoft.com/office/drawing/2014/main" id="{B3D67457-A06D-3C0B-70EF-C376144C9F62}"/>
              </a:ext>
            </a:extLst>
          </p:cNvPr>
          <p:cNvSpPr/>
          <p:nvPr userDrawn="1"/>
        </p:nvSpPr>
        <p:spPr>
          <a:xfrm>
            <a:off x="0" y="31813500"/>
            <a:ext cx="43891200" cy="1104900"/>
          </a:xfrm>
          <a:prstGeom prst="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9">
            <a:extLst>
              <a:ext uri="{FF2B5EF4-FFF2-40B4-BE49-F238E27FC236}">
                <a16:creationId xmlns:a16="http://schemas.microsoft.com/office/drawing/2014/main" id="{EB92D0BB-0494-F6F9-078B-1CEEFBAEDADD}"/>
              </a:ext>
            </a:extLst>
          </p:cNvPr>
          <p:cNvSpPr/>
          <p:nvPr userDrawn="1"/>
        </p:nvSpPr>
        <p:spPr>
          <a:xfrm>
            <a:off x="32004000" y="30365700"/>
            <a:ext cx="11887199" cy="2552700"/>
          </a:xfrm>
          <a:prstGeom prst="round2DiagRect">
            <a:avLst/>
          </a:prstGeom>
          <a:solidFill>
            <a:srgbClr val="24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1DE253E-3B60-CA68-9D77-E3BFD2872A87}"/>
              </a:ext>
            </a:extLst>
          </p:cNvPr>
          <p:cNvSpPr txBox="1"/>
          <p:nvPr userDrawn="1"/>
        </p:nvSpPr>
        <p:spPr>
          <a:xfrm>
            <a:off x="32353136" y="31044093"/>
            <a:ext cx="11150496" cy="1323439"/>
          </a:xfrm>
          <a:prstGeom prst="rect">
            <a:avLst/>
          </a:prstGeom>
          <a:no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To learn more,</a:t>
            </a:r>
            <a:r>
              <a:rPr lang="en-US" sz="4000" b="1" baseline="0" dirty="0">
                <a:solidFill>
                  <a:schemeClr val="bg1"/>
                </a:solidFill>
                <a:latin typeface="Arial" panose="020B0604020202020204" pitchFamily="34" charset="0"/>
                <a:cs typeface="Arial" panose="020B0604020202020204" pitchFamily="34" charset="0"/>
              </a:rPr>
              <a:t> visit:</a:t>
            </a:r>
          </a:p>
          <a:p>
            <a:pPr algn="ctr"/>
            <a:r>
              <a:rPr lang="en-US" sz="4000" baseline="0" dirty="0">
                <a:solidFill>
                  <a:schemeClr val="bg1"/>
                </a:solidFill>
                <a:latin typeface="Arial Black" panose="020B0A04020102020204" pitchFamily="34" charset="0"/>
                <a:cs typeface="Arial" panose="020B0604020202020204" pitchFamily="34" charset="0"/>
              </a:rPr>
              <a:t>www.InsertYourOrgHere</a:t>
            </a:r>
            <a:endParaRPr lang="en-US" sz="4000" dirty="0">
              <a:solidFill>
                <a:schemeClr val="bg1"/>
              </a:solidFill>
              <a:latin typeface="Arial Black" panose="020B0A040201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00321BF-9DCC-C619-38D5-296D445F1FA7}"/>
              </a:ext>
            </a:extLst>
          </p:cNvPr>
          <p:cNvSpPr txBox="1"/>
          <p:nvPr userDrawn="1"/>
        </p:nvSpPr>
        <p:spPr>
          <a:xfrm>
            <a:off x="539969" y="32055137"/>
            <a:ext cx="29283540" cy="677108"/>
          </a:xfrm>
          <a:prstGeom prst="rect">
            <a:avLst/>
          </a:prstGeom>
          <a:noFill/>
        </p:spPr>
        <p:txBody>
          <a:bodyPr wrap="square" rtlCol="0">
            <a:spAutoFit/>
          </a:bodyPr>
          <a:lstStyle/>
          <a:p>
            <a:r>
              <a:rPr lang="en-US" sz="1900" b="1" i="1" dirty="0">
                <a:solidFill>
                  <a:schemeClr val="bg1"/>
                </a:solidFill>
                <a:latin typeface="Minion Pro" panose="02040503050306020203" pitchFamily="18" charset="0"/>
              </a:rPr>
              <a:t>Disclaimer: </a:t>
            </a:r>
            <a:r>
              <a:rPr lang="en-US" sz="1900" i="1" dirty="0">
                <a:solidFill>
                  <a:schemeClr val="bg1"/>
                </a:solidFill>
                <a:latin typeface="Minion Pro" panose="02040503050306020203" pitchFamily="18" charset="0"/>
              </a:rPr>
              <a:t>The views, opinions and/or findings contained in this presentation are those of the author and do not necessarily reflect the views of the Department of War and should not be construed as an official </a:t>
            </a:r>
            <a:r>
              <a:rPr lang="en-US" sz="1900" i="1" dirty="0" err="1">
                <a:solidFill>
                  <a:schemeClr val="bg1"/>
                </a:solidFill>
                <a:latin typeface="Minion Pro" panose="02040503050306020203" pitchFamily="18" charset="0"/>
              </a:rPr>
              <a:t>DoW</a:t>
            </a:r>
            <a:r>
              <a:rPr lang="en-US" sz="1900" i="1" dirty="0">
                <a:solidFill>
                  <a:schemeClr val="bg1"/>
                </a:solidFill>
                <a:latin typeface="Minion Pro" panose="02040503050306020203" pitchFamily="18" charset="0"/>
              </a:rPr>
              <a:t>/Army position, policy or decision unless so designated by other documentation.  No official endorsement should be made.  Reference herein to any specific commercial products, process, or service by trade name, trademark, manufacturer, or otherwise, does not necessarily constitute or imply its endorsement, recommendation, or favoring by the U.S. Government.</a:t>
            </a:r>
          </a:p>
        </p:txBody>
      </p:sp>
    </p:spTree>
    <p:extLst>
      <p:ext uri="{BB962C8B-B14F-4D97-AF65-F5344CB8AC3E}">
        <p14:creationId xmlns:p14="http://schemas.microsoft.com/office/powerpoint/2010/main" val="1986682464"/>
      </p:ext>
    </p:extLst>
  </p:cSld>
  <p:clrMapOvr>
    <a:masterClrMapping/>
  </p:clrMapOvr>
  <p:extLst>
    <p:ext uri="{DCECCB84-F9BA-43D5-87BE-67443E8EF086}">
      <p15:sldGuideLst xmlns:p15="http://schemas.microsoft.com/office/powerpoint/2012/main">
        <p15:guide id="1" orient="horz" pos="3600">
          <p15:clr>
            <a:srgbClr val="FBAE40"/>
          </p15:clr>
        </p15:guide>
        <p15:guide id="2" pos="288">
          <p15:clr>
            <a:srgbClr val="FBAE40"/>
          </p15:clr>
        </p15:guide>
        <p15:guide id="3" pos="7488">
          <p15:clr>
            <a:srgbClr val="FBAE40"/>
          </p15:clr>
        </p15:guide>
        <p15:guide id="4" orient="horz" pos="3888">
          <p15:clr>
            <a:srgbClr val="FBAE40"/>
          </p15:clr>
        </p15:guide>
        <p15:guide id="5" pos="27360">
          <p15:clr>
            <a:srgbClr val="FBAE40"/>
          </p15:clr>
        </p15:guide>
        <p15:guide id="6" orient="horz" pos="19656">
          <p15:clr>
            <a:srgbClr val="FBAE40"/>
          </p15:clr>
        </p15:guide>
        <p15:guide id="7" pos="8064">
          <p15:clr>
            <a:srgbClr val="FBAE40"/>
          </p15:clr>
        </p15:guide>
        <p15:guide id="8" orient="horz" pos="18744">
          <p15:clr>
            <a:srgbClr val="FBAE40"/>
          </p15:clr>
        </p15:guide>
        <p15:guide id="9" pos="20160">
          <p15:clr>
            <a:srgbClr val="FBAE40"/>
          </p15:clr>
        </p15:guide>
        <p15:guide id="10" pos="1958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1"/>
            </a:gs>
            <a:gs pos="100000">
              <a:srgbClr val="E2E2E2"/>
            </a:gs>
          </a:gsLst>
          <a:lin ang="54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B3AAB-E25C-CFA0-831F-C89C803B8E28}"/>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l="4924" r="4924"/>
          <a:stretch/>
        </p:blipFill>
        <p:spPr>
          <a:xfrm>
            <a:off x="35133641" y="24227278"/>
            <a:ext cx="8770259" cy="6498979"/>
          </a:xfrm>
          <a:prstGeom prst="rect">
            <a:avLst/>
          </a:prstGeom>
        </p:spPr>
      </p:pic>
      <p:pic>
        <p:nvPicPr>
          <p:cNvPr id="8" name="Picture 25">
            <a:extLst>
              <a:ext uri="{FF2B5EF4-FFF2-40B4-BE49-F238E27FC236}">
                <a16:creationId xmlns:a16="http://schemas.microsoft.com/office/drawing/2014/main" id="{E30188D3-AA43-AE6E-7AEC-D73556A8AEBF}"/>
              </a:ext>
            </a:extLst>
          </p:cNvPr>
          <p:cNvPicPr>
            <a:picLocks noChangeAspect="1"/>
          </p:cNvPicPr>
          <p:nvPr userDrawn="1"/>
        </p:nvPicPr>
        <p:blipFill>
          <a:blip>
            <a:extLst>
              <a:ext uri="{96DAC541-7B7A-43D3-8B79-37D633B846F1}">
                <asvg:svgBlip xmlns:asvg="http://schemas.microsoft.com/office/drawing/2016/SVG/main" r:embed="rId6"/>
              </a:ext>
            </a:extLst>
          </a:blip>
          <a:srcRect l="1490" r="1490"/>
          <a:stretch/>
        </p:blipFill>
        <p:spPr>
          <a:xfrm>
            <a:off x="-1" y="0"/>
            <a:ext cx="43929539" cy="5541928"/>
          </a:xfrm>
          <a:prstGeom prst="rect">
            <a:avLst/>
          </a:prstGeom>
        </p:spPr>
      </p:pic>
    </p:spTree>
    <p:extLst>
      <p:ext uri="{BB962C8B-B14F-4D97-AF65-F5344CB8AC3E}">
        <p14:creationId xmlns:p14="http://schemas.microsoft.com/office/powerpoint/2010/main" val="210894449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3" r:id="rId3"/>
  </p:sldLayoutIdLst>
  <p:txStyles>
    <p:titleStyle>
      <a:lvl1pPr algn="l" defTabSz="4389120" rtl="0" eaLnBrk="1" latinLnBrk="0" hangingPunct="1">
        <a:lnSpc>
          <a:spcPct val="90000"/>
        </a:lnSpc>
        <a:spcBef>
          <a:spcPct val="0"/>
        </a:spcBef>
        <a:buNone/>
        <a:defRPr sz="21120" b="1" kern="1200">
          <a:solidFill>
            <a:schemeClr val="bg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F26B43"/>
          </p15:clr>
        </p15:guide>
        <p15:guide id="2" pos="1382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11420E-7F59-6E59-413F-1CA63863E6EB}"/>
              </a:ext>
            </a:extLst>
          </p:cNvPr>
          <p:cNvSpPr>
            <a:spLocks noGrp="1"/>
          </p:cNvSpPr>
          <p:nvPr>
            <p:ph type="body" sz="quarter" idx="16"/>
          </p:nvPr>
        </p:nvSpPr>
        <p:spPr>
          <a:xfrm>
            <a:off x="457200" y="28468423"/>
            <a:ext cx="13716000" cy="3057907"/>
          </a:xfrm>
        </p:spPr>
        <p:txBody>
          <a:bodyPr/>
          <a:lstStyle/>
          <a:p>
            <a:pPr algn="just"/>
            <a:r>
              <a:rPr lang="en-US" sz="3400" dirty="0">
                <a:latin typeface="+mn-lt"/>
              </a:rPr>
              <a:t>Four rhesus monkeys received intravenous </a:t>
            </a:r>
            <a:r>
              <a:rPr lang="en-US" sz="3400" dirty="0" err="1">
                <a:latin typeface="+mn-lt"/>
              </a:rPr>
              <a:t>mAb</a:t>
            </a:r>
            <a:r>
              <a:rPr lang="en-US" sz="3400" dirty="0">
                <a:latin typeface="+mn-lt"/>
              </a:rPr>
              <a:t> 311-LS or 311-WT infusions under sedation. Safety was monitored via vital signs and injection site checks, with blood collected at multiple timepoints up to 28 weeks. </a:t>
            </a:r>
            <a:r>
              <a:rPr lang="en-US" sz="3400" dirty="0" err="1">
                <a:latin typeface="+mn-lt"/>
              </a:rPr>
              <a:t>mAb</a:t>
            </a:r>
            <a:r>
              <a:rPr lang="en-US" sz="3400" dirty="0">
                <a:latin typeface="+mn-lt"/>
              </a:rPr>
              <a:t> concentrations were quantified by ELISA and Bio-layer Interferometry (BLI) and pharmacokinetic parameters were analyzed. BLI was also used for anti-drug antibody detection.</a:t>
            </a:r>
          </a:p>
        </p:txBody>
      </p:sp>
      <p:sp>
        <p:nvSpPr>
          <p:cNvPr id="3" name="Text Placeholder 2">
            <a:extLst>
              <a:ext uri="{FF2B5EF4-FFF2-40B4-BE49-F238E27FC236}">
                <a16:creationId xmlns:a16="http://schemas.microsoft.com/office/drawing/2014/main" id="{A9A980B5-A475-DFA8-552B-BC612B1CE705}"/>
              </a:ext>
            </a:extLst>
          </p:cNvPr>
          <p:cNvSpPr>
            <a:spLocks noGrp="1"/>
          </p:cNvSpPr>
          <p:nvPr>
            <p:ph type="body" sz="quarter" idx="12"/>
          </p:nvPr>
        </p:nvSpPr>
        <p:spPr/>
        <p:txBody>
          <a:bodyPr/>
          <a:lstStyle/>
          <a:p>
            <a:r>
              <a:rPr lang="en-US" dirty="0"/>
              <a:t>Abstract</a:t>
            </a:r>
          </a:p>
        </p:txBody>
      </p:sp>
      <p:sp>
        <p:nvSpPr>
          <p:cNvPr id="5" name="Text Placeholder 4">
            <a:extLst>
              <a:ext uri="{FF2B5EF4-FFF2-40B4-BE49-F238E27FC236}">
                <a16:creationId xmlns:a16="http://schemas.microsoft.com/office/drawing/2014/main" id="{E97008DD-6740-6A4A-4024-70405A497984}"/>
              </a:ext>
            </a:extLst>
          </p:cNvPr>
          <p:cNvSpPr>
            <a:spLocks noGrp="1"/>
          </p:cNvSpPr>
          <p:nvPr>
            <p:ph type="body" sz="quarter" idx="14"/>
          </p:nvPr>
        </p:nvSpPr>
        <p:spPr>
          <a:xfrm>
            <a:off x="457200" y="27554023"/>
            <a:ext cx="13716000" cy="914400"/>
          </a:xfrm>
        </p:spPr>
        <p:txBody>
          <a:bodyPr/>
          <a:lstStyle/>
          <a:p>
            <a:r>
              <a:rPr lang="en-US" dirty="0"/>
              <a:t>Methods</a:t>
            </a:r>
          </a:p>
        </p:txBody>
      </p:sp>
      <p:sp>
        <p:nvSpPr>
          <p:cNvPr id="6" name="Text Placeholder 5">
            <a:extLst>
              <a:ext uri="{FF2B5EF4-FFF2-40B4-BE49-F238E27FC236}">
                <a16:creationId xmlns:a16="http://schemas.microsoft.com/office/drawing/2014/main" id="{D51A92BE-0AE8-8C6D-B789-FDC3B4A29585}"/>
              </a:ext>
            </a:extLst>
          </p:cNvPr>
          <p:cNvSpPr>
            <a:spLocks noGrp="1"/>
          </p:cNvSpPr>
          <p:nvPr>
            <p:ph type="body" sz="quarter" idx="15"/>
          </p:nvPr>
        </p:nvSpPr>
        <p:spPr>
          <a:xfrm>
            <a:off x="457200" y="7094835"/>
            <a:ext cx="13716000" cy="9364365"/>
          </a:xfrm>
        </p:spPr>
        <p:txBody>
          <a:bodyPr/>
          <a:lstStyle/>
          <a:p>
            <a:pPr algn="just"/>
            <a:r>
              <a:rPr lang="en-US" sz="3500" dirty="0">
                <a:latin typeface="+mn-lt"/>
              </a:rPr>
              <a:t>Monoclonal antibodies (</a:t>
            </a:r>
            <a:r>
              <a:rPr lang="en-US" sz="3500" dirty="0" err="1">
                <a:latin typeface="+mn-lt"/>
              </a:rPr>
              <a:t>mAbs</a:t>
            </a:r>
            <a:r>
              <a:rPr lang="en-US" sz="3500" dirty="0">
                <a:latin typeface="+mn-lt"/>
              </a:rPr>
              <a:t>) may serve as a valuable tool for the prevention of malaria in travelers, military personnel, and pregnant women. </a:t>
            </a:r>
            <a:r>
              <a:rPr lang="en-US" sz="3500" dirty="0" err="1">
                <a:latin typeface="+mn-lt"/>
              </a:rPr>
              <a:t>MAb</a:t>
            </a:r>
            <a:r>
              <a:rPr lang="en-US" sz="3500" dirty="0">
                <a:latin typeface="+mn-lt"/>
              </a:rPr>
              <a:t> candidates targeting the </a:t>
            </a:r>
            <a:r>
              <a:rPr lang="en-US" sz="3500" i="1" dirty="0">
                <a:latin typeface="+mn-lt"/>
              </a:rPr>
              <a:t>Plasmodium falciparum</a:t>
            </a:r>
            <a:r>
              <a:rPr lang="en-US" sz="3500" dirty="0">
                <a:latin typeface="+mn-lt"/>
              </a:rPr>
              <a:t> </a:t>
            </a:r>
            <a:r>
              <a:rPr lang="en-US" sz="3500" dirty="0" err="1">
                <a:latin typeface="+mn-lt"/>
              </a:rPr>
              <a:t>circumsporozoite</a:t>
            </a:r>
            <a:r>
              <a:rPr lang="en-US" sz="3500" dirty="0">
                <a:latin typeface="+mn-lt"/>
              </a:rPr>
              <a:t> protein (CSP) have emerged as leading clinical candidates. Pharmacokinetics are important considerations for down-selecting </a:t>
            </a:r>
            <a:r>
              <a:rPr lang="en-US" sz="3500" dirty="0" err="1">
                <a:latin typeface="+mn-lt"/>
              </a:rPr>
              <a:t>mAbs</a:t>
            </a:r>
            <a:r>
              <a:rPr lang="en-US" sz="3500" dirty="0">
                <a:latin typeface="+mn-lt"/>
              </a:rPr>
              <a:t> during hit-to-lead optimization. As part of a programmatic pivot towards developing malaria </a:t>
            </a:r>
            <a:r>
              <a:rPr lang="en-US" sz="3500" dirty="0" err="1">
                <a:latin typeface="+mn-lt"/>
              </a:rPr>
              <a:t>mAb</a:t>
            </a:r>
            <a:r>
              <a:rPr lang="en-US" sz="3500" dirty="0">
                <a:latin typeface="+mn-lt"/>
              </a:rPr>
              <a:t> candidates, a half-life extension (HLE) study was performed at WRAIR using prototype </a:t>
            </a:r>
            <a:r>
              <a:rPr lang="en-US" sz="3500" i="1" dirty="0">
                <a:latin typeface="+mn-lt"/>
              </a:rPr>
              <a:t>P. falciparum</a:t>
            </a:r>
            <a:r>
              <a:rPr lang="en-US" sz="3500" dirty="0">
                <a:latin typeface="+mn-lt"/>
              </a:rPr>
              <a:t> </a:t>
            </a:r>
            <a:r>
              <a:rPr lang="en-US" sz="3500" dirty="0" err="1">
                <a:latin typeface="+mn-lt"/>
              </a:rPr>
              <a:t>mAb</a:t>
            </a:r>
            <a:r>
              <a:rPr lang="en-US" sz="3500" dirty="0">
                <a:latin typeface="+mn-lt"/>
              </a:rPr>
              <a:t> 311. We evaluated a Fc modification HLE strategy where a LS mutation was introduced to </a:t>
            </a:r>
            <a:r>
              <a:rPr lang="en-US" sz="3500" dirty="0" err="1">
                <a:latin typeface="+mn-lt"/>
              </a:rPr>
              <a:t>mAb</a:t>
            </a:r>
            <a:r>
              <a:rPr lang="en-US" sz="3500" dirty="0">
                <a:latin typeface="+mn-lt"/>
              </a:rPr>
              <a:t> 311 Fc to improve the half-life. The resulting </a:t>
            </a:r>
            <a:r>
              <a:rPr lang="en-US" sz="3500" dirty="0" err="1">
                <a:latin typeface="+mn-lt"/>
              </a:rPr>
              <a:t>mAb</a:t>
            </a:r>
            <a:r>
              <a:rPr lang="en-US" sz="3500" dirty="0">
                <a:latin typeface="+mn-lt"/>
              </a:rPr>
              <a:t> 311-LS and its wild-type version (311-WT) were evaluated in the rhesus pharmacokinetics (PK) model. Both </a:t>
            </a:r>
            <a:r>
              <a:rPr lang="en-US" sz="3500" dirty="0" err="1">
                <a:latin typeface="+mn-lt"/>
              </a:rPr>
              <a:t>MAb</a:t>
            </a:r>
            <a:r>
              <a:rPr lang="en-US" sz="3500" dirty="0">
                <a:latin typeface="+mn-lt"/>
              </a:rPr>
              <a:t> 311-LS and 311-WT given to Rhesus at 10 mg/kg  intravenously showed no adverse reaction. There was a ~2-fold improvement in pharmacokinetic half-life (T</a:t>
            </a:r>
            <a:r>
              <a:rPr lang="en-US" sz="3500" baseline="-25000" dirty="0">
                <a:latin typeface="+mn-lt"/>
              </a:rPr>
              <a:t>1/2</a:t>
            </a:r>
            <a:r>
              <a:rPr lang="en-US" sz="3500" dirty="0">
                <a:latin typeface="+mn-lt"/>
              </a:rPr>
              <a:t>) of 311-LS compared to the wild-type </a:t>
            </a:r>
            <a:r>
              <a:rPr lang="en-US" sz="3500" dirty="0" err="1">
                <a:latin typeface="+mn-lt"/>
              </a:rPr>
              <a:t>mAb</a:t>
            </a:r>
            <a:r>
              <a:rPr lang="en-US" sz="3500" dirty="0">
                <a:latin typeface="+mn-lt"/>
              </a:rPr>
              <a:t> 311.  The PK assessment of malaria </a:t>
            </a:r>
            <a:r>
              <a:rPr lang="en-US" sz="3500" dirty="0" err="1">
                <a:latin typeface="+mn-lt"/>
              </a:rPr>
              <a:t>mAb</a:t>
            </a:r>
            <a:r>
              <a:rPr lang="en-US" sz="3500" dirty="0">
                <a:latin typeface="+mn-lt"/>
              </a:rPr>
              <a:t> 311 described here will be critical for translation of future novel anti-malarial </a:t>
            </a:r>
            <a:r>
              <a:rPr lang="en-US" sz="3500" dirty="0" err="1">
                <a:latin typeface="+mn-lt"/>
              </a:rPr>
              <a:t>mAbs</a:t>
            </a:r>
            <a:r>
              <a:rPr lang="en-US" sz="3500" dirty="0">
                <a:latin typeface="+mn-lt"/>
              </a:rPr>
              <a:t>.</a:t>
            </a:r>
          </a:p>
        </p:txBody>
      </p:sp>
      <p:sp>
        <p:nvSpPr>
          <p:cNvPr id="10" name="Text Placeholder 9">
            <a:extLst>
              <a:ext uri="{FF2B5EF4-FFF2-40B4-BE49-F238E27FC236}">
                <a16:creationId xmlns:a16="http://schemas.microsoft.com/office/drawing/2014/main" id="{5AFA0DEB-6A17-D4E0-0887-4BA48D48938D}"/>
              </a:ext>
            </a:extLst>
          </p:cNvPr>
          <p:cNvSpPr>
            <a:spLocks noGrp="1"/>
          </p:cNvSpPr>
          <p:nvPr>
            <p:ph type="body" sz="quarter" idx="20"/>
          </p:nvPr>
        </p:nvSpPr>
        <p:spPr>
          <a:xfrm>
            <a:off x="457200" y="16200931"/>
            <a:ext cx="13716000" cy="761632"/>
          </a:xfrm>
        </p:spPr>
        <p:txBody>
          <a:bodyPr/>
          <a:lstStyle/>
          <a:p>
            <a:r>
              <a:rPr lang="en-US" dirty="0"/>
              <a:t>Introduction</a:t>
            </a:r>
          </a:p>
        </p:txBody>
      </p:sp>
      <p:sp>
        <p:nvSpPr>
          <p:cNvPr id="11" name="Text Placeholder 10">
            <a:extLst>
              <a:ext uri="{FF2B5EF4-FFF2-40B4-BE49-F238E27FC236}">
                <a16:creationId xmlns:a16="http://schemas.microsoft.com/office/drawing/2014/main" id="{2BC8EC6C-7E8E-E170-8E94-9FE929DCE089}"/>
              </a:ext>
            </a:extLst>
          </p:cNvPr>
          <p:cNvSpPr>
            <a:spLocks noGrp="1"/>
          </p:cNvSpPr>
          <p:nvPr>
            <p:ph type="body" sz="quarter" idx="21"/>
          </p:nvPr>
        </p:nvSpPr>
        <p:spPr>
          <a:xfrm>
            <a:off x="457200" y="16962563"/>
            <a:ext cx="13716000" cy="10591460"/>
          </a:xfrm>
          <a:solidFill>
            <a:schemeClr val="bg1"/>
          </a:solidFill>
        </p:spPr>
        <p:txBody>
          <a:bodyPr>
            <a:noAutofit/>
          </a:bodyPr>
          <a:lstStyle/>
          <a:p>
            <a:pPr algn="just"/>
            <a:r>
              <a:rPr lang="en-US" sz="3500" dirty="0">
                <a:latin typeface="+mn-lt"/>
              </a:rPr>
              <a:t>Despite current countermeasures, </a:t>
            </a:r>
            <a:r>
              <a:rPr lang="en-US" sz="3500" i="1" dirty="0">
                <a:latin typeface="+mn-lt"/>
              </a:rPr>
              <a:t>Plasmodium falciparum</a:t>
            </a:r>
            <a:r>
              <a:rPr lang="en-US" sz="3500" dirty="0">
                <a:latin typeface="+mn-lt"/>
              </a:rPr>
              <a:t> malaria remains a significant global threat, with 30 cases reported among US service members in 2024 (1). While vaccines exist, military personnel lack approved and viable vaccine options for protection against malaria. Monoclonal antibodies (</a:t>
            </a:r>
            <a:r>
              <a:rPr lang="en-US" sz="3500" dirty="0" err="1">
                <a:latin typeface="+mn-lt"/>
              </a:rPr>
              <a:t>mAbs</a:t>
            </a:r>
            <a:r>
              <a:rPr lang="en-US" sz="3500" dirty="0">
                <a:latin typeface="+mn-lt"/>
              </a:rPr>
              <a:t>) targeting the </a:t>
            </a:r>
            <a:r>
              <a:rPr lang="en-US" sz="3500" i="1" dirty="0">
                <a:latin typeface="+mn-lt"/>
              </a:rPr>
              <a:t>P. falciparum</a:t>
            </a:r>
            <a:r>
              <a:rPr lang="en-US" sz="3500" dirty="0">
                <a:latin typeface="+mn-lt"/>
              </a:rPr>
              <a:t> </a:t>
            </a:r>
            <a:r>
              <a:rPr lang="en-US" sz="3500" dirty="0" err="1">
                <a:latin typeface="+mn-lt"/>
              </a:rPr>
              <a:t>circumsporozoite</a:t>
            </a:r>
            <a:r>
              <a:rPr lang="en-US" sz="3500" dirty="0">
                <a:latin typeface="+mn-lt"/>
              </a:rPr>
              <a:t> protein (CSP) offer a promising prophylactic solution, with clinical candidates demonstrating sterilizing protection (2). However, establishing reliable, long lasting </a:t>
            </a:r>
            <a:r>
              <a:rPr lang="en-US" sz="3500" dirty="0" err="1">
                <a:latin typeface="+mn-lt"/>
              </a:rPr>
              <a:t>mAbs</a:t>
            </a:r>
            <a:r>
              <a:rPr lang="en-US" sz="3500" dirty="0">
                <a:latin typeface="+mn-lt"/>
              </a:rPr>
              <a:t> is still a challenge. This includes extending the standard 20-day IgG half-life through Fc-region engineering. The LS mutation in the Fc domain (leucine [L] and serine [S] amino acids) significantly enhances monoclonal antibody binding to the neonatal Fc receptor (FcRn), resulting in reduced degradation and extended half-life. In rhesus studies, CIS43LS showed a 9–13-fold increase in FcRn affinity and doubled the half-life from 22 to 39 days compared to wildtype CIS43 (6). Specifically, utilizing LS mutations increase endosomal FcRn-Fc binding affinity by 2- to 40-fold, which rescues the antibody from degradation within the lysosome enhancing serum half-life (3-6). This study evaluates prototype CSP </a:t>
            </a:r>
            <a:r>
              <a:rPr lang="en-US" sz="3500" dirty="0" err="1">
                <a:latin typeface="+mn-lt"/>
              </a:rPr>
              <a:t>mAb</a:t>
            </a:r>
            <a:r>
              <a:rPr lang="en-US" sz="3500" dirty="0">
                <a:latin typeface="+mn-lt"/>
              </a:rPr>
              <a:t> 311 and compares pharmacokinetics of </a:t>
            </a:r>
            <a:r>
              <a:rPr lang="en-US" sz="3500" dirty="0" err="1">
                <a:latin typeface="+mn-lt"/>
              </a:rPr>
              <a:t>mAb</a:t>
            </a:r>
            <a:r>
              <a:rPr lang="en-US" sz="3500" dirty="0">
                <a:latin typeface="+mn-lt"/>
              </a:rPr>
              <a:t> 311-WT vs 311-LS. These data establish essential preclinical benchmarks for a deployable malaria prophylactic.</a:t>
            </a:r>
          </a:p>
        </p:txBody>
      </p:sp>
      <p:sp>
        <p:nvSpPr>
          <p:cNvPr id="13" name="Text Placeholder 12">
            <a:extLst>
              <a:ext uri="{FF2B5EF4-FFF2-40B4-BE49-F238E27FC236}">
                <a16:creationId xmlns:a16="http://schemas.microsoft.com/office/drawing/2014/main" id="{EB97F5EC-DC94-F076-1FF5-10B42CA51F81}"/>
              </a:ext>
            </a:extLst>
          </p:cNvPr>
          <p:cNvSpPr>
            <a:spLocks noGrp="1"/>
          </p:cNvSpPr>
          <p:nvPr>
            <p:ph type="body" sz="quarter" idx="24"/>
          </p:nvPr>
        </p:nvSpPr>
        <p:spPr>
          <a:xfrm>
            <a:off x="15087602" y="22916739"/>
            <a:ext cx="28803597" cy="3104871"/>
          </a:xfrm>
        </p:spPr>
        <p:txBody>
          <a:bodyPr/>
          <a:lstStyle/>
          <a:p>
            <a:pPr algn="just"/>
            <a:r>
              <a:rPr lang="en-US" sz="3400" dirty="0">
                <a:latin typeface="+mn-lt"/>
              </a:rPr>
              <a:t>Rhesus monkeys received 10 mg/kg IV infusions of 311-LS or 311-WT, showing no adverse reactions during the 28 weeks of monitoring. Serial blood samples were collected, and both ELISA and BLI assays showed strong correlation in quantifying </a:t>
            </a:r>
            <a:r>
              <a:rPr lang="en-US" sz="3400" dirty="0" err="1">
                <a:latin typeface="+mn-lt"/>
              </a:rPr>
              <a:t>mAb</a:t>
            </a:r>
            <a:r>
              <a:rPr lang="en-US" sz="3400" dirty="0">
                <a:latin typeface="+mn-lt"/>
              </a:rPr>
              <a:t> concentrations for the first 56 days. ELISA indicated higher serum half-life and longer time above the therapeutic threshold (50 µg/mL) than BLI and was thus used to analyze the remaining 150 days. Overall, 311-LS demonstrated higher peak concentration, slower clearance, and greater overall exposure (AUC) compared to 311-WT, with differences more pronounced in females. No anti-drug antibody response was detected up to 200 days post-infusion. Overall, 311-LS exhibited superior pharmacokinetic properties compared to 311-WT.</a:t>
            </a:r>
          </a:p>
        </p:txBody>
      </p:sp>
      <p:sp>
        <p:nvSpPr>
          <p:cNvPr id="14" name="Text Placeholder 13">
            <a:extLst>
              <a:ext uri="{FF2B5EF4-FFF2-40B4-BE49-F238E27FC236}">
                <a16:creationId xmlns:a16="http://schemas.microsoft.com/office/drawing/2014/main" id="{DF8F1BE7-D99D-AE78-EEED-A501892614A6}"/>
              </a:ext>
            </a:extLst>
          </p:cNvPr>
          <p:cNvSpPr>
            <a:spLocks noGrp="1"/>
          </p:cNvSpPr>
          <p:nvPr>
            <p:ph type="body" sz="quarter" idx="23"/>
          </p:nvPr>
        </p:nvSpPr>
        <p:spPr>
          <a:xfrm>
            <a:off x="15008199" y="6202880"/>
            <a:ext cx="28425801" cy="882699"/>
          </a:xfrm>
        </p:spPr>
        <p:txBody>
          <a:bodyPr/>
          <a:lstStyle/>
          <a:p>
            <a:r>
              <a:rPr lang="en-US" dirty="0"/>
              <a:t>Results</a:t>
            </a:r>
          </a:p>
        </p:txBody>
      </p:sp>
      <p:sp>
        <p:nvSpPr>
          <p:cNvPr id="15" name="Text Placeholder 14">
            <a:extLst>
              <a:ext uri="{FF2B5EF4-FFF2-40B4-BE49-F238E27FC236}">
                <a16:creationId xmlns:a16="http://schemas.microsoft.com/office/drawing/2014/main" id="{6366490C-6B48-8001-9488-CC7B1E124008}"/>
              </a:ext>
            </a:extLst>
          </p:cNvPr>
          <p:cNvSpPr>
            <a:spLocks noGrp="1"/>
          </p:cNvSpPr>
          <p:nvPr>
            <p:ph type="body" sz="quarter" idx="25"/>
          </p:nvPr>
        </p:nvSpPr>
        <p:spPr>
          <a:xfrm>
            <a:off x="15087602" y="26021610"/>
            <a:ext cx="14721583" cy="914400"/>
          </a:xfrm>
        </p:spPr>
        <p:txBody>
          <a:bodyPr/>
          <a:lstStyle/>
          <a:p>
            <a:r>
              <a:rPr lang="en-US" dirty="0"/>
              <a:t>Conclusion</a:t>
            </a:r>
          </a:p>
        </p:txBody>
      </p:sp>
      <p:sp>
        <p:nvSpPr>
          <p:cNvPr id="16" name="Text Placeholder 15">
            <a:extLst>
              <a:ext uri="{FF2B5EF4-FFF2-40B4-BE49-F238E27FC236}">
                <a16:creationId xmlns:a16="http://schemas.microsoft.com/office/drawing/2014/main" id="{C4AB227E-1359-2AEF-2A05-B5D67AEC3982}"/>
              </a:ext>
            </a:extLst>
          </p:cNvPr>
          <p:cNvSpPr>
            <a:spLocks noGrp="1"/>
          </p:cNvSpPr>
          <p:nvPr>
            <p:ph type="body" sz="quarter" idx="26"/>
          </p:nvPr>
        </p:nvSpPr>
        <p:spPr>
          <a:xfrm>
            <a:off x="15087602" y="26936010"/>
            <a:ext cx="14630400" cy="4683211"/>
          </a:xfrm>
        </p:spPr>
        <p:txBody>
          <a:bodyPr/>
          <a:lstStyle/>
          <a:p>
            <a:pPr algn="just"/>
            <a:r>
              <a:rPr lang="en-US" sz="3400" dirty="0">
                <a:latin typeface="+mn-lt"/>
              </a:rPr>
              <a:t>ELISA and BLI assays showed good concordance for </a:t>
            </a:r>
            <a:r>
              <a:rPr lang="en-US" sz="3400" dirty="0" err="1">
                <a:latin typeface="+mn-lt"/>
              </a:rPr>
              <a:t>mAb</a:t>
            </a:r>
            <a:r>
              <a:rPr lang="en-US" sz="3400" dirty="0">
                <a:latin typeface="+mn-lt"/>
              </a:rPr>
              <a:t> quantification, with ELISA offering higher sensitivity and BLI providing robust, reproducible data. Both 311-LS and 311-WT were well tolerated in rhesus monkeys at 10 mg/kg, with no adverse effects. The study was limited by single-dose, single-route administration, and small group size. Females exhibited greater increases in 311-LS half-life, warranting further study. The LS variant demonstrated a ~10-fold improvement in FcRn binding and ~2-fold increase in half-life and therapeutic time. These findings align with previous reports and support the use of extended half-life </a:t>
            </a:r>
            <a:r>
              <a:rPr lang="en-US" sz="3400" dirty="0" err="1">
                <a:latin typeface="+mn-lt"/>
              </a:rPr>
              <a:t>mAbs</a:t>
            </a:r>
            <a:r>
              <a:rPr lang="en-US" sz="3400" dirty="0">
                <a:latin typeface="+mn-lt"/>
              </a:rPr>
              <a:t> for malaria prophylaxis</a:t>
            </a:r>
            <a:r>
              <a:rPr lang="en-US" dirty="0"/>
              <a:t>.</a:t>
            </a:r>
          </a:p>
        </p:txBody>
      </p:sp>
      <p:sp>
        <p:nvSpPr>
          <p:cNvPr id="18" name="Text Placeholder 17">
            <a:extLst>
              <a:ext uri="{FF2B5EF4-FFF2-40B4-BE49-F238E27FC236}">
                <a16:creationId xmlns:a16="http://schemas.microsoft.com/office/drawing/2014/main" id="{10E91327-12F9-AA91-D5DF-11C7E80F7FD8}"/>
              </a:ext>
            </a:extLst>
          </p:cNvPr>
          <p:cNvSpPr>
            <a:spLocks noGrp="1"/>
          </p:cNvSpPr>
          <p:nvPr>
            <p:ph type="body" sz="quarter" idx="28"/>
          </p:nvPr>
        </p:nvSpPr>
        <p:spPr>
          <a:xfrm>
            <a:off x="29902248" y="29450773"/>
            <a:ext cx="13531752" cy="1028382"/>
          </a:xfrm>
        </p:spPr>
        <p:txBody>
          <a:bodyPr/>
          <a:lstStyle/>
          <a:p>
            <a:r>
              <a:rPr lang="en-US" dirty="0">
                <a:solidFill>
                  <a:srgbClr val="FF0000"/>
                </a:solidFill>
              </a:rPr>
              <a:t>Acknowledgments: We thank Congressionally Directed Medical Programs for funding this work under the project PR211833.</a:t>
            </a:r>
          </a:p>
        </p:txBody>
      </p:sp>
      <p:sp>
        <p:nvSpPr>
          <p:cNvPr id="19" name="Text Placeholder 18">
            <a:extLst>
              <a:ext uri="{FF2B5EF4-FFF2-40B4-BE49-F238E27FC236}">
                <a16:creationId xmlns:a16="http://schemas.microsoft.com/office/drawing/2014/main" id="{8C0D536A-5FEA-C6E0-9AE7-4AE084A20DD4}"/>
              </a:ext>
            </a:extLst>
          </p:cNvPr>
          <p:cNvSpPr>
            <a:spLocks noGrp="1"/>
          </p:cNvSpPr>
          <p:nvPr>
            <p:ph type="body" sz="quarter" idx="29"/>
          </p:nvPr>
        </p:nvSpPr>
        <p:spPr>
          <a:xfrm>
            <a:off x="29809185" y="26435150"/>
            <a:ext cx="14278047" cy="457200"/>
          </a:xfrm>
        </p:spPr>
        <p:txBody>
          <a:bodyPr/>
          <a:lstStyle/>
          <a:p>
            <a:pPr marL="457200" indent="-457200">
              <a:buAutoNum type="arabicPeriod"/>
            </a:pPr>
            <a:r>
              <a:rPr lang="en-US" sz="1800" dirty="0">
                <a:solidFill>
                  <a:srgbClr val="FF0000"/>
                </a:solidFill>
              </a:rPr>
              <a:t>Malaria among members of the U.S. Armed Forces, 2024. </a:t>
            </a:r>
            <a:r>
              <a:rPr lang="en-US" sz="1800" dirty="0" err="1">
                <a:solidFill>
                  <a:srgbClr val="FF0000"/>
                </a:solidFill>
              </a:rPr>
              <a:t>Msmr</a:t>
            </a:r>
            <a:r>
              <a:rPr lang="en-US" sz="1800" dirty="0">
                <a:solidFill>
                  <a:srgbClr val="FF0000"/>
                </a:solidFill>
              </a:rPr>
              <a:t>. 2025;32(4):22-8.</a:t>
            </a:r>
          </a:p>
          <a:p>
            <a:pPr marL="457200" indent="-457200">
              <a:lnSpc>
                <a:spcPct val="100000"/>
              </a:lnSpc>
              <a:spcBef>
                <a:spcPts val="0"/>
              </a:spcBef>
              <a:buAutoNum type="arabicPeriod"/>
            </a:pPr>
            <a:r>
              <a:rPr lang="en-US" sz="1800" dirty="0">
                <a:solidFill>
                  <a:srgbClr val="FF0000"/>
                </a:solidFill>
              </a:rPr>
              <a:t>Birkett AJ, Ansah E, Gordon S, </a:t>
            </a:r>
            <a:r>
              <a:rPr lang="en-US" sz="1800" dirty="0" err="1">
                <a:solidFill>
                  <a:srgbClr val="FF0000"/>
                </a:solidFill>
              </a:rPr>
              <a:t>Gyapong</a:t>
            </a:r>
            <a:r>
              <a:rPr lang="en-US" sz="1800" dirty="0">
                <a:solidFill>
                  <a:srgbClr val="FF0000"/>
                </a:solidFill>
              </a:rPr>
              <a:t> M, Hall S, Kelly SL, et al. Value profile for Malaria vaccines and monoclonal antibodies. Vaccine. 2025:127971.</a:t>
            </a:r>
          </a:p>
          <a:p>
            <a:pPr marL="457200" indent="-457200">
              <a:lnSpc>
                <a:spcPct val="100000"/>
              </a:lnSpc>
              <a:spcBef>
                <a:spcPts val="0"/>
              </a:spcBef>
              <a:buAutoNum type="arabicPeriod"/>
            </a:pPr>
            <a:r>
              <a:rPr lang="en-US" sz="1800" dirty="0">
                <a:solidFill>
                  <a:srgbClr val="FF0000"/>
                </a:solidFill>
              </a:rPr>
              <a:t>Brennan FR, Polli JR, Sathish J, Ramones M, Wolf B, Schlothauer T, et al. Impact of antibody Fc engineering on translational pharmacology, and safety: insights from industry case studies. </a:t>
            </a:r>
            <a:r>
              <a:rPr lang="en-US" sz="1800" dirty="0" err="1">
                <a:solidFill>
                  <a:srgbClr val="FF0000"/>
                </a:solidFill>
              </a:rPr>
              <a:t>MAbs</a:t>
            </a:r>
            <a:r>
              <a:rPr lang="en-US" sz="1800" dirty="0">
                <a:solidFill>
                  <a:srgbClr val="FF0000"/>
                </a:solidFill>
              </a:rPr>
              <a:t>. 2025;17(1):2505092.</a:t>
            </a:r>
          </a:p>
          <a:p>
            <a:pPr marL="457200" indent="-457200">
              <a:lnSpc>
                <a:spcPct val="100000"/>
              </a:lnSpc>
              <a:spcBef>
                <a:spcPts val="0"/>
              </a:spcBef>
              <a:buAutoNum type="arabicPeriod"/>
            </a:pPr>
            <a:r>
              <a:rPr lang="en-US" sz="1800" dirty="0" err="1">
                <a:solidFill>
                  <a:srgbClr val="FF0000"/>
                </a:solidFill>
              </a:rPr>
              <a:t>Dall'Acqua</a:t>
            </a:r>
            <a:r>
              <a:rPr lang="en-US" sz="1800" dirty="0">
                <a:solidFill>
                  <a:srgbClr val="FF0000"/>
                </a:solidFill>
              </a:rPr>
              <a:t> WF, Kiener PA, Wu H. Properties of human IgG1s engineered for enhanced binding to the neonatal Fc receptor (FcRn). J Biol Chem. 2006;281(33):23514-24.</a:t>
            </a:r>
          </a:p>
          <a:p>
            <a:pPr marL="457200" indent="-457200">
              <a:lnSpc>
                <a:spcPct val="100000"/>
              </a:lnSpc>
              <a:spcBef>
                <a:spcPts val="0"/>
              </a:spcBef>
              <a:buAutoNum type="arabicPeriod"/>
            </a:pPr>
            <a:r>
              <a:rPr lang="en-US" sz="1800" dirty="0" err="1">
                <a:solidFill>
                  <a:srgbClr val="FF0000"/>
                </a:solidFill>
              </a:rPr>
              <a:t>Borrok</a:t>
            </a:r>
            <a:r>
              <a:rPr lang="en-US" sz="1800" dirty="0">
                <a:solidFill>
                  <a:srgbClr val="FF0000"/>
                </a:solidFill>
              </a:rPr>
              <a:t> MJ, Wu Y, Beyaz N, Yu XQ, Oganesyan V, </a:t>
            </a:r>
            <a:r>
              <a:rPr lang="en-US" sz="1800" dirty="0" err="1">
                <a:solidFill>
                  <a:srgbClr val="FF0000"/>
                </a:solidFill>
              </a:rPr>
              <a:t>Dall'Acqua</a:t>
            </a:r>
            <a:r>
              <a:rPr lang="en-US" sz="1800" dirty="0">
                <a:solidFill>
                  <a:srgbClr val="FF0000"/>
                </a:solidFill>
              </a:rPr>
              <a:t> WF, et al. pH-dependent binding engineering reveals an FcRn affinity threshold that governs IgG recycling. J Biol Chem. 2015;290(7):4282-90.</a:t>
            </a:r>
          </a:p>
          <a:p>
            <a:pPr marL="457200" indent="-457200">
              <a:lnSpc>
                <a:spcPct val="100000"/>
              </a:lnSpc>
              <a:spcBef>
                <a:spcPts val="0"/>
              </a:spcBef>
              <a:buAutoNum type="arabicPeriod"/>
            </a:pPr>
            <a:r>
              <a:rPr lang="en-US" sz="1800" dirty="0" err="1">
                <a:solidFill>
                  <a:srgbClr val="FF0000"/>
                </a:solidFill>
              </a:rPr>
              <a:t>Kisalu</a:t>
            </a:r>
            <a:r>
              <a:rPr lang="en-US" sz="1800" dirty="0">
                <a:solidFill>
                  <a:srgbClr val="FF0000"/>
                </a:solidFill>
              </a:rPr>
              <a:t>, N.K., et al., </a:t>
            </a:r>
            <a:r>
              <a:rPr lang="en-US" sz="1800" i="1" dirty="0">
                <a:solidFill>
                  <a:srgbClr val="FF0000"/>
                </a:solidFill>
              </a:rPr>
              <a:t>Enhancing durability of CIS43 monoclonal antibody by Fc mutation or AAV delivery of malaria prevention. </a:t>
            </a:r>
            <a:r>
              <a:rPr lang="en-US" sz="1800" dirty="0">
                <a:solidFill>
                  <a:srgbClr val="FF0000"/>
                </a:solidFill>
              </a:rPr>
              <a:t>JCI insight, 6(3).</a:t>
            </a:r>
            <a:endParaRPr lang="en-US" sz="1800" dirty="0"/>
          </a:p>
          <a:p>
            <a:endParaRPr lang="en-US" dirty="0"/>
          </a:p>
        </p:txBody>
      </p:sp>
      <p:sp>
        <p:nvSpPr>
          <p:cNvPr id="21" name="Title 20">
            <a:extLst>
              <a:ext uri="{FF2B5EF4-FFF2-40B4-BE49-F238E27FC236}">
                <a16:creationId xmlns:a16="http://schemas.microsoft.com/office/drawing/2014/main" id="{3B55EBD8-68F7-8B31-4566-C1C8E140332F}"/>
              </a:ext>
            </a:extLst>
          </p:cNvPr>
          <p:cNvSpPr>
            <a:spLocks noGrp="1"/>
          </p:cNvSpPr>
          <p:nvPr>
            <p:ph type="title"/>
          </p:nvPr>
        </p:nvSpPr>
        <p:spPr>
          <a:xfrm>
            <a:off x="11798135" y="-333564"/>
            <a:ext cx="32419637" cy="4236122"/>
          </a:xfrm>
        </p:spPr>
        <p:txBody>
          <a:bodyPr>
            <a:normAutofit/>
          </a:bodyPr>
          <a:lstStyle/>
          <a:p>
            <a:r>
              <a:rPr lang="en-US" sz="8500" dirty="0"/>
              <a:t>Comparative Pharmacokinetic Assessment of Two Malaria Monoclonal Antibodies </a:t>
            </a:r>
            <a:br>
              <a:rPr lang="en-US" dirty="0"/>
            </a:br>
            <a:endParaRPr lang="en-US" dirty="0"/>
          </a:p>
        </p:txBody>
      </p:sp>
      <p:sp>
        <p:nvSpPr>
          <p:cNvPr id="22" name="Text Placeholder 21">
            <a:extLst>
              <a:ext uri="{FF2B5EF4-FFF2-40B4-BE49-F238E27FC236}">
                <a16:creationId xmlns:a16="http://schemas.microsoft.com/office/drawing/2014/main" id="{9D903C90-1381-0955-824C-54492405BD32}"/>
              </a:ext>
            </a:extLst>
          </p:cNvPr>
          <p:cNvSpPr>
            <a:spLocks noGrp="1"/>
          </p:cNvSpPr>
          <p:nvPr>
            <p:ph type="body" sz="quarter" idx="10"/>
          </p:nvPr>
        </p:nvSpPr>
        <p:spPr>
          <a:xfrm>
            <a:off x="11371754" y="2721704"/>
            <a:ext cx="32419637" cy="545626"/>
          </a:xfrm>
        </p:spPr>
        <p:txBody>
          <a:bodyPr/>
          <a:lstStyle/>
          <a:p>
            <a:r>
              <a:rPr lang="en-US" sz="3600" dirty="0"/>
              <a:t>William R. Fugina</a:t>
            </a:r>
            <a:r>
              <a:rPr lang="en-US" sz="3600" baseline="30000" dirty="0"/>
              <a:t>1</a:t>
            </a:r>
            <a:r>
              <a:rPr lang="en-US" sz="3600" dirty="0"/>
              <a:t>, Dallas R. Brown</a:t>
            </a:r>
            <a:r>
              <a:rPr lang="en-US" sz="3600" baseline="30000" dirty="0"/>
              <a:t>2</a:t>
            </a:r>
            <a:r>
              <a:rPr lang="en-US" sz="3600" dirty="0"/>
              <a:t>, Dawn Wolf</a:t>
            </a:r>
            <a:r>
              <a:rPr lang="en-US" sz="3600" baseline="30000" dirty="0"/>
              <a:t>1</a:t>
            </a:r>
            <a:r>
              <a:rPr lang="en-US" sz="3600" dirty="0"/>
              <a:t>, Renita Brown</a:t>
            </a:r>
            <a:r>
              <a:rPr lang="en-US" sz="3600" baseline="30000" dirty="0"/>
              <a:t>1</a:t>
            </a:r>
            <a:r>
              <a:rPr lang="en-US" sz="3600" dirty="0"/>
              <a:t>, Jesse P. Deluca</a:t>
            </a:r>
            <a:r>
              <a:rPr lang="en-US" sz="3600" baseline="30000" dirty="0"/>
              <a:t>3</a:t>
            </a:r>
            <a:r>
              <a:rPr lang="en-US" sz="3600" dirty="0"/>
              <a:t>, Geoffrey C. Chin</a:t>
            </a:r>
            <a:r>
              <a:rPr lang="en-US" sz="3600" baseline="30000" dirty="0"/>
              <a:t>3 </a:t>
            </a:r>
            <a:r>
              <a:rPr lang="en-US" sz="3600" dirty="0"/>
              <a:t>and Sheetij Dutta</a:t>
            </a:r>
            <a:r>
              <a:rPr lang="en-US" sz="3600" baseline="30000" dirty="0"/>
              <a:t>2*</a:t>
            </a:r>
            <a:endParaRPr lang="en-US" sz="3600" dirty="0"/>
          </a:p>
          <a:p>
            <a:endParaRPr lang="en-US" sz="3600" dirty="0"/>
          </a:p>
        </p:txBody>
      </p:sp>
      <p:sp>
        <p:nvSpPr>
          <p:cNvPr id="23" name="Text Placeholder 22">
            <a:extLst>
              <a:ext uri="{FF2B5EF4-FFF2-40B4-BE49-F238E27FC236}">
                <a16:creationId xmlns:a16="http://schemas.microsoft.com/office/drawing/2014/main" id="{F20D61AC-127F-BF7C-07D7-81BA48C2552D}"/>
              </a:ext>
            </a:extLst>
          </p:cNvPr>
          <p:cNvSpPr>
            <a:spLocks noGrp="1"/>
          </p:cNvSpPr>
          <p:nvPr>
            <p:ph type="body" sz="quarter" idx="11"/>
          </p:nvPr>
        </p:nvSpPr>
        <p:spPr>
          <a:xfrm>
            <a:off x="11471560" y="3619190"/>
            <a:ext cx="32419638" cy="548640"/>
          </a:xfrm>
        </p:spPr>
        <p:txBody>
          <a:bodyPr/>
          <a:lstStyle/>
          <a:p>
            <a:pPr>
              <a:lnSpc>
                <a:spcPct val="100000"/>
              </a:lnSpc>
              <a:spcBef>
                <a:spcPts val="0"/>
              </a:spcBef>
            </a:pPr>
            <a:r>
              <a:rPr lang="en-US" baseline="30000" dirty="0"/>
              <a:t>1 </a:t>
            </a:r>
            <a:r>
              <a:rPr lang="en-US" dirty="0"/>
              <a:t>In vivo Services Branch, Center for Enabling Capabilities, Walter Reed Army Institute of Research, Silver Spring, MD 20910</a:t>
            </a:r>
          </a:p>
          <a:p>
            <a:pPr>
              <a:lnSpc>
                <a:spcPct val="100000"/>
              </a:lnSpc>
              <a:spcBef>
                <a:spcPts val="0"/>
              </a:spcBef>
            </a:pPr>
            <a:r>
              <a:rPr lang="en-US" baseline="30000" dirty="0"/>
              <a:t>2 </a:t>
            </a:r>
            <a:r>
              <a:rPr lang="en-US" dirty="0"/>
              <a:t>Structural Vaccinology Laboratory, Biologics Research and Development Branch, Center for Infectious Disease Research, Walter Reed Army Institute of Research, Silver Spring, MD 20910 </a:t>
            </a:r>
          </a:p>
          <a:p>
            <a:pPr>
              <a:lnSpc>
                <a:spcPct val="100000"/>
              </a:lnSpc>
              <a:spcBef>
                <a:spcPts val="0"/>
              </a:spcBef>
            </a:pPr>
            <a:r>
              <a:rPr lang="en-US" baseline="30000" dirty="0"/>
              <a:t>3 </a:t>
            </a:r>
            <a:r>
              <a:rPr lang="en-US" dirty="0"/>
              <a:t>Experimental Therapeutics Branch, Center for Infectious Disease Research, Walter Reed Army Institute of Research, Silver Spring, MD 20901</a:t>
            </a:r>
          </a:p>
        </p:txBody>
      </p:sp>
      <p:pic>
        <p:nvPicPr>
          <p:cNvPr id="31" name="Picture 30">
            <a:extLst>
              <a:ext uri="{FF2B5EF4-FFF2-40B4-BE49-F238E27FC236}">
                <a16:creationId xmlns:a16="http://schemas.microsoft.com/office/drawing/2014/main" id="{19241FDF-C0DA-D1DA-D757-EC2C57F92601}"/>
              </a:ext>
            </a:extLst>
          </p:cNvPr>
          <p:cNvPicPr>
            <a:picLocks noChangeAspect="1"/>
          </p:cNvPicPr>
          <p:nvPr/>
        </p:nvPicPr>
        <p:blipFill>
          <a:blip r:embed="rId2"/>
          <a:srcRect l="17000" t="5869" r="27001" b="55143"/>
          <a:stretch>
            <a:fillRect/>
          </a:stretch>
        </p:blipFill>
        <p:spPr>
          <a:xfrm>
            <a:off x="15008198" y="7980927"/>
            <a:ext cx="10926555" cy="10935966"/>
          </a:xfrm>
          <a:prstGeom prst="rect">
            <a:avLst/>
          </a:prstGeom>
        </p:spPr>
      </p:pic>
      <p:pic>
        <p:nvPicPr>
          <p:cNvPr id="36" name="Picture 35">
            <a:extLst>
              <a:ext uri="{FF2B5EF4-FFF2-40B4-BE49-F238E27FC236}">
                <a16:creationId xmlns:a16="http://schemas.microsoft.com/office/drawing/2014/main" id="{3F0F8CC8-7563-C8CF-B40F-BCAF4CF231A9}"/>
              </a:ext>
            </a:extLst>
          </p:cNvPr>
          <p:cNvPicPr>
            <a:picLocks noChangeAspect="1"/>
          </p:cNvPicPr>
          <p:nvPr/>
        </p:nvPicPr>
        <p:blipFill>
          <a:blip r:embed="rId3"/>
          <a:srcRect b="26777"/>
          <a:stretch>
            <a:fillRect/>
          </a:stretch>
        </p:blipFill>
        <p:spPr>
          <a:xfrm>
            <a:off x="15087602" y="18941128"/>
            <a:ext cx="28803598" cy="3975611"/>
          </a:xfrm>
          <a:prstGeom prst="rect">
            <a:avLst/>
          </a:prstGeom>
          <a:solidFill>
            <a:schemeClr val="bg1"/>
          </a:solidFill>
          <a:ln>
            <a:solidFill>
              <a:schemeClr val="tx1"/>
            </a:solidFill>
          </a:ln>
        </p:spPr>
      </p:pic>
      <p:pic>
        <p:nvPicPr>
          <p:cNvPr id="39" name="Picture 38">
            <a:extLst>
              <a:ext uri="{FF2B5EF4-FFF2-40B4-BE49-F238E27FC236}">
                <a16:creationId xmlns:a16="http://schemas.microsoft.com/office/drawing/2014/main" id="{D36F4EC9-3A95-2952-8119-09ED32C010CE}"/>
              </a:ext>
            </a:extLst>
          </p:cNvPr>
          <p:cNvPicPr>
            <a:picLocks noChangeAspect="1"/>
          </p:cNvPicPr>
          <p:nvPr/>
        </p:nvPicPr>
        <p:blipFill>
          <a:blip r:embed="rId4">
            <a:extLst>
              <a:ext uri="{28A0092B-C50C-407E-A947-70E740481C1C}">
                <a14:useLocalDpi xmlns:a14="http://schemas.microsoft.com/office/drawing/2010/main" val="0"/>
              </a:ext>
            </a:extLst>
          </a:blip>
          <a:srcRect l="14668" t="13443" r="17028" b="50962"/>
          <a:stretch>
            <a:fillRect/>
          </a:stretch>
        </p:blipFill>
        <p:spPr>
          <a:xfrm>
            <a:off x="25934753" y="7283918"/>
            <a:ext cx="17956444" cy="10761861"/>
          </a:xfrm>
          <a:prstGeom prst="rect">
            <a:avLst/>
          </a:prstGeom>
        </p:spPr>
      </p:pic>
      <p:sp>
        <p:nvSpPr>
          <p:cNvPr id="46" name="TextBox 45">
            <a:extLst>
              <a:ext uri="{FF2B5EF4-FFF2-40B4-BE49-F238E27FC236}">
                <a16:creationId xmlns:a16="http://schemas.microsoft.com/office/drawing/2014/main" id="{F4E8E2D4-CA40-97B0-C45D-3DC3B2EE0E88}"/>
              </a:ext>
            </a:extLst>
          </p:cNvPr>
          <p:cNvSpPr txBox="1"/>
          <p:nvPr/>
        </p:nvSpPr>
        <p:spPr>
          <a:xfrm>
            <a:off x="35571149" y="26011101"/>
            <a:ext cx="5581650" cy="492443"/>
          </a:xfrm>
          <a:prstGeom prst="rect">
            <a:avLst/>
          </a:prstGeom>
          <a:noFill/>
        </p:spPr>
        <p:txBody>
          <a:bodyPr wrap="square" rtlCol="0">
            <a:spAutoFit/>
          </a:bodyPr>
          <a:lstStyle/>
          <a:p>
            <a:r>
              <a:rPr lang="en-US" sz="2600" dirty="0">
                <a:solidFill>
                  <a:srgbClr val="C00000"/>
                </a:solidFill>
              </a:rPr>
              <a:t>References:</a:t>
            </a:r>
          </a:p>
        </p:txBody>
      </p:sp>
      <p:sp>
        <p:nvSpPr>
          <p:cNvPr id="4" name="Rectangle 3">
            <a:extLst>
              <a:ext uri="{FF2B5EF4-FFF2-40B4-BE49-F238E27FC236}">
                <a16:creationId xmlns:a16="http://schemas.microsoft.com/office/drawing/2014/main" id="{D91B45D3-6690-A7D6-440B-87E197380207}"/>
              </a:ext>
            </a:extLst>
          </p:cNvPr>
          <p:cNvSpPr/>
          <p:nvPr/>
        </p:nvSpPr>
        <p:spPr>
          <a:xfrm>
            <a:off x="30383018" y="30479155"/>
            <a:ext cx="13130382" cy="2023609"/>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0180B4D-1AC7-998E-6A3A-B3BB2669F01F}"/>
              </a:ext>
            </a:extLst>
          </p:cNvPr>
          <p:cNvSpPr txBox="1"/>
          <p:nvPr/>
        </p:nvSpPr>
        <p:spPr>
          <a:xfrm>
            <a:off x="31025836" y="7017974"/>
            <a:ext cx="13956464" cy="938719"/>
          </a:xfrm>
          <a:prstGeom prst="rect">
            <a:avLst/>
          </a:prstGeom>
          <a:noFill/>
        </p:spPr>
        <p:txBody>
          <a:bodyPr wrap="square" rtlCol="0">
            <a:spAutoFit/>
          </a:bodyPr>
          <a:lstStyle/>
          <a:p>
            <a:r>
              <a:rPr lang="en-US" sz="5500" dirty="0"/>
              <a:t>ELISA Pharmacokinetics Graph</a:t>
            </a:r>
          </a:p>
        </p:txBody>
      </p:sp>
      <p:sp>
        <p:nvSpPr>
          <p:cNvPr id="12" name="TextBox 11">
            <a:extLst>
              <a:ext uri="{FF2B5EF4-FFF2-40B4-BE49-F238E27FC236}">
                <a16:creationId xmlns:a16="http://schemas.microsoft.com/office/drawing/2014/main" id="{7843306D-7C04-F081-6408-077E16225342}"/>
              </a:ext>
            </a:extLst>
          </p:cNvPr>
          <p:cNvSpPr txBox="1"/>
          <p:nvPr/>
        </p:nvSpPr>
        <p:spPr>
          <a:xfrm>
            <a:off x="31025836" y="17978174"/>
            <a:ext cx="13956464" cy="938719"/>
          </a:xfrm>
          <a:prstGeom prst="rect">
            <a:avLst/>
          </a:prstGeom>
          <a:noFill/>
        </p:spPr>
        <p:txBody>
          <a:bodyPr wrap="square" rtlCol="0">
            <a:spAutoFit/>
          </a:bodyPr>
          <a:lstStyle/>
          <a:p>
            <a:r>
              <a:rPr lang="en-US" sz="5500" dirty="0"/>
              <a:t>ELISA Pharmacokinetics Table</a:t>
            </a:r>
          </a:p>
        </p:txBody>
      </p:sp>
      <p:sp>
        <p:nvSpPr>
          <p:cNvPr id="17" name="TextBox 16">
            <a:extLst>
              <a:ext uri="{FF2B5EF4-FFF2-40B4-BE49-F238E27FC236}">
                <a16:creationId xmlns:a16="http://schemas.microsoft.com/office/drawing/2014/main" id="{F2CA5F2F-3908-A9E0-357A-077F39566B1A}"/>
              </a:ext>
            </a:extLst>
          </p:cNvPr>
          <p:cNvSpPr txBox="1"/>
          <p:nvPr/>
        </p:nvSpPr>
        <p:spPr>
          <a:xfrm>
            <a:off x="15087602" y="7154005"/>
            <a:ext cx="10847151" cy="938719"/>
          </a:xfrm>
          <a:prstGeom prst="rect">
            <a:avLst/>
          </a:prstGeom>
          <a:noFill/>
        </p:spPr>
        <p:txBody>
          <a:bodyPr wrap="square" rtlCol="0">
            <a:spAutoFit/>
          </a:bodyPr>
          <a:lstStyle/>
          <a:p>
            <a:pPr algn="ctr"/>
            <a:r>
              <a:rPr lang="en-US" sz="5500" dirty="0"/>
              <a:t>ELISA Vs. BLI Assay Comparison</a:t>
            </a:r>
          </a:p>
        </p:txBody>
      </p:sp>
      <p:sp>
        <p:nvSpPr>
          <p:cNvPr id="7" name="TextBox 6">
            <a:extLst>
              <a:ext uri="{FF2B5EF4-FFF2-40B4-BE49-F238E27FC236}">
                <a16:creationId xmlns:a16="http://schemas.microsoft.com/office/drawing/2014/main" id="{A0BB0599-F8CF-4113-B4E0-E44A815E3E3E}"/>
              </a:ext>
            </a:extLst>
          </p:cNvPr>
          <p:cNvSpPr txBox="1"/>
          <p:nvPr/>
        </p:nvSpPr>
        <p:spPr>
          <a:xfrm>
            <a:off x="30549273" y="30479155"/>
            <a:ext cx="12884727" cy="2062103"/>
          </a:xfrm>
          <a:prstGeom prst="rect">
            <a:avLst/>
          </a:prstGeom>
          <a:noFill/>
        </p:spPr>
        <p:txBody>
          <a:bodyPr wrap="square" rtlCol="0">
            <a:spAutoFit/>
          </a:bodyPr>
          <a:lstStyle/>
          <a:p>
            <a:pPr algn="just"/>
            <a:r>
              <a:rPr lang="en-US" sz="3200" dirty="0"/>
              <a:t>The experiments reported herein were conducted in compliance with the Animal Welfare Act and per the principles set forth in the “Guide for Care and Use of Laboratory Animals,” Institute of Laboratory Animals Resources, National Research Council, National Academy Press 2011</a:t>
            </a:r>
          </a:p>
        </p:txBody>
      </p:sp>
    </p:spTree>
    <p:extLst>
      <p:ext uri="{BB962C8B-B14F-4D97-AF65-F5344CB8AC3E}">
        <p14:creationId xmlns:p14="http://schemas.microsoft.com/office/powerpoint/2010/main" val="2981800008"/>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D8D8D8"/>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Classification xmlns="6dd7a97d-7367-4ab4-b210-f03365d6c0af">FOUO</Classification>
    <PublishingExpirationDate xmlns="http://schemas.microsoft.com/sharepoint/v3" xsi:nil="true"/>
    <PublishingStartDate xmlns="http://schemas.microsoft.com/sharepoint/v3" xsi:nil="true"/>
    <_dlc_DocId xmlns="6dd7a97d-7367-4ab4-b210-f03365d6c0af">WRAIR-238-59</_dlc_DocId>
    <_dlc_DocIdUrl xmlns="6dd7a97d-7367-4ab4-b210-f03365d6c0af">
      <Url>https://wrairintranet.med.ds.osd.mil/SpecStaff/SC/pubclr/_layouts/15/DocIdRedir.aspx?ID=WRAIR-238-59</Url>
      <Description>WRAIR-238-59</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4830A6A7EBEE74496C1A9D09F2048A9" ma:contentTypeVersion="9" ma:contentTypeDescription="Create a new document." ma:contentTypeScope="" ma:versionID="31a628ebe8c349cbd51878d9138f6983">
  <xsd:schema xmlns:xsd="http://www.w3.org/2001/XMLSchema" xmlns:xs="http://www.w3.org/2001/XMLSchema" xmlns:p="http://schemas.microsoft.com/office/2006/metadata/properties" xmlns:ns1="http://schemas.microsoft.com/sharepoint/v3" xmlns:ns2="6dd7a97d-7367-4ab4-b210-f03365d6c0af" targetNamespace="http://schemas.microsoft.com/office/2006/metadata/properties" ma:root="true" ma:fieldsID="b0844adc1911f19b9cdad40f3fece379" ns1:_="" ns2:_="">
    <xsd:import namespace="http://schemas.microsoft.com/sharepoint/v3"/>
    <xsd:import namespace="6dd7a97d-7367-4ab4-b210-f03365d6c0af"/>
    <xsd:element name="properties">
      <xsd:complexType>
        <xsd:sequence>
          <xsd:element name="documentManagement">
            <xsd:complexType>
              <xsd:all>
                <xsd:element ref="ns2:_dlc_DocId" minOccurs="0"/>
                <xsd:element ref="ns2:_dlc_DocIdUrl" minOccurs="0"/>
                <xsd:element ref="ns2:_dlc_DocIdPersistId" minOccurs="0"/>
                <xsd:element ref="ns2:Classification"/>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Scheduling Start Date" ma:description="" ma:hidden="true" ma:internalName="PublishingStartDate">
      <xsd:simpleType>
        <xsd:restriction base="dms:Unknown"/>
      </xsd:simpleType>
    </xsd:element>
    <xsd:element name="PublishingExpirationDate" ma:index="13"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dd7a97d-7367-4ab4-b210-f03365d6c0af"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Classification" ma:index="11" ma:displayName="Classification" ma:default="FOUO" ma:format="Dropdown" ma:internalName="Classification" ma:readOnly="false">
      <xsd:simpleType>
        <xsd:restriction base="dms:Choice">
          <xsd:enumeration value="FOUO"/>
          <xsd:enumeration value="PII"/>
          <xsd:enumeration value="PHI"/>
          <xsd:enumeration value="Sensitive but unclassified"/>
          <xsd:enumeration value="Classified"/>
          <xsd:enumeration value="Sensitiv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customXsn xmlns="http://schemas.microsoft.com/office/2006/metadata/customXsn">
  <xsnLocation/>
  <cached>True</cached>
  <openByDefault>True</openByDefault>
  <xsnScope/>
</customXsn>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4166EA-9D00-48AD-BBD1-9EC29E36C95E}">
  <ds:schemaRefs>
    <ds:schemaRef ds:uri="http://purl.org/dc/terms/"/>
    <ds:schemaRef ds:uri="http://schemas.microsoft.com/office/2006/documentManagement/types"/>
    <ds:schemaRef ds:uri="http://purl.org/dc/elements/1.1/"/>
    <ds:schemaRef ds:uri="http://schemas.microsoft.com/sharepoint/v3"/>
    <ds:schemaRef ds:uri="http://www.w3.org/XML/1998/namespace"/>
    <ds:schemaRef ds:uri="http://purl.org/dc/dcmitype/"/>
    <ds:schemaRef ds:uri="http://schemas.microsoft.com/office/infopath/2007/PartnerControls"/>
    <ds:schemaRef ds:uri="http://schemas.openxmlformats.org/package/2006/metadata/core-properties"/>
    <ds:schemaRef ds:uri="6dd7a97d-7367-4ab4-b210-f03365d6c0af"/>
    <ds:schemaRef ds:uri="http://schemas.microsoft.com/office/2006/metadata/properties"/>
  </ds:schemaRefs>
</ds:datastoreItem>
</file>

<file path=customXml/itemProps2.xml><?xml version="1.0" encoding="utf-8"?>
<ds:datastoreItem xmlns:ds="http://schemas.openxmlformats.org/officeDocument/2006/customXml" ds:itemID="{23166F8F-EBBB-4BE2-9438-B841962777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d7a97d-7367-4ab4-b210-f03365d6c0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1E713AF-51D8-4046-815B-E02BD10243D4}">
  <ds:schemaRefs>
    <ds:schemaRef ds:uri="http://schemas.microsoft.com/sharepoint/events"/>
  </ds:schemaRefs>
</ds:datastoreItem>
</file>

<file path=customXml/itemProps4.xml><?xml version="1.0" encoding="utf-8"?>
<ds:datastoreItem xmlns:ds="http://schemas.openxmlformats.org/officeDocument/2006/customXml" ds:itemID="{220D2F36-7A4B-41F8-8672-3BABECD8CBAB}">
  <ds:schemaRefs>
    <ds:schemaRef ds:uri="http://schemas.microsoft.com/office/2006/metadata/customXsn"/>
  </ds:schemaRefs>
</ds:datastoreItem>
</file>

<file path=customXml/itemProps5.xml><?xml version="1.0" encoding="utf-8"?>
<ds:datastoreItem xmlns:ds="http://schemas.openxmlformats.org/officeDocument/2006/customXml" ds:itemID="{BFC28D18-6D04-49ED-A8C6-F77D2B99D3BE}">
  <ds:schemaRefs>
    <ds:schemaRef ds:uri="http://schemas.microsoft.com/sharepoint/v3/contenttype/forms"/>
  </ds:schemaRefs>
</ds:datastoreItem>
</file>

<file path=docMetadata/LabelInfo.xml><?xml version="1.0" encoding="utf-8"?>
<clbl:labelList xmlns:clbl="http://schemas.microsoft.com/office/2020/mipLabelMetadata">
  <clbl:label id="{2de631a7-e12a-47ff-b5ad-541b82ec57a7}"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6994</TotalTime>
  <Words>1119</Words>
  <Application>Microsoft Office PowerPoint</Application>
  <PresentationFormat>Custom</PresentationFormat>
  <Paragraphs>27</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Cambria</vt:lpstr>
      <vt:lpstr>Franklin Gothic Demi</vt:lpstr>
      <vt:lpstr>Franklin Gothic Medium</vt:lpstr>
      <vt:lpstr>Minion Pro</vt:lpstr>
      <vt:lpstr>Office Theme</vt:lpstr>
      <vt:lpstr>Comparative Pharmacokinetic Assessment of Two Malaria Monoclonal Antibodies  </vt:lpstr>
    </vt:vector>
  </TitlesOfParts>
  <Company>DHA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Samonte, Raymond E CTR USARMY MEDCOM USAMRMC (US)</dc:creator>
  <cp:lastModifiedBy>Fugina, William Ryan MAJ USARMY WRAIR (USA)</cp:lastModifiedBy>
  <cp:revision>121</cp:revision>
  <cp:lastPrinted>2025-12-16T17:23:38Z</cp:lastPrinted>
  <dcterms:created xsi:type="dcterms:W3CDTF">2019-08-08T20:01:22Z</dcterms:created>
  <dcterms:modified xsi:type="dcterms:W3CDTF">2026-07-29T18:45:09Z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0x01010094830A6A7EBEE74496C1A9D09F2048A9</vt:lpwstr>
  </property>
  <property fmtid="{D5CDD505-2E9C-101B-9397-08002B2CF9AE}" pid="3" name="_dlc_DocIdItemGuid">
    <vt:lpwstr>50e8b136-77fe-4741-af60-0314be610644</vt:lpwstr>
  </property>
</Properties>
</file>