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0" r:id="rId1"/>
  </p:sldMasterIdLst>
  <p:notesMasterIdLst>
    <p:notesMasterId r:id="rId3"/>
  </p:notesMasterIdLst>
  <p:sldIdLst>
    <p:sldId id="263" r:id="rId2"/>
  </p:sldIdLst>
  <p:sldSz cx="43891200" cy="32918400"/>
  <p:notesSz cx="6858000" cy="9144000"/>
  <p:defaultTextStyle>
    <a:defPPr>
      <a:defRPr lang="en-US"/>
    </a:defPPr>
    <a:lvl1pPr marL="0" algn="l" defTabSz="219456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1pPr>
    <a:lvl2pPr marL="2194560" algn="l" defTabSz="219456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2pPr>
    <a:lvl3pPr marL="4389120" algn="l" defTabSz="219456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3pPr>
    <a:lvl4pPr marL="6583680" algn="l" defTabSz="219456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4pPr>
    <a:lvl5pPr marL="8778240" algn="l" defTabSz="219456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5pPr>
    <a:lvl6pPr marL="10972800" algn="l" defTabSz="219456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6pPr>
    <a:lvl7pPr marL="13167360" algn="l" defTabSz="219456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7pPr>
    <a:lvl8pPr marL="15361920" algn="l" defTabSz="219456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8pPr>
    <a:lvl9pPr marL="17556480" algn="l" defTabSz="219456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382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6A217F8-A245-E401-1BD2-C129AE6ED831}" name="Freij, Khalid" initials="FK" userId="S::kfreij95@uab.edu::20dd6507-9805-4651-95db-0616002a3e0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1F0A"/>
    <a:srgbClr val="496F63"/>
    <a:srgbClr val="00CC66"/>
    <a:srgbClr val="009999"/>
    <a:srgbClr val="99CCFF"/>
    <a:srgbClr val="FFFFFF"/>
    <a:srgbClr val="CC99FF"/>
    <a:srgbClr val="6699FF"/>
    <a:srgbClr val="3399FF"/>
    <a:srgbClr val="4AB5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45" autoAdjust="0"/>
    <p:restoredTop sz="94080" autoAdjust="0"/>
  </p:normalViewPr>
  <p:slideViewPr>
    <p:cSldViewPr snapToGrid="0">
      <p:cViewPr varScale="1">
        <p:scale>
          <a:sx n="25" d="100"/>
          <a:sy n="25" d="100"/>
        </p:scale>
        <p:origin x="1692" y="24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B74FCB-FC75-6048-8562-4BD1710B60D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11A5FA-A95C-2F4C-80EF-AD9C3F67A8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403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389120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1pPr>
    <a:lvl2pPr marL="2194560" algn="l" defTabSz="4389120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2pPr>
    <a:lvl3pPr marL="4389120" algn="l" defTabSz="4389120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3pPr>
    <a:lvl4pPr marL="6583680" algn="l" defTabSz="4389120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4pPr>
    <a:lvl5pPr marL="8778240" algn="l" defTabSz="4389120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5pPr>
    <a:lvl6pPr marL="10972800" algn="l" defTabSz="4389120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6pPr>
    <a:lvl7pPr marL="13167360" algn="l" defTabSz="4389120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7pPr>
    <a:lvl8pPr marL="15361920" algn="l" defTabSz="4389120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8pPr>
    <a:lvl9pPr marL="17556480" algn="l" defTabSz="4389120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0" y="5387342"/>
            <a:ext cx="32918400" cy="11460480"/>
          </a:xfrm>
        </p:spPr>
        <p:txBody>
          <a:bodyPr anchor="b"/>
          <a:lstStyle>
            <a:lvl1pPr algn="ctr">
              <a:defRPr sz="2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8"/>
          </a:xfrm>
        </p:spPr>
        <p:txBody>
          <a:bodyPr/>
          <a:lstStyle>
            <a:lvl1pPr marL="0" indent="0" algn="ctr">
              <a:buNone/>
              <a:defRPr sz="8640"/>
            </a:lvl1pPr>
            <a:lvl2pPr marL="1645920" indent="0" algn="ctr">
              <a:buNone/>
              <a:defRPr sz="7200"/>
            </a:lvl2pPr>
            <a:lvl3pPr marL="3291840" indent="0" algn="ctr">
              <a:buNone/>
              <a:defRPr sz="6480"/>
            </a:lvl3pPr>
            <a:lvl4pPr marL="4937760" indent="0" algn="ctr">
              <a:buNone/>
              <a:defRPr sz="5760"/>
            </a:lvl4pPr>
            <a:lvl5pPr marL="6583680" indent="0" algn="ctr">
              <a:buNone/>
              <a:defRPr sz="5760"/>
            </a:lvl5pPr>
            <a:lvl6pPr marL="8229600" indent="0" algn="ctr">
              <a:buNone/>
              <a:defRPr sz="5760"/>
            </a:lvl6pPr>
            <a:lvl7pPr marL="9875520" indent="0" algn="ctr">
              <a:buNone/>
              <a:defRPr sz="5760"/>
            </a:lvl7pPr>
            <a:lvl8pPr marL="11521440" indent="0" algn="ctr">
              <a:buNone/>
              <a:defRPr sz="5760"/>
            </a:lvl8pPr>
            <a:lvl9pPr marL="13167360" indent="0" algn="ctr">
              <a:buNone/>
              <a:defRPr sz="57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8F6B-79D4-44C7-A2D1-6F42F30C21C7}" type="datetimeFigureOut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FFA1-6B45-4157-992C-C5D12B816C8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829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8F6B-79D4-44C7-A2D1-6F42F30C21C7}" type="datetimeFigureOut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FFA1-6B45-4157-992C-C5D12B816C8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121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0" y="1752601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0" y="1752601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8F6B-79D4-44C7-A2D1-6F42F30C21C7}" type="datetimeFigureOut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FFA1-6B45-4157-992C-C5D12B816C8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810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88506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74">
          <p15:clr>
            <a:srgbClr val="FBAE40"/>
          </p15:clr>
        </p15:guide>
        <p15:guide id="2" orient="horz" pos="9274">
          <p15:clr>
            <a:srgbClr val="FBAE40"/>
          </p15:clr>
        </p15:guide>
        <p15:guide id="3" pos="922">
          <p15:clr>
            <a:srgbClr val="FBAE40"/>
          </p15:clr>
        </p15:guide>
        <p15:guide id="4" pos="1751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5699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8F6B-79D4-44C7-A2D1-6F42F30C21C7}" type="datetimeFigureOut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FFA1-6B45-4157-992C-C5D12B816C8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944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0" y="8206745"/>
            <a:ext cx="37856160" cy="13693138"/>
          </a:xfrm>
        </p:spPr>
        <p:txBody>
          <a:bodyPr anchor="b"/>
          <a:lstStyle>
            <a:lvl1pPr>
              <a:defRPr sz="2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0" y="22029425"/>
            <a:ext cx="37856160" cy="7200898"/>
          </a:xfrm>
        </p:spPr>
        <p:txBody>
          <a:bodyPr/>
          <a:lstStyle>
            <a:lvl1pPr marL="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1pPr>
            <a:lvl2pPr marL="164592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291840" indent="0">
              <a:buNone/>
              <a:defRPr sz="6480">
                <a:solidFill>
                  <a:schemeClr val="tx1">
                    <a:tint val="75000"/>
                  </a:schemeClr>
                </a:solidFill>
              </a:defRPr>
            </a:lvl3pPr>
            <a:lvl4pPr marL="493776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4pPr>
            <a:lvl5pPr marL="658368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5pPr>
            <a:lvl6pPr marL="822960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6pPr>
            <a:lvl7pPr marL="987552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7pPr>
            <a:lvl8pPr marL="1152144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8pPr>
            <a:lvl9pPr marL="1316736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8F6B-79D4-44C7-A2D1-6F42F30C21C7}" type="datetimeFigureOut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FFA1-6B45-4157-992C-C5D12B816C8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556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1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1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8F6B-79D4-44C7-A2D1-6F42F30C21C7}" type="datetimeFigureOut">
              <a:rPr lang="en-US" smtClean="0"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FFA1-6B45-4157-992C-C5D12B816C8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786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3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39" y="8069583"/>
            <a:ext cx="18568034" cy="3954778"/>
          </a:xfrm>
        </p:spPr>
        <p:txBody>
          <a:bodyPr anchor="b"/>
          <a:lstStyle>
            <a:lvl1pPr marL="0" indent="0">
              <a:buNone/>
              <a:defRPr sz="8640" b="1"/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39" y="12024361"/>
            <a:ext cx="18568034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1" y="8069583"/>
            <a:ext cx="18659477" cy="3954778"/>
          </a:xfrm>
        </p:spPr>
        <p:txBody>
          <a:bodyPr anchor="b"/>
          <a:lstStyle>
            <a:lvl1pPr marL="0" indent="0">
              <a:buNone/>
              <a:defRPr sz="8640" b="1"/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1" y="12024361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8F6B-79D4-44C7-A2D1-6F42F30C21C7}" type="datetimeFigureOut">
              <a:rPr lang="en-US" smtClean="0"/>
              <a:t>7/27/2026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FFA1-6B45-4157-992C-C5D12B816C8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963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8F6B-79D4-44C7-A2D1-6F42F30C21C7}" type="datetimeFigureOut">
              <a:rPr lang="en-US" smtClean="0"/>
              <a:t>7/27/2026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FFA1-6B45-4157-992C-C5D12B816C8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329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8F6B-79D4-44C7-A2D1-6F42F30C21C7}" type="datetimeFigureOut">
              <a:rPr lang="en-US" smtClean="0"/>
              <a:t>7/27/2026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FFA1-6B45-4157-992C-C5D12B816C8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271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9" y="2194560"/>
            <a:ext cx="14156054" cy="7680960"/>
          </a:xfrm>
        </p:spPr>
        <p:txBody>
          <a:bodyPr anchor="b"/>
          <a:lstStyle>
            <a:lvl1pPr>
              <a:defRPr sz="11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2"/>
            <a:ext cx="22219920" cy="23393400"/>
          </a:xfrm>
        </p:spPr>
        <p:txBody>
          <a:bodyPr/>
          <a:lstStyle>
            <a:lvl1pPr>
              <a:defRPr sz="11520"/>
            </a:lvl1pPr>
            <a:lvl2pPr>
              <a:defRPr sz="10080"/>
            </a:lvl2pPr>
            <a:lvl3pPr>
              <a:defRPr sz="864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9" y="9875521"/>
            <a:ext cx="14156054" cy="18295622"/>
          </a:xfrm>
        </p:spPr>
        <p:txBody>
          <a:bodyPr/>
          <a:lstStyle>
            <a:lvl1pPr marL="0" indent="0">
              <a:buNone/>
              <a:defRPr sz="5760"/>
            </a:lvl1pPr>
            <a:lvl2pPr marL="1645920" indent="0">
              <a:buNone/>
              <a:defRPr sz="5040"/>
            </a:lvl2pPr>
            <a:lvl3pPr marL="3291840" indent="0">
              <a:buNone/>
              <a:defRPr sz="4320"/>
            </a:lvl3pPr>
            <a:lvl4pPr marL="4937760" indent="0">
              <a:buNone/>
              <a:defRPr sz="3600"/>
            </a:lvl4pPr>
            <a:lvl5pPr marL="6583680" indent="0">
              <a:buNone/>
              <a:defRPr sz="3600"/>
            </a:lvl5pPr>
            <a:lvl6pPr marL="8229600" indent="0">
              <a:buNone/>
              <a:defRPr sz="3600"/>
            </a:lvl6pPr>
            <a:lvl7pPr marL="9875520" indent="0">
              <a:buNone/>
              <a:defRPr sz="3600"/>
            </a:lvl7pPr>
            <a:lvl8pPr marL="11521440" indent="0">
              <a:buNone/>
              <a:defRPr sz="3600"/>
            </a:lvl8pPr>
            <a:lvl9pPr marL="13167360" indent="0">
              <a:buNone/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8F6B-79D4-44C7-A2D1-6F42F30C21C7}" type="datetimeFigureOut">
              <a:rPr lang="en-US" smtClean="0"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FFA1-6B45-4157-992C-C5D12B816C8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011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9" y="2194560"/>
            <a:ext cx="14156054" cy="7680960"/>
          </a:xfrm>
        </p:spPr>
        <p:txBody>
          <a:bodyPr anchor="b"/>
          <a:lstStyle>
            <a:lvl1pPr>
              <a:defRPr sz="11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2"/>
            <a:ext cx="22219920" cy="23393400"/>
          </a:xfrm>
        </p:spPr>
        <p:txBody>
          <a:bodyPr anchor="t"/>
          <a:lstStyle>
            <a:lvl1pPr marL="0" indent="0">
              <a:buNone/>
              <a:defRPr sz="11520"/>
            </a:lvl1pPr>
            <a:lvl2pPr marL="1645920" indent="0">
              <a:buNone/>
              <a:defRPr sz="10080"/>
            </a:lvl2pPr>
            <a:lvl3pPr marL="3291840" indent="0">
              <a:buNone/>
              <a:defRPr sz="8640"/>
            </a:lvl3pPr>
            <a:lvl4pPr marL="4937760" indent="0">
              <a:buNone/>
              <a:defRPr sz="7200"/>
            </a:lvl4pPr>
            <a:lvl5pPr marL="6583680" indent="0">
              <a:buNone/>
              <a:defRPr sz="7200"/>
            </a:lvl5pPr>
            <a:lvl6pPr marL="8229600" indent="0">
              <a:buNone/>
              <a:defRPr sz="7200"/>
            </a:lvl6pPr>
            <a:lvl7pPr marL="9875520" indent="0">
              <a:buNone/>
              <a:defRPr sz="7200"/>
            </a:lvl7pPr>
            <a:lvl8pPr marL="11521440" indent="0">
              <a:buNone/>
              <a:defRPr sz="7200"/>
            </a:lvl8pPr>
            <a:lvl9pPr marL="13167360" indent="0">
              <a:buNone/>
              <a:defRPr sz="7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9" y="9875521"/>
            <a:ext cx="14156054" cy="18295622"/>
          </a:xfrm>
        </p:spPr>
        <p:txBody>
          <a:bodyPr/>
          <a:lstStyle>
            <a:lvl1pPr marL="0" indent="0">
              <a:buNone/>
              <a:defRPr sz="5760"/>
            </a:lvl1pPr>
            <a:lvl2pPr marL="1645920" indent="0">
              <a:buNone/>
              <a:defRPr sz="5040"/>
            </a:lvl2pPr>
            <a:lvl3pPr marL="3291840" indent="0">
              <a:buNone/>
              <a:defRPr sz="4320"/>
            </a:lvl3pPr>
            <a:lvl4pPr marL="4937760" indent="0">
              <a:buNone/>
              <a:defRPr sz="3600"/>
            </a:lvl4pPr>
            <a:lvl5pPr marL="6583680" indent="0">
              <a:buNone/>
              <a:defRPr sz="3600"/>
            </a:lvl5pPr>
            <a:lvl6pPr marL="8229600" indent="0">
              <a:buNone/>
              <a:defRPr sz="3600"/>
            </a:lvl6pPr>
            <a:lvl7pPr marL="9875520" indent="0">
              <a:buNone/>
              <a:defRPr sz="3600"/>
            </a:lvl7pPr>
            <a:lvl8pPr marL="11521440" indent="0">
              <a:buNone/>
              <a:defRPr sz="3600"/>
            </a:lvl8pPr>
            <a:lvl9pPr marL="13167360" indent="0">
              <a:buNone/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8F6B-79D4-44C7-A2D1-6F42F30C21C7}" type="datetimeFigureOut">
              <a:rPr lang="en-US" smtClean="0"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FFA1-6B45-4157-992C-C5D12B816C8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263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3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1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2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18F6B-79D4-44C7-A2D1-6F42F30C21C7}" type="datetimeFigureOut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2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2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FFFA1-6B45-4157-992C-C5D12B816C8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891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</p:sldLayoutIdLst>
  <p:txStyles>
    <p:titleStyle>
      <a:lvl1pPr algn="l" defTabSz="3291840" rtl="0" eaLnBrk="1" latinLnBrk="0" hangingPunct="1">
        <a:lnSpc>
          <a:spcPct val="90000"/>
        </a:lnSpc>
        <a:spcBef>
          <a:spcPct val="0"/>
        </a:spcBef>
        <a:buNone/>
        <a:defRPr sz="15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22960" indent="-822960" algn="l" defTabSz="3291840" rtl="0" eaLnBrk="1" latinLnBrk="0" hangingPunct="1">
        <a:lnSpc>
          <a:spcPct val="90000"/>
        </a:lnSpc>
        <a:spcBef>
          <a:spcPts val="36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1pPr>
      <a:lvl2pPr marL="246888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11480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740664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905256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234440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99032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1pPr>
      <a:lvl2pPr marL="164592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2pPr>
      <a:lvl3pPr marL="329184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3pPr>
      <a:lvl4pPr marL="493776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658368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822960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987552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152144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16736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tags" Target="../tags/tag13.xml"/><Relationship Id="rId18" Type="http://schemas.openxmlformats.org/officeDocument/2006/relationships/image" Target="../media/image1.png"/><Relationship Id="rId26" Type="http://schemas.openxmlformats.org/officeDocument/2006/relationships/image" Target="../media/image9.png"/><Relationship Id="rId3" Type="http://schemas.openxmlformats.org/officeDocument/2006/relationships/tags" Target="../tags/tag3.xml"/><Relationship Id="rId21" Type="http://schemas.openxmlformats.org/officeDocument/2006/relationships/image" Target="../media/image4.png"/><Relationship Id="rId34" Type="http://schemas.openxmlformats.org/officeDocument/2006/relationships/image" Target="../media/image17.jpe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slideLayout" Target="../slideLayouts/slideLayout12.xml"/><Relationship Id="rId25" Type="http://schemas.openxmlformats.org/officeDocument/2006/relationships/image" Target="../media/image8.png"/><Relationship Id="rId33" Type="http://schemas.openxmlformats.org/officeDocument/2006/relationships/image" Target="../media/image16.jpeg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image" Target="../media/image3.jpg"/><Relationship Id="rId29" Type="http://schemas.openxmlformats.org/officeDocument/2006/relationships/image" Target="../media/image12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image" Target="../media/image7.png"/><Relationship Id="rId32" Type="http://schemas.openxmlformats.org/officeDocument/2006/relationships/image" Target="../media/image15.jpeg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image" Target="../media/image6.png"/><Relationship Id="rId28" Type="http://schemas.openxmlformats.org/officeDocument/2006/relationships/image" Target="../media/image11.png"/><Relationship Id="rId10" Type="http://schemas.openxmlformats.org/officeDocument/2006/relationships/tags" Target="../tags/tag10.xml"/><Relationship Id="rId19" Type="http://schemas.openxmlformats.org/officeDocument/2006/relationships/image" Target="../media/image2.jpg"/><Relationship Id="rId31" Type="http://schemas.openxmlformats.org/officeDocument/2006/relationships/image" Target="../media/image14.jpe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image" Target="../media/image5.png"/><Relationship Id="rId27" Type="http://schemas.openxmlformats.org/officeDocument/2006/relationships/image" Target="../media/image10.png"/><Relationship Id="rId30" Type="http://schemas.openxmlformats.org/officeDocument/2006/relationships/image" Target="../media/image13.png"/><Relationship Id="rId8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3F82E-66E4-5616-A40C-8E414BC2C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18EAE52-4164-7BEB-DE80-948B0EDC0B56}"/>
              </a:ext>
            </a:extLst>
          </p:cNvPr>
          <p:cNvSpPr/>
          <p:nvPr/>
        </p:nvSpPr>
        <p:spPr>
          <a:xfrm>
            <a:off x="14521178" y="27564464"/>
            <a:ext cx="20755357" cy="5100337"/>
          </a:xfrm>
          <a:prstGeom prst="roundRect">
            <a:avLst>
              <a:gd name="adj" fmla="val 6493"/>
            </a:avLst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bg1"/>
            </a:solidFill>
          </a:ln>
          <a:effectLst>
            <a:glow rad="101600">
              <a:schemeClr val="bg1">
                <a:lumMod val="95000"/>
                <a:alpha val="6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C93DE64-11A0-9480-98B0-33E4767DE14E}"/>
              </a:ext>
            </a:extLst>
          </p:cNvPr>
          <p:cNvSpPr/>
          <p:nvPr/>
        </p:nvSpPr>
        <p:spPr>
          <a:xfrm>
            <a:off x="14202433" y="7746387"/>
            <a:ext cx="29261258" cy="18480412"/>
          </a:xfrm>
          <a:prstGeom prst="roundRect">
            <a:avLst>
              <a:gd name="adj" fmla="val 6493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bg1"/>
            </a:solidFill>
          </a:ln>
          <a:effectLst>
            <a:glow rad="101600">
              <a:schemeClr val="bg1">
                <a:lumMod val="95000"/>
                <a:alpha val="6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4C792B0-66B2-AF79-D323-B6E0E9AF212D}"/>
              </a:ext>
            </a:extLst>
          </p:cNvPr>
          <p:cNvSpPr/>
          <p:nvPr/>
        </p:nvSpPr>
        <p:spPr>
          <a:xfrm>
            <a:off x="0" y="-16195"/>
            <a:ext cx="43891200" cy="4946003"/>
          </a:xfrm>
          <a:prstGeom prst="rect">
            <a:avLst/>
          </a:prstGeom>
          <a:solidFill>
            <a:srgbClr val="1E6A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5552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7BA4895-A988-692E-D695-489CB76ACDF8}"/>
              </a:ext>
            </a:extLst>
          </p:cNvPr>
          <p:cNvSpPr/>
          <p:nvPr/>
        </p:nvSpPr>
        <p:spPr>
          <a:xfrm>
            <a:off x="48226311" y="-6233324"/>
            <a:ext cx="2829669" cy="2829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396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</a:t>
            </a:r>
          </a:p>
          <a:p>
            <a:pPr algn="ctr" defTabSz="685800"/>
            <a:r>
              <a:rPr lang="en-US" sz="396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QR code here</a:t>
            </a:r>
          </a:p>
        </p:txBody>
      </p:sp>
      <p:pic>
        <p:nvPicPr>
          <p:cNvPr id="6" name="Picture 5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FCB84311-8F13-77E2-EA01-FADC1E11C54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59" y="1319070"/>
            <a:ext cx="12848516" cy="29508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F02117-7E65-69FE-3889-F003AE3F3473}"/>
              </a:ext>
            </a:extLst>
          </p:cNvPr>
          <p:cNvSpPr txBox="1"/>
          <p:nvPr/>
        </p:nvSpPr>
        <p:spPr>
          <a:xfrm>
            <a:off x="14202433" y="668175"/>
            <a:ext cx="29011807" cy="252428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685800">
              <a:lnSpc>
                <a:spcPts val="9900"/>
              </a:lnSpc>
            </a:pPr>
            <a:r>
              <a:rPr lang="en-US" sz="72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Peripheral Blood Multi-</a:t>
            </a:r>
            <a:r>
              <a:rPr lang="en-US" sz="72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omic</a:t>
            </a:r>
            <a:r>
              <a:rPr lang="en-US" sz="72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Signatures of Nonspecific Chronic Low Back Pain: Biomarker Implications for Military Readiness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CC21C5-BE34-AFBB-2BE8-257093A70D95}"/>
              </a:ext>
            </a:extLst>
          </p:cNvPr>
          <p:cNvSpPr txBox="1"/>
          <p:nvPr/>
        </p:nvSpPr>
        <p:spPr>
          <a:xfrm>
            <a:off x="14202434" y="3430524"/>
            <a:ext cx="3003080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Khalid W. Freij, PhD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Edwin N. Aroke, PhD, CRNA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BC5560-4366-ECC9-F5DB-59BEAB106548}"/>
              </a:ext>
            </a:extLst>
          </p:cNvPr>
          <p:cNvSpPr txBox="1"/>
          <p:nvPr/>
        </p:nvSpPr>
        <p:spPr>
          <a:xfrm>
            <a:off x="427509" y="5023727"/>
            <a:ext cx="43036182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i="0" dirty="0">
                <a:solidFill>
                  <a:srgbClr val="496F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KEY TAKEAWAY:</a:t>
            </a:r>
            <a:r>
              <a:rPr lang="en-US" sz="4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Chronic low back pain remains difficult to treat because its underlying biology is incompletely understood. Multi-</a:t>
            </a:r>
            <a:r>
              <a:rPr lang="en-US" sz="38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omic</a:t>
            </a:r>
            <a:r>
              <a:rPr lang="en-US" sz="38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profiling in a civilian population identified convergent alterations pathways related to cellular stress response, transcriptional regulation, and homeostatic maintenance, providing new insight into biological mechanisms that may contribute to persistent pain.</a:t>
            </a:r>
            <a:endParaRPr lang="en-US" sz="3800" b="1" dirty="0">
              <a:solidFill>
                <a:srgbClr val="496F6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D9413A-2F02-159B-7776-A230590F1B16}"/>
              </a:ext>
            </a:extLst>
          </p:cNvPr>
          <p:cNvSpPr txBox="1"/>
          <p:nvPr/>
        </p:nvSpPr>
        <p:spPr>
          <a:xfrm>
            <a:off x="915326" y="6564751"/>
            <a:ext cx="12875719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496F63"/>
                </a:solidFill>
                <a:latin typeface="Aptos Slab SemiBold" panose="020F0502020204030204" pitchFamily="34" charset="0"/>
                <a:cs typeface="Arial" panose="020B0604020202020204" pitchFamily="34" charset="0"/>
              </a:rPr>
              <a:t>Chronic Low Back Pain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860467F-2150-18ED-809E-943B2BD28C74}"/>
              </a:ext>
            </a:extLst>
          </p:cNvPr>
          <p:cNvSpPr/>
          <p:nvPr/>
        </p:nvSpPr>
        <p:spPr>
          <a:xfrm>
            <a:off x="14409010" y="23126211"/>
            <a:ext cx="14202433" cy="27477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365760" rIns="274320" bIns="365760" rtlCol="0" anchor="t"/>
          <a:lstStyle/>
          <a:p>
            <a:pPr marL="419100">
              <a:buClr>
                <a:schemeClr val="accent1">
                  <a:lumMod val="75000"/>
                </a:schemeClr>
              </a:buClr>
              <a:buSzPct val="140000"/>
            </a:pP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Oxidative stress, NOTCH signaling, and AP-2α-associated regulatory pathways were enriched in CLBP.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859A97F-15A9-BDE3-46AE-86B2FCB039C2}"/>
              </a:ext>
            </a:extLst>
          </p:cNvPr>
          <p:cNvSpPr/>
          <p:nvPr/>
        </p:nvSpPr>
        <p:spPr>
          <a:xfrm>
            <a:off x="-304800" y="31746440"/>
            <a:ext cx="15058051" cy="15836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365760" rIns="274320" bIns="365760" rtlCol="0" anchor="ctr"/>
          <a:lstStyle/>
          <a:p>
            <a:pPr marL="419100">
              <a:buClr>
                <a:schemeClr val="accent1">
                  <a:lumMod val="75000"/>
                </a:schemeClr>
              </a:buClr>
              <a:buSzPct val="140000"/>
            </a:pPr>
            <a:r>
              <a:rPr lang="en-US" sz="3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 of methylome-transcriptome integration analysis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F87AA7B-1B5F-B8EA-8EE2-D5A1BF5EBB9B}"/>
              </a:ext>
            </a:extLst>
          </p:cNvPr>
          <p:cNvSpPr txBox="1"/>
          <p:nvPr/>
        </p:nvSpPr>
        <p:spPr>
          <a:xfrm>
            <a:off x="26101827" y="6530642"/>
            <a:ext cx="5343227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496F63"/>
                </a:solidFill>
                <a:latin typeface="Aptos Slab SemiBold" panose="020F0502020204030204" pitchFamily="34" charset="0"/>
                <a:cs typeface="Arial" panose="020B0604020202020204" pitchFamily="34" charset="0"/>
              </a:rPr>
              <a:t>Results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6E7CBBB-6FF7-3CC6-D02A-91DB56C23052}"/>
              </a:ext>
            </a:extLst>
          </p:cNvPr>
          <p:cNvSpPr txBox="1"/>
          <p:nvPr/>
        </p:nvSpPr>
        <p:spPr>
          <a:xfrm>
            <a:off x="14406880" y="7871805"/>
            <a:ext cx="14202433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496F63"/>
                </a:solidFill>
                <a:latin typeface="Aptos Slab SemiBold" panose="020F0502020204030204" pitchFamily="34" charset="0"/>
                <a:cs typeface="Arial" panose="020B0604020202020204" pitchFamily="34" charset="0"/>
              </a:rPr>
              <a:t>Differential Methylation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07350B9-9AAA-A23E-FE58-38E5EB569B3D}"/>
              </a:ext>
            </a:extLst>
          </p:cNvPr>
          <p:cNvSpPr txBox="1"/>
          <p:nvPr/>
        </p:nvSpPr>
        <p:spPr>
          <a:xfrm>
            <a:off x="28773441" y="7848972"/>
            <a:ext cx="14202433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496F63"/>
                </a:solidFill>
                <a:latin typeface="Aptos Slab SemiBold" panose="020F0502020204030204" pitchFamily="34" charset="0"/>
                <a:cs typeface="Arial" panose="020B0604020202020204" pitchFamily="34" charset="0"/>
              </a:rPr>
              <a:t>Differential Expression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0B0802B-627D-BEF2-3B4E-1F9C4BCEEE4F}"/>
              </a:ext>
            </a:extLst>
          </p:cNvPr>
          <p:cNvSpPr txBox="1"/>
          <p:nvPr/>
        </p:nvSpPr>
        <p:spPr>
          <a:xfrm>
            <a:off x="14406880" y="26477353"/>
            <a:ext cx="20869655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496F63"/>
                </a:solidFill>
                <a:latin typeface="Aptos Slab SemiBold" panose="020F0502020204030204" pitchFamily="34" charset="0"/>
                <a:cs typeface="Arial" panose="020B0604020202020204" pitchFamily="34" charset="0"/>
              </a:rPr>
              <a:t>Integration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5361498-161F-5732-76A6-6D836E87467F}"/>
              </a:ext>
            </a:extLst>
          </p:cNvPr>
          <p:cNvSpPr txBox="1"/>
          <p:nvPr/>
        </p:nvSpPr>
        <p:spPr>
          <a:xfrm>
            <a:off x="2308265" y="15031720"/>
            <a:ext cx="9855199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496F63"/>
                </a:solidFill>
                <a:latin typeface="Aptos Slab SemiBold" panose="020F0502020204030204" pitchFamily="34" charset="0"/>
                <a:cs typeface="Arial" panose="020B0604020202020204" pitchFamily="34" charset="0"/>
              </a:rPr>
              <a:t>Military Relevance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9CACF5BE-753F-23E9-FAE3-DF340BFDBAFB}"/>
              </a:ext>
            </a:extLst>
          </p:cNvPr>
          <p:cNvSpPr/>
          <p:nvPr/>
        </p:nvSpPr>
        <p:spPr>
          <a:xfrm>
            <a:off x="275109" y="22600673"/>
            <a:ext cx="13515937" cy="17254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365760" rIns="274320" bIns="365760" rtlCol="0" anchor="ctr"/>
          <a:lstStyle/>
          <a:p>
            <a:pPr marL="419100">
              <a:buClr>
                <a:schemeClr val="accent1">
                  <a:lumMod val="75000"/>
                </a:schemeClr>
              </a:buClr>
              <a:buSzPct val="140000"/>
            </a:pP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characterize epigenetic and transcriptomic alterations associated with CLBP and identify biological pathways implicated through multi-omics integration.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9A97C2A-498E-4151-5067-1957AB3574D8}"/>
              </a:ext>
            </a:extLst>
          </p:cNvPr>
          <p:cNvSpPr/>
          <p:nvPr/>
        </p:nvSpPr>
        <p:spPr>
          <a:xfrm>
            <a:off x="28948700" y="23131147"/>
            <a:ext cx="14202433" cy="27477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365760" rIns="274320" bIns="365760" rtlCol="0" anchor="t"/>
          <a:lstStyle/>
          <a:p>
            <a:pPr marL="419100">
              <a:buClr>
                <a:schemeClr val="accent1">
                  <a:lumMod val="75000"/>
                </a:schemeClr>
              </a:buClr>
              <a:buSzPct val="140000"/>
            </a:pP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E2F-regulated transcriptional programs and intracellular signaling pathways were altered in CLBP.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D1185539-1385-2691-AA60-9407716FAB85}"/>
              </a:ext>
            </a:extLst>
          </p:cNvPr>
          <p:cNvSpPr/>
          <p:nvPr/>
        </p:nvSpPr>
        <p:spPr>
          <a:xfrm>
            <a:off x="36392995" y="26698473"/>
            <a:ext cx="5800696" cy="305762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glow rad="101600">
              <a:schemeClr val="bg1">
                <a:lumMod val="95000"/>
                <a:alpha val="6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3A6E58BE-108E-472A-61E8-CFE0F3D2E483}"/>
              </a:ext>
            </a:extLst>
          </p:cNvPr>
          <p:cNvSpPr txBox="1"/>
          <p:nvPr/>
        </p:nvSpPr>
        <p:spPr>
          <a:xfrm>
            <a:off x="36491869" y="27102041"/>
            <a:ext cx="682996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1E6A53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Khalid Freij, PhD</a:t>
            </a:r>
          </a:p>
          <a:p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Bioinformatician</a:t>
            </a:r>
          </a:p>
        </p:txBody>
      </p:sp>
      <p:sp>
        <p:nvSpPr>
          <p:cNvPr id="96" name="Arrow: Pentagon 95">
            <a:extLst>
              <a:ext uri="{FF2B5EF4-FFF2-40B4-BE49-F238E27FC236}">
                <a16:creationId xmlns:a16="http://schemas.microsoft.com/office/drawing/2014/main" id="{6262FFEB-494A-4896-A774-5A768D6F07FB}"/>
              </a:ext>
            </a:extLst>
          </p:cNvPr>
          <p:cNvSpPr/>
          <p:nvPr/>
        </p:nvSpPr>
        <p:spPr>
          <a:xfrm>
            <a:off x="36413437" y="28682639"/>
            <a:ext cx="5782216" cy="716841"/>
          </a:xfrm>
          <a:prstGeom prst="homePlate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kfreij95@uab.edu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BCD00FCB-A50A-85C3-0F00-AADB314BD05A}"/>
              </a:ext>
            </a:extLst>
          </p:cNvPr>
          <p:cNvSpPr/>
          <p:nvPr/>
        </p:nvSpPr>
        <p:spPr>
          <a:xfrm>
            <a:off x="14521179" y="24512222"/>
            <a:ext cx="28807361" cy="20842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365760" rIns="274320" bIns="365760" rtlCol="0" anchor="t"/>
          <a:lstStyle/>
          <a:p>
            <a:pPr marL="419100">
              <a:buClr>
                <a:schemeClr val="accent1">
                  <a:lumMod val="75000"/>
                </a:schemeClr>
              </a:buClr>
              <a:buSzPct val="140000"/>
            </a:pP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Independent epigenomic and transcriptomic analyses converged on stress-response, regulatory, and homeostatic pathways, with </a:t>
            </a:r>
            <a:r>
              <a:rPr lang="en-US" sz="3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RCAN3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emerging as a shared molecular signal in CLBP.</a:t>
            </a:r>
          </a:p>
        </p:txBody>
      </p: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E91A0935-BC0C-B25B-20C0-FD31D2E4CF5D}"/>
              </a:ext>
            </a:extLst>
          </p:cNvPr>
          <p:cNvCxnSpPr/>
          <p:nvPr/>
        </p:nvCxnSpPr>
        <p:spPr>
          <a:xfrm>
            <a:off x="14699912" y="24765000"/>
            <a:ext cx="2833692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graph of numbers and a number of individuals&#10;&#10;Description automatically generated with medium confidence">
            <a:extLst>
              <a:ext uri="{FF2B5EF4-FFF2-40B4-BE49-F238E27FC236}">
                <a16:creationId xmlns:a16="http://schemas.microsoft.com/office/drawing/2014/main" id="{E93BCE3A-57FF-32D5-D429-F8E713CDF5B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9464932" y="8858795"/>
            <a:ext cx="13192298" cy="14511528"/>
          </a:xfrm>
          <a:prstGeom prst="rect">
            <a:avLst/>
          </a:prstGeom>
        </p:spPr>
      </p:pic>
      <p:pic>
        <p:nvPicPr>
          <p:cNvPr id="19" name="Picture 18" descr="A comparison of a number of paths&#10;&#10;Description automatically generated with medium confidence">
            <a:extLst>
              <a:ext uri="{FF2B5EF4-FFF2-40B4-BE49-F238E27FC236}">
                <a16:creationId xmlns:a16="http://schemas.microsoft.com/office/drawing/2014/main" id="{5E63FB08-017D-F0C3-AB46-059ED9D5D06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5058052" y="8858795"/>
            <a:ext cx="13192298" cy="1451152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2E2BA77-48E0-0EBE-22AD-63F6628532F9}"/>
              </a:ext>
            </a:extLst>
          </p:cNvPr>
          <p:cNvSpPr/>
          <p:nvPr/>
        </p:nvSpPr>
        <p:spPr>
          <a:xfrm>
            <a:off x="36392995" y="30013260"/>
            <a:ext cx="5800696" cy="265154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glow rad="101600">
              <a:schemeClr val="bg1">
                <a:lumMod val="95000"/>
                <a:alpha val="6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9D78A9-B8F2-CDD3-977F-6F8A5CE7665A}"/>
              </a:ext>
            </a:extLst>
          </p:cNvPr>
          <p:cNvSpPr txBox="1"/>
          <p:nvPr/>
        </p:nvSpPr>
        <p:spPr>
          <a:xfrm>
            <a:off x="36491869" y="30416827"/>
            <a:ext cx="68299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1E6A53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Funding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7879A9B-FFF6-D9F9-EE89-C15D6B7C8586}"/>
              </a:ext>
            </a:extLst>
          </p:cNvPr>
          <p:cNvGrpSpPr/>
          <p:nvPr/>
        </p:nvGrpSpPr>
        <p:grpSpPr>
          <a:xfrm>
            <a:off x="427509" y="25458973"/>
            <a:ext cx="13125881" cy="6665567"/>
            <a:chOff x="1840601" y="-74706"/>
            <a:chExt cx="5210438" cy="6534851"/>
          </a:xfrm>
        </p:grpSpPr>
        <p:pic>
          <p:nvPicPr>
            <p:cNvPr id="57" name="Image 0" descr="preencoded.png">
              <a:extLst>
                <a:ext uri="{FF2B5EF4-FFF2-40B4-BE49-F238E27FC236}">
                  <a16:creationId xmlns:a16="http://schemas.microsoft.com/office/drawing/2014/main" id="{09FDF66D-739A-4913-7316-DD45DDB4DDEB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21"/>
            <a:stretch>
              <a:fillRect/>
            </a:stretch>
          </p:blipFill>
          <p:spPr>
            <a:xfrm>
              <a:off x="4752447" y="1812721"/>
              <a:ext cx="2182368" cy="1144669"/>
            </a:xfrm>
            <a:prstGeom prst="rect">
              <a:avLst/>
            </a:prstGeom>
          </p:spPr>
        </p:pic>
        <p:pic>
          <p:nvPicPr>
            <p:cNvPr id="58" name="Image 1" descr="preencoded.png">
              <a:extLst>
                <a:ext uri="{FF2B5EF4-FFF2-40B4-BE49-F238E27FC236}">
                  <a16:creationId xmlns:a16="http://schemas.microsoft.com/office/drawing/2014/main" id="{6AC5E592-4DF1-5539-7647-54B22D94F8F2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22"/>
            <a:stretch>
              <a:fillRect/>
            </a:stretch>
          </p:blipFill>
          <p:spPr>
            <a:xfrm>
              <a:off x="4408070" y="-74706"/>
              <a:ext cx="292026" cy="1752600"/>
            </a:xfrm>
            <a:prstGeom prst="rect">
              <a:avLst/>
            </a:prstGeom>
          </p:spPr>
        </p:pic>
        <p:pic>
          <p:nvPicPr>
            <p:cNvPr id="59" name="Image 3" descr="preencoded.png">
              <a:extLst>
                <a:ext uri="{FF2B5EF4-FFF2-40B4-BE49-F238E27FC236}">
                  <a16:creationId xmlns:a16="http://schemas.microsoft.com/office/drawing/2014/main" id="{03B4E4EE-2363-4AB5-4B0F-3FDF2DF14265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23"/>
            <a:stretch>
              <a:fillRect/>
            </a:stretch>
          </p:blipFill>
          <p:spPr>
            <a:xfrm rot="20620462">
              <a:off x="4907866" y="828569"/>
              <a:ext cx="1087331" cy="1298402"/>
            </a:xfrm>
            <a:prstGeom prst="rect">
              <a:avLst/>
            </a:prstGeom>
          </p:spPr>
        </p:pic>
        <p:sp>
          <p:nvSpPr>
            <p:cNvPr id="60" name="Text 0">
              <a:extLst>
                <a:ext uri="{FF2B5EF4-FFF2-40B4-BE49-F238E27FC236}">
                  <a16:creationId xmlns:a16="http://schemas.microsoft.com/office/drawing/2014/main" id="{DEDDA758-BEFE-BD8A-A725-52B4411FDE2A}"/>
                </a:ext>
              </a:extLst>
            </p:cNvPr>
            <p:cNvSpPr/>
            <p:nvPr/>
          </p:nvSpPr>
          <p:spPr>
            <a:xfrm>
              <a:off x="4914431" y="1936840"/>
              <a:ext cx="1803645" cy="45316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ct val="96985"/>
                </a:lnSpc>
                <a:buNone/>
              </a:pPr>
              <a:r>
                <a:rPr lang="en-US" sz="2800" b="1" u="sng" dirty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rial" panose="020B0604020202020204" pitchFamily="34" charset="0"/>
                  <a:ea typeface="Roboto" pitchFamily="34" charset="-122"/>
                  <a:cs typeface="Arial" panose="020B0604020202020204" pitchFamily="34" charset="0"/>
                </a:rPr>
                <a:t>DNA Methylation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indent="0" algn="ctr">
                <a:lnSpc>
                  <a:spcPct val="96985"/>
                </a:lnSpc>
                <a:buNone/>
              </a:pPr>
              <a:r>
                <a:rPr lang="en-US" sz="2800" dirty="0">
                  <a:solidFill>
                    <a:srgbClr val="000000"/>
                  </a:solidFill>
                  <a:latin typeface="Arial" panose="020B0604020202020204" pitchFamily="34" charset="0"/>
                  <a:ea typeface="Roboto" pitchFamily="34" charset="-122"/>
                  <a:cs typeface="Arial" panose="020B0604020202020204" pitchFamily="34" charset="0"/>
                </a:rPr>
                <a:t>MethylEPIC (N=132)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1" name="Image 4" descr="preencoded.png">
              <a:extLst>
                <a:ext uri="{FF2B5EF4-FFF2-40B4-BE49-F238E27FC236}">
                  <a16:creationId xmlns:a16="http://schemas.microsoft.com/office/drawing/2014/main" id="{E922B2E5-63E1-3B7D-F31D-ADBBEC227B98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21"/>
            <a:stretch>
              <a:fillRect/>
            </a:stretch>
          </p:blipFill>
          <p:spPr>
            <a:xfrm>
              <a:off x="1946469" y="1839994"/>
              <a:ext cx="2182368" cy="1144669"/>
            </a:xfrm>
            <a:prstGeom prst="rect">
              <a:avLst/>
            </a:prstGeom>
          </p:spPr>
        </p:pic>
        <p:sp>
          <p:nvSpPr>
            <p:cNvPr id="62" name="Text 1">
              <a:extLst>
                <a:ext uri="{FF2B5EF4-FFF2-40B4-BE49-F238E27FC236}">
                  <a16:creationId xmlns:a16="http://schemas.microsoft.com/office/drawing/2014/main" id="{40796218-00FE-11FE-0580-AB8EC24D1337}"/>
                </a:ext>
              </a:extLst>
            </p:cNvPr>
            <p:cNvSpPr/>
            <p:nvPr/>
          </p:nvSpPr>
          <p:spPr>
            <a:xfrm>
              <a:off x="2108453" y="1964114"/>
              <a:ext cx="1803645" cy="45316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ct val="96985"/>
                </a:lnSpc>
                <a:buNone/>
              </a:pPr>
              <a:r>
                <a:rPr lang="en-US" sz="2800" b="1" u="sng" dirty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rial" panose="020B0604020202020204" pitchFamily="34" charset="0"/>
                  <a:ea typeface="Roboto" pitchFamily="34" charset="-122"/>
                  <a:cs typeface="Arial" panose="020B0604020202020204" pitchFamily="34" charset="0"/>
                </a:rPr>
                <a:t>Gene Expression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indent="0" algn="ctr">
                <a:lnSpc>
                  <a:spcPct val="96985"/>
                </a:lnSpc>
                <a:buNone/>
              </a:pPr>
              <a:r>
                <a:rPr lang="en-US" sz="2800" dirty="0">
                  <a:solidFill>
                    <a:srgbClr val="000000"/>
                  </a:solidFill>
                  <a:latin typeface="Arial" panose="020B0604020202020204" pitchFamily="34" charset="0"/>
                  <a:ea typeface="Roboto" pitchFamily="34" charset="-122"/>
                  <a:cs typeface="Arial" panose="020B0604020202020204" pitchFamily="34" charset="0"/>
                </a:rPr>
                <a:t>RNA-Seq (N=132)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3" name="Image 5" descr="preencoded.png">
              <a:extLst>
                <a:ext uri="{FF2B5EF4-FFF2-40B4-BE49-F238E27FC236}">
                  <a16:creationId xmlns:a16="http://schemas.microsoft.com/office/drawing/2014/main" id="{FCB7281B-F6F3-5AB9-FEFF-EDEB14D3E518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21"/>
            <a:stretch>
              <a:fillRect/>
            </a:stretch>
          </p:blipFill>
          <p:spPr>
            <a:xfrm>
              <a:off x="4752541" y="3335159"/>
              <a:ext cx="2182368" cy="829056"/>
            </a:xfrm>
            <a:prstGeom prst="rect">
              <a:avLst/>
            </a:prstGeom>
          </p:spPr>
        </p:pic>
        <p:sp>
          <p:nvSpPr>
            <p:cNvPr id="64" name="Text 2">
              <a:extLst>
                <a:ext uri="{FF2B5EF4-FFF2-40B4-BE49-F238E27FC236}">
                  <a16:creationId xmlns:a16="http://schemas.microsoft.com/office/drawing/2014/main" id="{DFE047A2-6B6B-4B4A-1F7D-5A7741A90CE7}"/>
                </a:ext>
              </a:extLst>
            </p:cNvPr>
            <p:cNvSpPr/>
            <p:nvPr/>
          </p:nvSpPr>
          <p:spPr>
            <a:xfrm>
              <a:off x="4638772" y="3553682"/>
              <a:ext cx="2412267" cy="2813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ct val="96985"/>
                </a:lnSpc>
                <a:buNone/>
              </a:pPr>
              <a:r>
                <a:rPr lang="en-US" sz="2800" dirty="0">
                  <a:solidFill>
                    <a:srgbClr val="000000"/>
                  </a:solidFill>
                  <a:latin typeface="Arial" panose="020B0604020202020204" pitchFamily="34" charset="0"/>
                  <a:ea typeface="Roboto" pitchFamily="34" charset="-122"/>
                  <a:cs typeface="Arial" panose="020B0604020202020204" pitchFamily="34" charset="0"/>
                </a:rPr>
                <a:t>Differential Methylation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5" name="Image 6" descr="preencoded.png">
              <a:extLst>
                <a:ext uri="{FF2B5EF4-FFF2-40B4-BE49-F238E27FC236}">
                  <a16:creationId xmlns:a16="http://schemas.microsoft.com/office/drawing/2014/main" id="{C700A15C-05D9-811F-FB53-9A25910462EE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21"/>
            <a:stretch>
              <a:fillRect/>
            </a:stretch>
          </p:blipFill>
          <p:spPr>
            <a:xfrm>
              <a:off x="1946563" y="3362431"/>
              <a:ext cx="2182368" cy="829056"/>
            </a:xfrm>
            <a:prstGeom prst="rect">
              <a:avLst/>
            </a:prstGeom>
          </p:spPr>
        </p:pic>
        <p:sp>
          <p:nvSpPr>
            <p:cNvPr id="66" name="Text 3">
              <a:extLst>
                <a:ext uri="{FF2B5EF4-FFF2-40B4-BE49-F238E27FC236}">
                  <a16:creationId xmlns:a16="http://schemas.microsoft.com/office/drawing/2014/main" id="{0E726A96-D965-B90B-83BA-8AD1D26CC1A7}"/>
                </a:ext>
              </a:extLst>
            </p:cNvPr>
            <p:cNvSpPr/>
            <p:nvPr/>
          </p:nvSpPr>
          <p:spPr>
            <a:xfrm>
              <a:off x="1840601" y="3537296"/>
              <a:ext cx="2412267" cy="2813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ct val="96985"/>
                </a:lnSpc>
                <a:buNone/>
              </a:pPr>
              <a:r>
                <a:rPr lang="en-US" sz="2800" dirty="0">
                  <a:solidFill>
                    <a:srgbClr val="000000"/>
                  </a:solidFill>
                  <a:latin typeface="Arial" panose="020B0604020202020204" pitchFamily="34" charset="0"/>
                  <a:ea typeface="Roboto" pitchFamily="34" charset="-122"/>
                  <a:cs typeface="Arial" panose="020B0604020202020204" pitchFamily="34" charset="0"/>
                </a:rPr>
                <a:t>Differential Expression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7" name="Image 7" descr="preencoded.png">
              <a:extLst>
                <a:ext uri="{FF2B5EF4-FFF2-40B4-BE49-F238E27FC236}">
                  <a16:creationId xmlns:a16="http://schemas.microsoft.com/office/drawing/2014/main" id="{E80388A7-00CE-1CC6-D2B0-B316A69D9C4B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24"/>
            <a:stretch>
              <a:fillRect/>
            </a:stretch>
          </p:blipFill>
          <p:spPr>
            <a:xfrm rot="5400000">
              <a:off x="5416869" y="3021482"/>
              <a:ext cx="707136" cy="173736"/>
            </a:xfrm>
            <a:prstGeom prst="rect">
              <a:avLst/>
            </a:prstGeom>
          </p:spPr>
        </p:pic>
        <p:pic>
          <p:nvPicPr>
            <p:cNvPr id="68" name="Image 8" descr="preencoded.png">
              <a:extLst>
                <a:ext uri="{FF2B5EF4-FFF2-40B4-BE49-F238E27FC236}">
                  <a16:creationId xmlns:a16="http://schemas.microsoft.com/office/drawing/2014/main" id="{464C8F52-9335-C553-6D3A-44C7C9AE7B1B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25"/>
            <a:stretch>
              <a:fillRect/>
            </a:stretch>
          </p:blipFill>
          <p:spPr>
            <a:xfrm rot="5400000">
              <a:off x="2597311" y="3043631"/>
              <a:ext cx="707136" cy="173736"/>
            </a:xfrm>
            <a:prstGeom prst="rect">
              <a:avLst/>
            </a:prstGeom>
          </p:spPr>
        </p:pic>
        <p:pic>
          <p:nvPicPr>
            <p:cNvPr id="69" name="Image 9" descr="preencoded.png">
              <a:extLst>
                <a:ext uri="{FF2B5EF4-FFF2-40B4-BE49-F238E27FC236}">
                  <a16:creationId xmlns:a16="http://schemas.microsoft.com/office/drawing/2014/main" id="{18D18795-9A0B-77FE-89D0-F5BAA27F436F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26"/>
            <a:stretch>
              <a:fillRect/>
            </a:stretch>
          </p:blipFill>
          <p:spPr>
            <a:xfrm>
              <a:off x="5142095" y="4745129"/>
              <a:ext cx="1307592" cy="829056"/>
            </a:xfrm>
            <a:prstGeom prst="rect">
              <a:avLst/>
            </a:prstGeom>
          </p:spPr>
        </p:pic>
        <p:sp>
          <p:nvSpPr>
            <p:cNvPr id="70" name="Text 4">
              <a:extLst>
                <a:ext uri="{FF2B5EF4-FFF2-40B4-BE49-F238E27FC236}">
                  <a16:creationId xmlns:a16="http://schemas.microsoft.com/office/drawing/2014/main" id="{C4B84D12-C7CE-EE6B-9E0B-533B7C485F22}"/>
                </a:ext>
              </a:extLst>
            </p:cNvPr>
            <p:cNvSpPr/>
            <p:nvPr/>
          </p:nvSpPr>
          <p:spPr>
            <a:xfrm>
              <a:off x="5316768" y="4943011"/>
              <a:ext cx="922231" cy="22362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ct val="96985"/>
                </a:lnSpc>
                <a:buNone/>
              </a:pPr>
              <a:r>
                <a:rPr lang="en-US" sz="2800" dirty="0">
                  <a:solidFill>
                    <a:srgbClr val="000000"/>
                  </a:solidFill>
                  <a:latin typeface="Arial" panose="020B0604020202020204" pitchFamily="34" charset="0"/>
                  <a:ea typeface="Roboto" pitchFamily="34" charset="-122"/>
                  <a:cs typeface="Arial" panose="020B0604020202020204" pitchFamily="34" charset="0"/>
                </a:rPr>
                <a:t>69 DMRs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1" name="Image 10" descr="preencoded.png">
              <a:extLst>
                <a:ext uri="{FF2B5EF4-FFF2-40B4-BE49-F238E27FC236}">
                  <a16:creationId xmlns:a16="http://schemas.microsoft.com/office/drawing/2014/main" id="{1870FF40-29A7-A47E-20CC-C2DC40FDC49A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26"/>
            <a:stretch>
              <a:fillRect/>
            </a:stretch>
          </p:blipFill>
          <p:spPr>
            <a:xfrm>
              <a:off x="2311288" y="4760546"/>
              <a:ext cx="1307592" cy="829056"/>
            </a:xfrm>
            <a:prstGeom prst="rect">
              <a:avLst/>
            </a:prstGeom>
          </p:spPr>
        </p:pic>
        <p:sp>
          <p:nvSpPr>
            <p:cNvPr id="72" name="Text 5">
              <a:extLst>
                <a:ext uri="{FF2B5EF4-FFF2-40B4-BE49-F238E27FC236}">
                  <a16:creationId xmlns:a16="http://schemas.microsoft.com/office/drawing/2014/main" id="{04153022-9620-DC10-C770-3D5BFE669DF8}"/>
                </a:ext>
              </a:extLst>
            </p:cNvPr>
            <p:cNvSpPr/>
            <p:nvPr/>
          </p:nvSpPr>
          <p:spPr>
            <a:xfrm>
              <a:off x="2504254" y="4953493"/>
              <a:ext cx="901261" cy="22362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ct val="96985"/>
                </a:lnSpc>
                <a:buNone/>
              </a:pPr>
              <a:r>
                <a:rPr lang="en-US" sz="2800" dirty="0">
                  <a:solidFill>
                    <a:srgbClr val="000000"/>
                  </a:solidFill>
                  <a:latin typeface="Arial" panose="020B0604020202020204" pitchFamily="34" charset="0"/>
                  <a:ea typeface="Roboto" pitchFamily="34" charset="-122"/>
                  <a:cs typeface="Arial" panose="020B0604020202020204" pitchFamily="34" charset="0"/>
                </a:rPr>
                <a:t>346 DEGs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4" name="Image 11" descr="preencoded.png">
              <a:extLst>
                <a:ext uri="{FF2B5EF4-FFF2-40B4-BE49-F238E27FC236}">
                  <a16:creationId xmlns:a16="http://schemas.microsoft.com/office/drawing/2014/main" id="{58912835-D92B-376A-0FB9-74B881BB17AA}"/>
                </a:ext>
              </a:extLst>
            </p:cNvPr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25"/>
            <a:stretch>
              <a:fillRect/>
            </a:stretch>
          </p:blipFill>
          <p:spPr>
            <a:xfrm rot="5400000">
              <a:off x="5416866" y="4362235"/>
              <a:ext cx="707136" cy="173736"/>
            </a:xfrm>
            <a:prstGeom prst="rect">
              <a:avLst/>
            </a:prstGeom>
          </p:spPr>
        </p:pic>
        <p:pic>
          <p:nvPicPr>
            <p:cNvPr id="76" name="Image 12" descr="preencoded.png">
              <a:extLst>
                <a:ext uri="{FF2B5EF4-FFF2-40B4-BE49-F238E27FC236}">
                  <a16:creationId xmlns:a16="http://schemas.microsoft.com/office/drawing/2014/main" id="{4D7519E7-F304-8835-1497-82F9B028DB57}"/>
                </a:ext>
              </a:extLst>
            </p:cNvPr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27"/>
            <a:stretch>
              <a:fillRect/>
            </a:stretch>
          </p:blipFill>
          <p:spPr>
            <a:xfrm rot="5400000">
              <a:off x="2597308" y="4384386"/>
              <a:ext cx="707136" cy="173736"/>
            </a:xfrm>
            <a:prstGeom prst="rect">
              <a:avLst/>
            </a:prstGeom>
          </p:spPr>
        </p:pic>
        <p:pic>
          <p:nvPicPr>
            <p:cNvPr id="77" name="Image 13" descr="preencoded.png">
              <a:extLst>
                <a:ext uri="{FF2B5EF4-FFF2-40B4-BE49-F238E27FC236}">
                  <a16:creationId xmlns:a16="http://schemas.microsoft.com/office/drawing/2014/main" id="{95E44417-2A84-133D-70B3-BCE0FEA07C44}"/>
                </a:ext>
              </a:extLst>
            </p:cNvPr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28"/>
            <a:stretch>
              <a:fillRect/>
            </a:stretch>
          </p:blipFill>
          <p:spPr>
            <a:xfrm rot="3045927">
              <a:off x="4994384" y="5322169"/>
              <a:ext cx="173736" cy="707136"/>
            </a:xfrm>
            <a:prstGeom prst="rect">
              <a:avLst/>
            </a:prstGeom>
          </p:spPr>
        </p:pic>
        <p:pic>
          <p:nvPicPr>
            <p:cNvPr id="78" name="Image 14" descr="preencoded.png">
              <a:extLst>
                <a:ext uri="{FF2B5EF4-FFF2-40B4-BE49-F238E27FC236}">
                  <a16:creationId xmlns:a16="http://schemas.microsoft.com/office/drawing/2014/main" id="{66DE0652-989F-FA08-A563-AEBBD77BA1AE}"/>
                </a:ext>
              </a:extLst>
            </p:cNvPr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29"/>
            <a:stretch>
              <a:fillRect/>
            </a:stretch>
          </p:blipFill>
          <p:spPr>
            <a:xfrm rot="7993331">
              <a:off x="3597902" y="5323570"/>
              <a:ext cx="173736" cy="707136"/>
            </a:xfrm>
            <a:prstGeom prst="rect">
              <a:avLst/>
            </a:prstGeom>
          </p:spPr>
        </p:pic>
        <p:pic>
          <p:nvPicPr>
            <p:cNvPr id="81" name="Image 3" descr="preencoded.png">
              <a:extLst>
                <a:ext uri="{FF2B5EF4-FFF2-40B4-BE49-F238E27FC236}">
                  <a16:creationId xmlns:a16="http://schemas.microsoft.com/office/drawing/2014/main" id="{03C714FD-AD90-E588-B1F8-39B1E92AF500}"/>
                </a:ext>
              </a:extLst>
            </p:cNvPr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23"/>
            <a:stretch>
              <a:fillRect/>
            </a:stretch>
          </p:blipFill>
          <p:spPr>
            <a:xfrm rot="5880845">
              <a:off x="3133215" y="874479"/>
              <a:ext cx="1087331" cy="1298402"/>
            </a:xfrm>
            <a:prstGeom prst="rect">
              <a:avLst/>
            </a:prstGeom>
          </p:spPr>
        </p:pic>
        <p:pic>
          <p:nvPicPr>
            <p:cNvPr id="83" name="Image 15" descr="preencoded.png">
              <a:extLst>
                <a:ext uri="{FF2B5EF4-FFF2-40B4-BE49-F238E27FC236}">
                  <a16:creationId xmlns:a16="http://schemas.microsoft.com/office/drawing/2014/main" id="{0D1E729E-CA54-1557-C794-67F9877411F8}"/>
                </a:ext>
              </a:extLst>
            </p:cNvPr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30"/>
            <a:stretch>
              <a:fillRect/>
            </a:stretch>
          </p:blipFill>
          <p:spPr>
            <a:xfrm>
              <a:off x="2647528" y="5631089"/>
              <a:ext cx="3591471" cy="829056"/>
            </a:xfrm>
            <a:prstGeom prst="rect">
              <a:avLst/>
            </a:prstGeom>
          </p:spPr>
        </p:pic>
        <p:sp>
          <p:nvSpPr>
            <p:cNvPr id="84" name="Text 6">
              <a:extLst>
                <a:ext uri="{FF2B5EF4-FFF2-40B4-BE49-F238E27FC236}">
                  <a16:creationId xmlns:a16="http://schemas.microsoft.com/office/drawing/2014/main" id="{88807D56-4DAE-7D03-8908-20E24643502C}"/>
                </a:ext>
              </a:extLst>
            </p:cNvPr>
            <p:cNvSpPr/>
            <p:nvPr/>
          </p:nvSpPr>
          <p:spPr>
            <a:xfrm>
              <a:off x="2647527" y="5862622"/>
              <a:ext cx="3616763" cy="37109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ct val="96985"/>
                </a:lnSpc>
                <a:buNone/>
              </a:pPr>
              <a:r>
                <a:rPr lang="en-US" sz="2800" dirty="0">
                  <a:solidFill>
                    <a:srgbClr val="000000"/>
                  </a:solidFill>
                  <a:latin typeface="Arial" panose="020B0604020202020204" pitchFamily="34" charset="0"/>
                  <a:ea typeface="Roboto" pitchFamily="34" charset="-122"/>
                  <a:cs typeface="Arial" panose="020B0604020202020204" pitchFamily="34" charset="0"/>
                </a:rPr>
                <a:t>Integration &amp; Pathway Enrichment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B726B0B2-E2E9-3440-D59E-BF9F66551536}"/>
              </a:ext>
            </a:extLst>
          </p:cNvPr>
          <p:cNvSpPr txBox="1"/>
          <p:nvPr/>
        </p:nvSpPr>
        <p:spPr>
          <a:xfrm>
            <a:off x="4573153" y="24338763"/>
            <a:ext cx="5343227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496F63"/>
                </a:solidFill>
                <a:latin typeface="Aptos Slab SemiBold" panose="020F0502020204030204" pitchFamily="34" charset="0"/>
                <a:cs typeface="Arial" panose="020B0604020202020204" pitchFamily="34" charset="0"/>
              </a:rPr>
              <a:t>Methods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1CD8524-F51F-62DA-DE57-CC9CFAEC298A}"/>
              </a:ext>
            </a:extLst>
          </p:cNvPr>
          <p:cNvSpPr txBox="1"/>
          <p:nvPr/>
        </p:nvSpPr>
        <p:spPr>
          <a:xfrm>
            <a:off x="4573153" y="21507333"/>
            <a:ext cx="5343227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496F63"/>
                </a:solidFill>
                <a:latin typeface="Aptos Slab SemiBold" panose="020F0502020204030204" pitchFamily="34" charset="0"/>
                <a:cs typeface="Arial" panose="020B0604020202020204" pitchFamily="34" charset="0"/>
              </a:rPr>
              <a:t>Objective</a:t>
            </a:r>
          </a:p>
        </p:txBody>
      </p:sp>
      <p:pic>
        <p:nvPicPr>
          <p:cNvPr id="28" name="Picture 27" descr="A diagram of a medical procedure&#10;&#10;Description automatically generated">
            <a:extLst>
              <a:ext uri="{FF2B5EF4-FFF2-40B4-BE49-F238E27FC236}">
                <a16:creationId xmlns:a16="http://schemas.microsoft.com/office/drawing/2014/main" id="{BAAAC5DA-EBE4-AF38-250D-A081092B2169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694541" y="7647386"/>
            <a:ext cx="10910001" cy="7637001"/>
          </a:xfrm>
          <a:prstGeom prst="rect">
            <a:avLst/>
          </a:prstGeom>
        </p:spPr>
      </p:pic>
      <p:pic>
        <p:nvPicPr>
          <p:cNvPr id="30" name="Picture 29" descr="A diagram of a group of people in uniform&#10;&#10;Description automatically generated">
            <a:extLst>
              <a:ext uri="{FF2B5EF4-FFF2-40B4-BE49-F238E27FC236}">
                <a16:creationId xmlns:a16="http://schemas.microsoft.com/office/drawing/2014/main" id="{EDCB5CD2-DD71-9E6C-1363-CD5562A7AADB}"/>
              </a:ext>
            </a:extLst>
          </p:cNvPr>
          <p:cNvPicPr>
            <a:picLocks noChangeAspect="1"/>
          </p:cNvPicPr>
          <p:nvPr/>
        </p:nvPicPr>
        <p:blipFill rotWithShape="1">
          <a:blip r:embed="rId32"/>
          <a:srcRect t="19892" b="13083"/>
          <a:stretch/>
        </p:blipFill>
        <p:spPr>
          <a:xfrm>
            <a:off x="1219969" y="16131313"/>
            <a:ext cx="11691428" cy="5485259"/>
          </a:xfrm>
          <a:prstGeom prst="rect">
            <a:avLst/>
          </a:prstGeom>
        </p:spPr>
      </p:pic>
      <p:pic>
        <p:nvPicPr>
          <p:cNvPr id="35" name="Picture 34" descr="A diagram of a medical flow&#10;&#10;Description automatically generated with medium confidence">
            <a:extLst>
              <a:ext uri="{FF2B5EF4-FFF2-40B4-BE49-F238E27FC236}">
                <a16:creationId xmlns:a16="http://schemas.microsoft.com/office/drawing/2014/main" id="{41BB8EE1-3EDE-6D92-710A-BCCA69D90DC1}"/>
              </a:ext>
            </a:extLst>
          </p:cNvPr>
          <p:cNvPicPr>
            <a:picLocks noChangeAspect="1"/>
          </p:cNvPicPr>
          <p:nvPr/>
        </p:nvPicPr>
        <p:blipFill rotWithShape="1">
          <a:blip r:embed="rId33"/>
          <a:srcRect t="29944" b="36824"/>
          <a:stretch/>
        </p:blipFill>
        <p:spPr>
          <a:xfrm>
            <a:off x="14852125" y="27781464"/>
            <a:ext cx="20059610" cy="466633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26" name="Picture 2" descr="All NIAMS News | NIAMS">
            <a:extLst>
              <a:ext uri="{FF2B5EF4-FFF2-40B4-BE49-F238E27FC236}">
                <a16:creationId xmlns:a16="http://schemas.microsoft.com/office/drawing/2014/main" id="{A6FA5BA5-F697-42A6-F31E-3EFBDD459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9600" y="30117695"/>
            <a:ext cx="3407052" cy="2441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806515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612fbebf6cb69143fff978"/>
  <p:tag name="FIGURESLIDEID" val="815f9cba-f9da-4031-8811-426b76714764"/>
  <p:tag name="SELECTIONIDS" val="914cb8f4-bf69-4f72-9ea6-5e4c4ec15943"/>
  <p:tag name="TRANSPARENTBACKGROUND" val="true"/>
  <p:tag name="VERSION" val="1784758112669"/>
  <p:tag name="TITLE" val="Overview"/>
  <p:tag name="CREATORNAME" val="Khalid Freij"/>
  <p:tag name="DATEINSERTED" val="1784758112323"/>
  <p:tag name="DPI" val="300"/>
  <p:tag name="BIOJSON" val="{&quot;id&quot;:&quot;7649f7cc-2230-4066-9e92-b5b5799b7586&quot;,&quot;objects&quot;:{&quot;914cb8f4-bf69-4f72-9ea6-5e4c4ec15943&quot;:{&quot;type&quot;:&quot;FIGURE_OBJECT&quot;,&quot;id&quot;:&quot;914cb8f4-bf69-4f72-9ea6-5e4c4ec15943&quot;,&quot;relativeTransform&quot;:{&quot;translate&quot;:{&quot;x&quot;:-223.47709802711788,&quot;y&quot;:-164.94899547587002},&quot;rotate&quot;:0,&quot;skewX&quot;:0,&quot;scale&quot;:{&quot;x&quot;:1,&quot;y&quot;:1}},&quot;opacity&quot;:1,&quot;path&quot;:{&quot;type&quot;:&quot;RECT&quot;,&quot;size&quot;:{&quot;x&quot;:211.14040393290827,&quot;y&quot;:69.07679881755635},&quot;cornerRounding&quot;:{&quot;type&quot;:&quot;ARC_LENGTH&quot;,&quot;global&quot;:39.269908169872416}},&quot;pathStyles&quot;:[{&quot;type&quot;:&quot;FILL&quot;,&quot;fillStyle&quot;:&quot;rgba(124, 124, 124, 0.44)&quot;},{&quot;type&quot;:&quot;STROKE&quot;,&quot;strokeStyle&quot;:&quot;rgba(27, 27, 27, 1)&quot;,&quot;lineWidth&quot;:2,&quot;lineJoin&quot;:&quot;round&quot;}],&quot;isLocked&quot;:false,&quot;parent&quot;:{&quot;type&quot;:&quot;CHILD&quot;,&quot;parentId&quot;:&quot;815f9cba-f9da-4031-8811-426b76714764&quot;,&quot;order&quot;:&quot;4&quot;},&quot;layout&quot;:{&quot;sizeRatio&quot;:{&quot;x&quot;:0.88,&quot;y&quot;:0.88},&quot;keepAspectRatio&quot;:false}},&quot;8b6fe511-533c-4ac7-a18b-2ffabeeb7f86&quot;:{&quot;id&quot;:&quot;8b6fe511-533c-4ac7-a18b-2ffabeeb7f86&quot;,&quot;type&quot;:&quot;FIGURE_OBJECT&quot;,&quot;relativeTransform&quot;:{&quot;translate&quot;:{&quot;x&quot;:0,&quot;y&quot;:0},&quot;rotate&quot;:0,&quot;skewX&quot;:0,&quot;scale&quot;:{&quot;x&quot;:1,&quot;y&quot;:1}},&quot;text&quot;:{&quot;textData&quot;:{&quot;lineSpacing&quot;:&quot;normal&quot;,&quot;alignment&quot;:&quot;center&quot;,&quot;verticalAlign&quot;:&quot;TOP&quot;,&quot;lines&quot;:[{&quot;runs&quot;:[],&quot;text&quot;:&quot;&quot;,&quot;baseStyle&quot;:{&quot;fontFamily&quot;:&quot;Roboto&quot;,&quot;fontSize&quot;:18.666666666666664,&quot;color&quot;:&quot;black&quot;,&quot;fontWeight&quot;:&quot;normal&quot;,&quot;fontStyle&quot;:&quot;normal&quot;,&quot;decoration&quot;:&quot;none&quot;}}]},&quot;format&quot;:&quot;BETTER_TEXT&quot;,&quot;size&quot;:{&quot;x&quot;:185.80355546095927,&quot;y&quot;:2.32},&quot;targetSize&quot;:{&quot;x&quot;:185.80355546095927,&quot;y&quot;:2.32}},&quot;parent&quot;:{&quot;type&quot;:&quot;CHILD&quot;,&quot;parentId&quot;:&quot;914cb8f4-bf69-4f72-9ea6-5e4c4ec15943&quot;,&quot;order&quot;:&quot;5&quot;}},&quot;815f9cba-f9da-4031-8811-426b76714764&quot;:{&quot;id&quot;:&quot;815f9cba-f9da-4031-8811-426b76714764&quot;,&quot;type&quot;:&quot;FIGURE_OBJECT&quot;,&quot;document&quot;:{&quot;type&quot;:&quot;FIGURE&quot;,&quot;canvasType&quot;:&quot;FIGURE&quot;,&quot;units&quot;:&quot;px&quot;},&quot;parent&quot;:{&quot;parentId&quot;:&quot;7649f7cc-2230-4066-9e92-b5b5799b7586&quot;,&quot;type&quot;:&quot;DOCUMENT&quot;,&quot;order&quot;:&quot;5&quot;}},&quot;7649f7cc-2230-4066-9e92-b5b5799b7586&quot;:{&quot;id&quot;:&quot;7649f7cc-2230-4066-9e92-b5b5799b7586&quot;,&quot;type&quot;:&quot;FIGURE_OBJECT&quot;,&quot;document&quot;:{&quot;type&quot;:&quot;DOCUMENT_GROUP&quot;,&quot;canvasType&quot;:&quot;FIGURE&quot;,&quot;units&quot;:&quot;px&quot;}}}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612fbebf6cb69143fff978"/>
  <p:tag name="FIGURESLIDEID" val="815f9cba-f9da-4031-8811-426b76714764"/>
  <p:tag name="SELECTIONIDS" val="172e03a6-5ea2-4b5f-a142-172b8056a988"/>
  <p:tag name="TRANSPARENTBACKGROUND" val="true"/>
  <p:tag name="VERSION" val="1784758112669"/>
  <p:tag name="TITLE" val="Overview"/>
  <p:tag name="CREATORNAME" val="Khalid Freij"/>
  <p:tag name="DATEINSERTED" val="1784758112323"/>
  <p:tag name="DPI" val="300"/>
  <p:tag name="BIOJSON" val="{&quot;id&quot;:&quot;7649f7cc-2230-4066-9e92-b5b5799b7586&quot;,&quot;objects&quot;:{&quot;172e03a6-5ea2-4b5f-a142-172b8056a988&quot;:{&quot;type&quot;:&quot;FIGURE_OBJECT&quot;,&quot;id&quot;:&quot;172e03a6-5ea2-4b5f-a142-172b8056a988&quot;,&quot;relativeTransform&quot;:{&quot;translate&quot;:{&quot;x&quot;:285.3097384214135,&quot;y&quot;:132.24950645326135},&quot;rotate&quot;:0,&quot;skewX&quot;:0,&quot;scale&quot;:{&quot;x&quot;:1,&quot;y&quot;:1}},&quot;opacity&quot;:1,&quot;path&quot;:{&quot;type&quot;:&quot;RECT&quot;,&quot;size&quot;:{&quot;x&quot;:119.34838236697733,&quot;y&quot;:69.07679881755635},&quot;cornerRounding&quot;:{&quot;type&quot;:&quot;ARC_LENGTH&quot;,&quot;global&quot;:39.269908169872416}},&quot;pathStyles&quot;:[{&quot;type&quot;:&quot;FILL&quot;,&quot;fillStyle&quot;:&quot;rgba(124, 124, 124, 0.44)&quot;},{&quot;type&quot;:&quot;STROKE&quot;,&quot;strokeStyle&quot;:&quot;rgba(27, 27, 27, 1)&quot;,&quot;lineWidth&quot;:2,&quot;lineJoin&quot;:&quot;round&quot;}],&quot;isLocked&quot;:false,&quot;parent&quot;:{&quot;type&quot;:&quot;CHILD&quot;,&quot;parentId&quot;:&quot;815f9cba-f9da-4031-8811-426b76714764&quot;,&quot;order&quot;:&quot;9987&quot;},&quot;layout&quot;:{&quot;sizeRatio&quot;:{&quot;x&quot;:0.88,&quot;y&quot;:0.88},&quot;keepAspectRatio&quot;:false}},&quot;6c4a9756-ebb8-439b-856e-5d2c8233e0f0&quot;:{&quot;id&quot;:&quot;6c4a9756-ebb8-439b-856e-5d2c8233e0f0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],&quot;text&quot;:&quot;&quot;,&quot;baseStyle&quot;:{&quot;fontFamily&quot;:&quot;Roboto&quot;,&quot;fontSize&quot;:18.666666666666664,&quot;color&quot;:&quot;black&quot;,&quot;fontWeight&quot;:&quot;normal&quot;,&quot;fontStyle&quot;:&quot;normal&quot;,&quot;decoration&quot;:&quot;none&quot;}}]},&quot;format&quot;:&quot;BETTER_TEXT&quot;,&quot;size&quot;:{&quot;x&quot;:105.02657648294004,&quot;y&quot;:22},&quot;targetSize&quot;:{&quot;x&quot;:105.02657648294004,&quot;y&quot;:2}},&quot;parent&quot;:{&quot;type&quot;:&quot;CHILD&quot;,&quot;parentId&quot;:&quot;172e03a6-5ea2-4b5f-a142-172b8056a988&quot;,&quot;order&quot;:&quot;5&quot;}},&quot;815f9cba-f9da-4031-8811-426b76714764&quot;:{&quot;id&quot;:&quot;815f9cba-f9da-4031-8811-426b76714764&quot;,&quot;type&quot;:&quot;FIGURE_OBJECT&quot;,&quot;document&quot;:{&quot;type&quot;:&quot;FIGURE&quot;,&quot;canvasType&quot;:&quot;FIGURE&quot;,&quot;units&quot;:&quot;px&quot;},&quot;parent&quot;:{&quot;parentId&quot;:&quot;7649f7cc-2230-4066-9e92-b5b5799b7586&quot;,&quot;type&quot;:&quot;DOCUMENT&quot;,&quot;order&quot;:&quot;5&quot;}},&quot;7649f7cc-2230-4066-9e92-b5b5799b7586&quot;:{&quot;id&quot;:&quot;7649f7cc-2230-4066-9e92-b5b5799b7586&quot;,&quot;type&quot;:&quot;FIGURE_OBJECT&quot;,&quot;document&quot;:{&quot;type&quot;:&quot;DOCUMENT_GROUP&quot;,&quot;canvasType&quot;:&quot;FIGURE&quot;,&quot;units&quot;:&quot;px&quot;}}}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612fbebf6cb69143fff978"/>
  <p:tag name="FIGURESLIDEID" val="815f9cba-f9da-4031-8811-426b76714764"/>
  <p:tag name="SELECTIONIDS" val="be952ab2-ea02-438f-9c6e-5ba2157b7153"/>
  <p:tag name="TRANSPARENTBACKGROUND" val="true"/>
  <p:tag name="VERSION" val="1784758112669"/>
  <p:tag name="TITLE" val="Overview"/>
  <p:tag name="CREATORNAME" val="Khalid Freij"/>
  <p:tag name="DATEINSERTED" val="1784758112323"/>
  <p:tag name="DPI" val="300"/>
  <p:tag name="BIOJSON" val="{&quot;id&quot;:&quot;7649f7cc-2230-4066-9e92-b5b5799b7586&quot;,&quot;objects&quot;:{&quot;be952ab2-ea02-438f-9c6e-5ba2157b7153&quot;:{&quot;type&quot;:&quot;FIGURE_OBJECT&quot;,&quot;id&quot;:&quot;be952ab2-ea02-438f-9c6e-5ba2157b7153&quot;,&quot;relativeTransform&quot;:{&quot;translate&quot;:{&quot;x&quot;:227.9210633499952,&quot;y&quot;:-53.99181314011772},&quot;rotate&quot;:0,&quot;skewX&quot;:0,&quot;scale&quot;:{&quot;x&quot;:1,&quot;y&quot;:1}},&quot;opacity&quot;:1,&quot;path&quot;:{&quot;type&quot;:&quot;POLY_LINE&quot;,&quot;points&quot;:[{&quot;x&quot;:-64.75181934530917,&quot;y&quot;:-109.55593189383806},{&quot;x&quot;:-8.561640247831221,&quot;y&quot;:-109.55593189383806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23232300&quot;,&quot;1&quot;:&quot;#232323&quot;,&quot;0.45&quot;:&quot;#232323&quot;}},&quot;lineWidth&quot;:2.101869544856046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815f9cba-f9da-4031-8811-426b76714764&quot;,&quot;order&quot;:&quot;9992&quot;},&quot;connectorInfo&quot;:{&quot;type&quot;:&quot;LINE&quot;,&quot;offset&quot;:{&quot;x&quot;:0,&quot;y&quot;:0},&quot;bending&quot;:0.1,&quot;customized&quot;:false}},&quot;815f9cba-f9da-4031-8811-426b76714764&quot;:{&quot;id&quot;:&quot;815f9cba-f9da-4031-8811-426b76714764&quot;,&quot;type&quot;:&quot;FIGURE_OBJECT&quot;,&quot;document&quot;:{&quot;type&quot;:&quot;FIGURE&quot;,&quot;canvasType&quot;:&quot;FIGURE&quot;,&quot;units&quot;:&quot;px&quot;},&quot;parent&quot;:{&quot;parentId&quot;:&quot;7649f7cc-2230-4066-9e92-b5b5799b7586&quot;,&quot;type&quot;:&quot;DOCUMENT&quot;,&quot;order&quot;:&quot;5&quot;}},&quot;7649f7cc-2230-4066-9e92-b5b5799b7586&quot;:{&quot;id&quot;:&quot;7649f7cc-2230-4066-9e92-b5b5799b7586&quot;,&quot;type&quot;:&quot;FIGURE_OBJECT&quot;,&quot;document&quot;:{&quot;type&quot;:&quot;DOCUMENT_GROUP&quot;,&quot;canvasType&quot;:&quot;FIGURE&quot;,&quot;units&quot;:&quot;px&quot;}}}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612fbebf6cb69143fff978"/>
  <p:tag name="FIGURESLIDEID" val="815f9cba-f9da-4031-8811-426b76714764"/>
  <p:tag name="SELECTIONIDS" val="12829535-56c1-4ff6-b923-bc5d479a8d5a"/>
  <p:tag name="TRANSPARENTBACKGROUND" val="true"/>
  <p:tag name="VERSION" val="1784758112669"/>
  <p:tag name="TITLE" val="Overview"/>
  <p:tag name="CREATORNAME" val="Khalid Freij"/>
  <p:tag name="DATEINSERTED" val="1784758112323"/>
  <p:tag name="DPI" val="300"/>
  <p:tag name="BIOJSON" val="{&quot;id&quot;:&quot;7649f7cc-2230-4066-9e92-b5b5799b7586&quot;,&quot;objects&quot;:{&quot;12829535-56c1-4ff6-b923-bc5d479a8d5a&quot;:{&quot;type&quot;:&quot;FIGURE_OBJECT&quot;,&quot;id&quot;:&quot;12829535-56c1-4ff6-b923-bc5d479a8d5a&quot;,&quot;relativeTransform&quot;:{&quot;translate&quot;:{&quot;x&quot;:230.24672752324878,&quot;y&quot;:242.02475535804945},&quot;rotate&quot;:0,&quot;skewX&quot;:0,&quot;scale&quot;:{&quot;x&quot;:1,&quot;y&quot;:1}},&quot;opacity&quot;:1,&quot;path&quot;:{&quot;type&quot;:&quot;POLY_LINE&quot;,&quot;points&quot;:[{&quot;x&quot;:-64.75181934530917,&quot;y&quot;:-109.55593189383806},{&quot;x&quot;:-8.561640247831221,&quot;y&quot;:-109.55593189383806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23232300&quot;,&quot;1&quot;:&quot;#232323&quot;,&quot;0.45&quot;:&quot;#232323&quot;}},&quot;lineWidth&quot;:2.101869544856046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815f9cba-f9da-4031-8811-426b76714764&quot;,&quot;order&quot;:&quot;9995&quot;},&quot;connectorInfo&quot;:{&quot;type&quot;:&quot;LINE&quot;,&quot;offset&quot;:{&quot;x&quot;:0,&quot;y&quot;:0},&quot;bending&quot;:0.1,&quot;customized&quot;:false}},&quot;815f9cba-f9da-4031-8811-426b76714764&quot;:{&quot;id&quot;:&quot;815f9cba-f9da-4031-8811-426b76714764&quot;,&quot;type&quot;:&quot;FIGURE_OBJECT&quot;,&quot;document&quot;:{&quot;type&quot;:&quot;FIGURE&quot;,&quot;canvasType&quot;:&quot;FIGURE&quot;,&quot;units&quot;:&quot;px&quot;},&quot;parent&quot;:{&quot;parentId&quot;:&quot;7649f7cc-2230-4066-9e92-b5b5799b7586&quot;,&quot;type&quot;:&quot;DOCUMENT&quot;,&quot;order&quot;:&quot;5&quot;}},&quot;7649f7cc-2230-4066-9e92-b5b5799b7586&quot;:{&quot;id&quot;:&quot;7649f7cc-2230-4066-9e92-b5b5799b7586&quot;,&quot;type&quot;:&quot;FIGURE_OBJECT&quot;,&quot;document&quot;:{&quot;type&quot;:&quot;DOCUMENT_GROUP&quot;,&quot;canvasType&quot;:&quot;FIGURE&quot;,&quot;units&quot;:&quot;px&quot;}}}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612fbebf6cb69143fff978"/>
  <p:tag name="FIGURESLIDEID" val="815f9cba-f9da-4031-8811-426b76714764"/>
  <p:tag name="SELECTIONIDS" val="df0b53dc-2e20-43e2-a61c-4349930217e6"/>
  <p:tag name="TRANSPARENTBACKGROUND" val="true"/>
  <p:tag name="VERSION" val="1784758112669"/>
  <p:tag name="TITLE" val="Overview"/>
  <p:tag name="CREATORNAME" val="Khalid Freij"/>
  <p:tag name="DATEINSERTED" val="1784758112323"/>
  <p:tag name="DPI" val="300"/>
  <p:tag name="BIOJSON" val="{&quot;id&quot;:&quot;7649f7cc-2230-4066-9e92-b5b5799b7586&quot;,&quot;objects&quot;:{&quot;df0b53dc-2e20-43e2-a61c-4349930217e6&quot;:{&quot;type&quot;:&quot;FIGURE_OBJECT&quot;,&quot;id&quot;:&quot;df0b53dc-2e20-43e2-a61c-4349930217e6&quot;,&quot;relativeTransform&quot;:{&quot;translate&quot;:{&quot;x&quot;:178.33891701207057,&quot;y&quot;:-63.607223900068576},&quot;rotate&quot;:1.5707963267948966,&quot;skewX&quot;:0,&quot;scale&quot;:{&quot;x&quot;:0.9999999999999999,&quot;y&quot;:0.9999999999999999}},&quot;opacity&quot;:1,&quot;path&quot;:{&quot;type&quot;:&quot;POLY_LINE&quot;,&quot;points&quot;:[{&quot;x&quot;:-64.75181934530917,&quot;y&quot;:-109.55593189383806},{&quot;x&quot;:-8.561640247831221,&quot;y&quot;:-109.55593189383806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23232300&quot;,&quot;1&quot;:&quot;#232323&quot;,&quot;0.45&quot;:&quot;#232323&quot;}},&quot;lineWidth&quot;:2.101869544856046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815f9cba-f9da-4031-8811-426b76714764&quot;,&quot;order&quot;:&quot;9997&quot;},&quot;connectorInfo&quot;:{&quot;type&quot;:&quot;LINE&quot;,&quot;offset&quot;:{&quot;x&quot;:0,&quot;y&quot;:0},&quot;bending&quot;:0.1,&quot;customized&quot;:false}},&quot;815f9cba-f9da-4031-8811-426b76714764&quot;:{&quot;id&quot;:&quot;815f9cba-f9da-4031-8811-426b76714764&quot;,&quot;type&quot;:&quot;FIGURE_OBJECT&quot;,&quot;document&quot;:{&quot;type&quot;:&quot;FIGURE&quot;,&quot;canvasType&quot;:&quot;FIGURE&quot;,&quot;units&quot;:&quot;px&quot;},&quot;parent&quot;:{&quot;parentId&quot;:&quot;7649f7cc-2230-4066-9e92-b5b5799b7586&quot;,&quot;type&quot;:&quot;DOCUMENT&quot;,&quot;order&quot;:&quot;5&quot;}},&quot;7649f7cc-2230-4066-9e92-b5b5799b7586&quot;:{&quot;id&quot;:&quot;7649f7cc-2230-4066-9e92-b5b5799b7586&quot;,&quot;type&quot;:&quot;FIGURE_OBJECT&quot;,&quot;document&quot;:{&quot;type&quot;:&quot;DOCUMENT_GROUP&quot;,&quot;canvasType&quot;:&quot;FIGURE&quot;,&quot;units&quot;:&quot;px&quot;}}}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612fbebf6cb69143fff978"/>
  <p:tag name="FIGURESLIDEID" val="815f9cba-f9da-4031-8811-426b76714764"/>
  <p:tag name="SELECTIONIDS" val="3874984d-ca3e-4d81-91ea-80bf65724bc3"/>
  <p:tag name="TRANSPARENTBACKGROUND" val="true"/>
  <p:tag name="VERSION" val="1784758112669"/>
  <p:tag name="TITLE" val="Overview"/>
  <p:tag name="CREATORNAME" val="Khalid Freij"/>
  <p:tag name="DATEINSERTED" val="1784758112323"/>
  <p:tag name="DPI" val="300"/>
  <p:tag name="BIOJSON" val="{&quot;id&quot;:&quot;7649f7cc-2230-4066-9e92-b5b5799b7586&quot;,&quot;objects&quot;:{&quot;3874984d-ca3e-4d81-91ea-80bf65724bc3&quot;:{&quot;type&quot;:&quot;FIGURE_OBJECT&quot;,&quot;id&quot;:&quot;3874984d-ca3e-4d81-91ea-80bf65724bc3&quot;,&quot;relativeTransform&quot;:{&quot;translate&quot;:{&quot;x&quot;:395.3487658392688,&quot;y&quot;:30.908257448889273},&quot;rotate&quot;:-1.5707963267948966,&quot;skewX&quot;:0,&quot;scale&quot;:{&quot;x&quot;:0.9999999999999998,&quot;y&quot;:0.9999999999999998}},&quot;opacity&quot;:1,&quot;path&quot;:{&quot;type&quot;:&quot;POLY_LINE&quot;,&quot;points&quot;:[{&quot;x&quot;:-64.75181934530917,&quot;y&quot;:-109.55593189383806},{&quot;x&quot;:-8.561640247831221,&quot;y&quot;:-109.55593189383806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23232300&quot;,&quot;1&quot;:&quot;#232323&quot;,&quot;0.45&quot;:&quot;#232323&quot;}},&quot;lineWidth&quot;:2.101869544856046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815f9cba-f9da-4031-8811-426b76714764&quot;,&quot;order&quot;:&quot;9998&quot;},&quot;connectorInfo&quot;:{&quot;type&quot;:&quot;LINE&quot;,&quot;offset&quot;:{&quot;x&quot;:0,&quot;y&quot;:0},&quot;bending&quot;:0.1,&quot;customized&quot;:false}},&quot;815f9cba-f9da-4031-8811-426b76714764&quot;:{&quot;id&quot;:&quot;815f9cba-f9da-4031-8811-426b76714764&quot;,&quot;type&quot;:&quot;FIGURE_OBJECT&quot;,&quot;document&quot;:{&quot;type&quot;:&quot;FIGURE&quot;,&quot;canvasType&quot;:&quot;FIGURE&quot;,&quot;units&quot;:&quot;px&quot;},&quot;parent&quot;:{&quot;parentId&quot;:&quot;7649f7cc-2230-4066-9e92-b5b5799b7586&quot;,&quot;type&quot;:&quot;DOCUMENT&quot;,&quot;order&quot;:&quot;5&quot;}},&quot;7649f7cc-2230-4066-9e92-b5b5799b7586&quot;:{&quot;id&quot;:&quot;7649f7cc-2230-4066-9e92-b5b5799b7586&quot;,&quot;type&quot;:&quot;FIGURE_OBJECT&quot;,&quot;document&quot;:{&quot;type&quot;:&quot;DOCUMENT_GROUP&quot;,&quot;canvasType&quot;:&quot;FIGURE&quot;,&quot;units&quot;:&quot;px&quot;}}}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612fbebf6cb69143fff978"/>
  <p:tag name="FIGURESLIDEID" val="815f9cba-f9da-4031-8811-426b76714764"/>
  <p:tag name="SELECTIONIDS" val="06869257-163c-4ba4-b58a-f8adf4f06065"/>
  <p:tag name="TRANSPARENTBACKGROUND" val="true"/>
  <p:tag name="VERSION" val="1784758112669"/>
  <p:tag name="TITLE" val="Overview"/>
  <p:tag name="CREATORNAME" val="Khalid Freij"/>
  <p:tag name="DATEINSERTED" val="1784758112323"/>
  <p:tag name="DPI" val="300"/>
  <p:tag name="BIOJSON" val="{&quot;id&quot;:&quot;7649f7cc-2230-4066-9e92-b5b5799b7586&quot;,&quot;objects&quot;:{&quot;06869257-163c-4ba4-b58a-f8adf4f06065&quot;:{&quot;type&quot;:&quot;FIGURE_OBJECT&quot;,&quot;id&quot;:&quot;06869257-163c-4ba4-b58a-f8adf4f06065&quot;,&quot;relativeTransform&quot;:{&quot;translate&quot;:{&quot;x&quot;:0,&quot;y&quot;:0},&quot;rotate&quot;:0,&quot;skewX&quot;:0,&quot;scale&quot;:{&quot;x&quot;:1,&quot;y&quot;:1}},&quot;opacity&quot;:1,&quot;path&quot;:{&quot;type&quot;:&quot;POLY_LINE&quot;,&quot;points&quot;:[{&quot;x&quot;:-415.76448699954796,&quot;y&quot;:-14.683088194847421},{&quot;x&quot;:-324.57766162538326,&quot;y&quot;:97.55878696111296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23232300&quot;,&quot;1&quot;:&quot;#232323&quot;,&quot;0.45&quot;:&quot;#232323&quot;}},&quot;lineWidth&quot;:1.725695628193104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815f9cba-f9da-4031-8811-426b76714764&quot;,&quot;order&quot;:&quot;8&quot;},&quot;connectorInfo&quot;:{&quot;type&quot;:&quot;LINE&quot;,&quot;offset&quot;:{&quot;x&quot;:0,&quot;y&quot;:0},&quot;bending&quot;:0.1,&quot;customized&quot;:false}},&quot;815f9cba-f9da-4031-8811-426b76714764&quot;:{&quot;id&quot;:&quot;815f9cba-f9da-4031-8811-426b76714764&quot;,&quot;type&quot;:&quot;FIGURE_OBJECT&quot;,&quot;document&quot;:{&quot;type&quot;:&quot;FIGURE&quot;,&quot;canvasType&quot;:&quot;FIGURE&quot;,&quot;units&quot;:&quot;px&quot;},&quot;parent&quot;:{&quot;parentId&quot;:&quot;7649f7cc-2230-4066-9e92-b5b5799b7586&quot;,&quot;type&quot;:&quot;DOCUMENT&quot;,&quot;order&quot;:&quot;5&quot;}},&quot;7649f7cc-2230-4066-9e92-b5b5799b7586&quot;:{&quot;id&quot;:&quot;7649f7cc-2230-4066-9e92-b5b5799b7586&quot;,&quot;type&quot;:&quot;FIGURE_OBJECT&quot;,&quot;document&quot;:{&quot;type&quot;:&quot;DOCUMENT_GROUP&quot;,&quot;canvasType&quot;:&quot;FIGURE&quot;,&quot;units&quot;:&quot;px&quot;}}}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612fbebf6cb69143fff978"/>
  <p:tag name="FIGURESLIDEID" val="815f9cba-f9da-4031-8811-426b76714764"/>
  <p:tag name="SELECTIONIDS" val="26c51d70-4aee-4ca6-be12-85515b5280c4"/>
  <p:tag name="TRANSPARENTBACKGROUND" val="true"/>
  <p:tag name="VERSION" val="1784758112669"/>
  <p:tag name="TITLE" val="Overview"/>
  <p:tag name="CREATORNAME" val="Khalid Freij"/>
  <p:tag name="DATEINSERTED" val="1784758112323"/>
  <p:tag name="DPI" val="300"/>
  <p:tag name="BIOJSON" val="{&quot;id&quot;:&quot;7649f7cc-2230-4066-9e92-b5b5799b7586&quot;,&quot;objects&quot;:{&quot;26c51d70-4aee-4ca6-be12-85515b5280c4&quot;:{&quot;type&quot;:&quot;FIGURE_OBJECT&quot;,&quot;id&quot;:&quot;26c51d70-4aee-4ca6-be12-85515b5280c4&quot;,&quot;relativeTransform&quot;:{&quot;translate&quot;:{&quot;x&quot;:296.23484208874953,&quot;y&quot;:-15.539060912940585},&quot;rotate&quot;:0},&quot;opacity&quot;:1,&quot;path&quot;:{&quot;type&quot;:&quot;RECT&quot;,&quot;size&quot;:{&quot;x&quot;:262.277508047138,&quot;y&quot;:69.07679881755635},&quot;cornerRounding&quot;:{&quot;type&quot;:&quot;ARC_LENGTH&quot;,&quot;global&quot;:39.269908169872416}},&quot;pathStyles&quot;:[{&quot;type&quot;:&quot;FILL&quot;,&quot;fillStyle&quot;:&quot;rgba(216, 240, 246, 1)&quot;},{&quot;type&quot;:&quot;STROKE&quot;,&quot;strokeStyle&quot;:&quot;rgba(48, 110, 128, 1)&quot;,&quot;lineWidth&quot;:2,&quot;lineJoin&quot;:&quot;round&quot;}],&quot;isLocked&quot;:false,&quot;parent&quot;:{&quot;type&quot;:&quot;CHILD&quot;,&quot;parentId&quot;:&quot;815f9cba-f9da-4031-8811-426b76714764&quot;,&quot;order&quot;:&quot;99985&quot;},&quot;layout&quot;:{&quot;sizeRatio&quot;:{&quot;x&quot;:0.88,&quot;y&quot;:0.88},&quot;keepAspectRatio&quot;:false}},&quot;8b0375d8-bcf3-4156-b8ed-1102fa64601b&quot;:{&quot;id&quot;:&quot;8b0375d8-bcf3-4156-b8ed-1102fa64601b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],&quot;text&quot;:&quot;&quot;,&quot;baseStyle&quot;:{&quot;fontFamily&quot;:&quot;Roboto&quot;,&quot;fontSize&quot;:18.666666666666664,&quot;color&quot;:&quot;black&quot;,&quot;fontWeight&quot;:&quot;normal&quot;,&quot;fontStyle&quot;:&quot;normal&quot;,&quot;decoration&quot;:&quot;none&quot;}}]},&quot;format&quot;:&quot;BETTER_TEXT&quot;,&quot;size&quot;:{&quot;x&quot;:230.8042070814814,&quot;y&quot;:22},&quot;targetSize&quot;:{&quot;x&quot;:230.8042070814814,&quot;y&quot;:2}},&quot;parent&quot;:{&quot;type&quot;:&quot;CHILD&quot;,&quot;parentId&quot;:&quot;26c51d70-4aee-4ca6-be12-85515b5280c4&quot;,&quot;order&quot;:&quot;5&quot;}},&quot;815f9cba-f9da-4031-8811-426b76714764&quot;:{&quot;id&quot;:&quot;815f9cba-f9da-4031-8811-426b76714764&quot;,&quot;type&quot;:&quot;FIGURE_OBJECT&quot;,&quot;document&quot;:{&quot;type&quot;:&quot;FIGURE&quot;,&quot;canvasType&quot;:&quot;FIGURE&quot;,&quot;units&quot;:&quot;px&quot;},&quot;parent&quot;:{&quot;parentId&quot;:&quot;7649f7cc-2230-4066-9e92-b5b5799b7586&quot;,&quot;type&quot;:&quot;DOCUMENT&quot;,&quot;order&quot;:&quot;5&quot;}},&quot;7649f7cc-2230-4066-9e92-b5b5799b7586&quot;:{&quot;id&quot;:&quot;7649f7cc-2230-4066-9e92-b5b5799b7586&quot;,&quot;type&quot;:&quot;FIGURE_OBJECT&quot;,&quot;document&quot;:{&quot;type&quot;:&quot;DOCUMENT_GROUP&quot;,&quot;canvasType&quot;:&quot;FIGURE&quot;,&quot;units&quot;:&quot;px&quot;}}}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612fbebf6cb69143fff978"/>
  <p:tag name="FIGURESLIDEID" val="815f9cba-f9da-4031-8811-426b76714764"/>
  <p:tag name="SELECTIONIDS" val="87067006-e588-497a-aca7-9e6404669705"/>
  <p:tag name="TRANSPARENTBACKGROUND" val="true"/>
  <p:tag name="VERSION" val="1784758112669"/>
  <p:tag name="TITLE" val="Overview"/>
  <p:tag name="CREATORNAME" val="Khalid Freij"/>
  <p:tag name="DATEINSERTED" val="1784758112323"/>
  <p:tag name="DPI" val="300"/>
  <p:tag name="BIOJSON" val="{&quot;id&quot;:&quot;7649f7cc-2230-4066-9e92-b5b5799b7586&quot;,&quot;objects&quot;:{&quot;87067006-e588-497a-aca7-9e6404669705&quot;:{&quot;id&quot;:&quot;87067006-e588-497a-aca7-9e6404669705&quot;,&quot;name&quot;:&quot;Blood vial (centrifuged 1, labelled)&quot;,&quot;displayName&quot;:&quot;&quot;,&quot;type&quot;:&quot;FIGURE_OBJECT&quot;,&quot;relativeTransform&quot;:{&quot;translate&quot;:{&quot;x&quot;:-442.25753188098196,&quot;y&quot;:-57.77346299081006},&quot;rotate&quot;:0,&quot;skewX&quot;:0,&quot;scale&quot;:{&quot;x&quot;:1,&quot;y&quot;:1}},&quot;image&quot;:{&quot;url&quot;:&quot;https://icons.cdn.biorender.com/biorender/5dbafe1dc9e7d80004b85b5d/20191031153105/image/5dbafe1dc9e7d80004b85b5d.png&quot;,&quot;isPremium&quot;:true,&quot;isOrgIcon&quot;:false,&quot;size&quot;:{&quot;x&quot;:50,&quot;y&quot;:183.84615384615387}},&quot;source&quot;:{&quot;id&quot;:&quot;5dbafe1dc9e7d80004b85b5d&quot;,&quot;version&quot;:&quot;20191031153105&quot;,&quot;type&quot;:&quot;ASSETS&quot;},&quot;isPremium&quot;:true,&quot;parent&quot;:{&quot;type&quot;:&quot;CHILD&quot;,&quot;parentId&quot;:&quot;815f9cba-f9da-4031-8811-426b76714764&quot;,&quot;order&quot;:&quot;5&quot;}},&quot;815f9cba-f9da-4031-8811-426b76714764&quot;:{&quot;id&quot;:&quot;815f9cba-f9da-4031-8811-426b76714764&quot;,&quot;type&quot;:&quot;FIGURE_OBJECT&quot;,&quot;document&quot;:{&quot;type&quot;:&quot;FIGURE&quot;,&quot;canvasType&quot;:&quot;FIGURE&quot;,&quot;units&quot;:&quot;px&quot;},&quot;parent&quot;:{&quot;parentId&quot;:&quot;7649f7cc-2230-4066-9e92-b5b5799b7586&quot;,&quot;type&quot;:&quot;DOCUMENT&quot;,&quot;order&quot;:&quot;5&quot;}},&quot;7649f7cc-2230-4066-9e92-b5b5799b7586&quot;:{&quot;id&quot;:&quot;7649f7cc-2230-4066-9e92-b5b5799b7586&quot;,&quot;type&quot;:&quot;FIGURE_OBJECT&quot;,&quot;document&quot;:{&quot;type&quot;:&quot;DOCUMENT_GROUP&quot;,&quot;canvasType&quot;:&quot;FIGURE&quot;,&quot;units&quot;:&quot;px&quot;}}}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612fbebf6cb69143fff978"/>
  <p:tag name="FIGURESLIDEID" val="815f9cba-f9da-4031-8811-426b76714764"/>
  <p:tag name="SELECTIONIDS" val="06869257-163c-4ba4-b58a-f8adf4f06065"/>
  <p:tag name="TRANSPARENTBACKGROUND" val="true"/>
  <p:tag name="VERSION" val="1784758112669"/>
  <p:tag name="TITLE" val="Overview"/>
  <p:tag name="CREATORNAME" val="Khalid Freij"/>
  <p:tag name="DATEINSERTED" val="1784758112323"/>
  <p:tag name="DPI" val="300"/>
  <p:tag name="BIOJSON" val="{&quot;id&quot;:&quot;7649f7cc-2230-4066-9e92-b5b5799b7586&quot;,&quot;objects&quot;:{&quot;06869257-163c-4ba4-b58a-f8adf4f06065&quot;:{&quot;type&quot;:&quot;FIGURE_OBJECT&quot;,&quot;id&quot;:&quot;06869257-163c-4ba4-b58a-f8adf4f06065&quot;,&quot;relativeTransform&quot;:{&quot;translate&quot;:{&quot;x&quot;:0,&quot;y&quot;:0},&quot;rotate&quot;:0,&quot;skewX&quot;:0,&quot;scale&quot;:{&quot;x&quot;:1,&quot;y&quot;:1}},&quot;opacity&quot;:1,&quot;path&quot;:{&quot;type&quot;:&quot;POLY_LINE&quot;,&quot;points&quot;:[{&quot;x&quot;:-415.76448699954796,&quot;y&quot;:-14.683088194847421},{&quot;x&quot;:-324.57766162538326,&quot;y&quot;:97.55878696111296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23232300&quot;,&quot;1&quot;:&quot;#232323&quot;,&quot;0.45&quot;:&quot;#232323&quot;}},&quot;lineWidth&quot;:1.725695628193104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815f9cba-f9da-4031-8811-426b76714764&quot;,&quot;order&quot;:&quot;8&quot;},&quot;connectorInfo&quot;:{&quot;type&quot;:&quot;LINE&quot;,&quot;offset&quot;:{&quot;x&quot;:0,&quot;y&quot;:0},&quot;bending&quot;:0.1,&quot;customized&quot;:false}},&quot;815f9cba-f9da-4031-8811-426b76714764&quot;:{&quot;id&quot;:&quot;815f9cba-f9da-4031-8811-426b76714764&quot;,&quot;type&quot;:&quot;FIGURE_OBJECT&quot;,&quot;document&quot;:{&quot;type&quot;:&quot;FIGURE&quot;,&quot;canvasType&quot;:&quot;FIGURE&quot;,&quot;units&quot;:&quot;px&quot;},&quot;parent&quot;:{&quot;parentId&quot;:&quot;7649f7cc-2230-4066-9e92-b5b5799b7586&quot;,&quot;type&quot;:&quot;DOCUMENT&quot;,&quot;order&quot;:&quot;5&quot;}},&quot;7649f7cc-2230-4066-9e92-b5b5799b7586&quot;:{&quot;id&quot;:&quot;7649f7cc-2230-4066-9e92-b5b5799b7586&quot;,&quot;type&quot;:&quot;FIGURE_OBJECT&quot;,&quot;document&quot;:{&quot;type&quot;:&quot;DOCUMENT_GROUP&quot;,&quot;canvasType&quot;:&quot;FIGURE&quot;,&quot;units&quot;:&quot;px&quot;}}}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612fbebf6cb69143fff978"/>
  <p:tag name="FIGURESLIDEID" val="815f9cba-f9da-4031-8811-426b76714764"/>
  <p:tag name="SELECTIONIDS" val="a83797e7-a0dc-4bd5-bac6-0e8cc0e45f7f"/>
  <p:tag name="TRANSPARENTBACKGROUND" val="true"/>
  <p:tag name="VERSION" val="1784758112669"/>
  <p:tag name="TITLE" val="Overview"/>
  <p:tag name="CREATORNAME" val="Khalid Freij"/>
  <p:tag name="DATEINSERTED" val="1784758112323"/>
  <p:tag name="DPI" val="300"/>
  <p:tag name="BIOJSON" val="{&quot;id&quot;:&quot;7649f7cc-2230-4066-9e92-b5b5799b7586&quot;,&quot;objects&quot;:{&quot;a83797e7-a0dc-4bd5-bac6-0e8cc0e45f7f&quot;:{&quot;type&quot;:&quot;FIGURE_OBJECT&quot;,&quot;id&quot;:&quot;a83797e7-a0dc-4bd5-bac6-0e8cc0e45f7f&quot;,&quot;relativeTransform&quot;:{&quot;translate&quot;:{&quot;x&quot;:-220.61376225836403,&quot;y&quot;:129.64187133107723},&quot;rotate&quot;:0,&quot;skewX&quot;:0,&quot;scale&quot;:{&quot;x&quot;:1,&quot;y&quot;:1}},&quot;opacity&quot;:1,&quot;path&quot;:{&quot;type&quot;:&quot;RECT&quot;,&quot;size&quot;:{&quot;x&quot;:211.14040393290827,&quot;y&quot;:69.07679881755635},&quot;cornerRounding&quot;:{&quot;type&quot;:&quot;ARC_LENGTH&quot;,&quot;global&quot;:39.269908169872416}},&quot;pathStyles&quot;:[{&quot;type&quot;:&quot;FILL&quot;,&quot;fillStyle&quot;:&quot;rgba(124, 124, 124, 0.44)&quot;},{&quot;type&quot;:&quot;STROKE&quot;,&quot;strokeStyle&quot;:&quot;rgba(27, 27, 27, 1)&quot;,&quot;lineWidth&quot;:2,&quot;lineJoin&quot;:&quot;round&quot;}],&quot;isLocked&quot;:false,&quot;parent&quot;:{&quot;type&quot;:&quot;CHILD&quot;,&quot;parentId&quot;:&quot;815f9cba-f9da-4031-8811-426b76714764&quot;,&quot;order&quot;:&quot;975&quot;},&quot;layout&quot;:{&quot;sizeRatio&quot;:{&quot;x&quot;:0.88,&quot;y&quot;:0.88},&quot;keepAspectRatio&quot;:false}},&quot;a854763c-352a-43b2-8848-b241b2c21324&quot;:{&quot;id&quot;:&quot;a854763c-352a-43b2-8848-b241b2c21324&quot;,&quot;type&quot;:&quot;FIGURE_OBJECT&quot;,&quot;relativeTransform&quot;:{&quot;translate&quot;:{&quot;x&quot;:0,&quot;y&quot;:0},&quot;rotate&quot;:0,&quot;skewX&quot;:0,&quot;scale&quot;:{&quot;x&quot;:1,&quot;y&quot;:1}},&quot;text&quot;:{&quot;textData&quot;:{&quot;lineSpacing&quot;:&quot;normal&quot;,&quot;alignment&quot;:&quot;center&quot;,&quot;verticalAlign&quot;:&quot;TOP&quot;,&quot;lines&quot;:[{&quot;runs&quot;:[],&quot;text&quot;:&quot;&quot;,&quot;baseStyle&quot;:{&quot;fontFamily&quot;:&quot;Roboto&quot;,&quot;fontSize&quot;:18.666666666666664,&quot;color&quot;:&quot;black&quot;,&quot;fontWeight&quot;:&quot;normal&quot;,&quot;fontStyle&quot;:&quot;normal&quot;,&quot;decoration&quot;:&quot;none&quot;}}]},&quot;format&quot;:&quot;BETTER_TEXT&quot;,&quot;size&quot;:{&quot;x&quot;:185.80355546095927,&quot;y&quot;:2.32},&quot;targetSize&quot;:{&quot;x&quot;:185.80355546095927,&quot;y&quot;:2.32}},&quot;parent&quot;:{&quot;type&quot;:&quot;CHILD&quot;,&quot;parentId&quot;:&quot;a83797e7-a0dc-4bd5-bac6-0e8cc0e45f7f&quot;,&quot;order&quot;:&quot;5&quot;}},&quot;815f9cba-f9da-4031-8811-426b76714764&quot;:{&quot;id&quot;:&quot;815f9cba-f9da-4031-8811-426b76714764&quot;,&quot;type&quot;:&quot;FIGURE_OBJECT&quot;,&quot;document&quot;:{&quot;type&quot;:&quot;FIGURE&quot;,&quot;canvasType&quot;:&quot;FIGURE&quot;,&quot;units&quot;:&quot;px&quot;},&quot;parent&quot;:{&quot;parentId&quot;:&quot;7649f7cc-2230-4066-9e92-b5b5799b7586&quot;,&quot;type&quot;:&quot;DOCUMENT&quot;,&quot;order&quot;:&quot;5&quot;}},&quot;7649f7cc-2230-4066-9e92-b5b5799b7586&quot;:{&quot;id&quot;:&quot;7649f7cc-2230-4066-9e92-b5b5799b7586&quot;,&quot;type&quot;:&quot;FIGURE_OBJECT&quot;,&quot;document&quot;:{&quot;type&quot;:&quot;DOCUMENT_GROUP&quot;,&quot;canvasType&quot;:&quot;FIGURE&quot;,&quot;units&quot;:&quot;px&quot;}}}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612fbebf6cb69143fff978"/>
  <p:tag name="FIGURESLIDEID" val="815f9cba-f9da-4031-8811-426b76714764"/>
  <p:tag name="SELECTIONIDS" val="cdaa9a08-3fdf-4fd6-8f37-78dcad4e7244"/>
  <p:tag name="TRANSPARENTBACKGROUND" val="true"/>
  <p:tag name="VERSION" val="1784758112669"/>
  <p:tag name="TITLE" val="Overview"/>
  <p:tag name="CREATORNAME" val="Khalid Freij"/>
  <p:tag name="DATEINSERTED" val="1784758112323"/>
  <p:tag name="DPI" val="300"/>
  <p:tag name="BIOJSON" val="{&quot;id&quot;:&quot;7649f7cc-2230-4066-9e92-b5b5799b7586&quot;,&quot;objects&quot;:{&quot;cdaa9a08-3fdf-4fd6-8f37-78dcad4e7244&quot;:{&quot;type&quot;:&quot;FIGURE_OBJECT&quot;,&quot;id&quot;:&quot;cdaa9a08-3fdf-4fd6-8f37-78dcad4e7244&quot;,&quot;relativeTransform&quot;:{&quot;translate&quot;:{&quot;x&quot;:51.100063377879316,&quot;y&quot;:-164.9483385508856},&quot;rotate&quot;:0,&quot;skewX&quot;:0,&quot;scale&quot;:{&quot;x&quot;:1,&quot;y&quot;:1}},&quot;opacity&quot;:1,&quot;path&quot;:{&quot;type&quot;:&quot;RECT&quot;,&quot;size&quot;:{&quot;x&quot;:211.14040393290827,&quot;y&quot;:69.07679881755635},&quot;cornerRounding&quot;:{&quot;type&quot;:&quot;ARC_LENGTH&quot;,&quot;global&quot;:39.269908169872416}},&quot;pathStyles&quot;:[{&quot;type&quot;:&quot;FILL&quot;,&quot;fillStyle&quot;:&quot;rgba(124, 124, 124, 0.44)&quot;},{&quot;type&quot;:&quot;STROKE&quot;,&quot;strokeStyle&quot;:&quot;rgba(27, 27, 27, 1)&quot;,&quot;lineWidth&quot;:2,&quot;lineJoin&quot;:&quot;round&quot;}],&quot;isLocked&quot;:false,&quot;parent&quot;:{&quot;type&quot;:&quot;CHILD&quot;,&quot;parentId&quot;:&quot;815f9cba-f9da-4031-8811-426b76714764&quot;,&quot;order&quot;:&quot;982&quot;},&quot;layout&quot;:{&quot;sizeRatio&quot;:{&quot;x&quot;:0.88,&quot;y&quot;:0.88},&quot;keepAspectRatio&quot;:false}},&quot;29e25fc0-abec-41b6-bd60-77bd671f620d&quot;:{&quot;id&quot;:&quot;29e25fc0-abec-41b6-bd60-77bd671f620d&quot;,&quot;type&quot;:&quot;FIGURE_OBJECT&quot;,&quot;relativeTransform&quot;:{&quot;translate&quot;:{&quot;x&quot;:0,&quot;y&quot;:0},&quot;rotate&quot;:0,&quot;skewX&quot;:0,&quot;scale&quot;:{&quot;x&quot;:1,&quot;y&quot;:1}},&quot;text&quot;:{&quot;textData&quot;:{&quot;lineSpacing&quot;:&quot;normal&quot;,&quot;alignment&quot;:&quot;center&quot;,&quot;verticalAlign&quot;:&quot;TOP&quot;,&quot;lines&quot;:[{&quot;runs&quot;:[],&quot;text&quot;:&quot;&quot;,&quot;baseStyle&quot;:{&quot;fontFamily&quot;:&quot;Roboto&quot;,&quot;fontSize&quot;:18.666666666666664,&quot;color&quot;:&quot;black&quot;,&quot;fontWeight&quot;:&quot;normal&quot;,&quot;fontStyle&quot;:&quot;normal&quot;,&quot;decoration&quot;:&quot;none&quot;}}]},&quot;format&quot;:&quot;BETTER_TEXT&quot;,&quot;size&quot;:{&quot;x&quot;:185.80355546095927,&quot;y&quot;:2.32},&quot;targetSize&quot;:{&quot;x&quot;:185.80355546095927,&quot;y&quot;:2.32}},&quot;parent&quot;:{&quot;type&quot;:&quot;CHILD&quot;,&quot;parentId&quot;:&quot;cdaa9a08-3fdf-4fd6-8f37-78dcad4e7244&quot;,&quot;order&quot;:&quot;5&quot;}},&quot;815f9cba-f9da-4031-8811-426b76714764&quot;:{&quot;id&quot;:&quot;815f9cba-f9da-4031-8811-426b76714764&quot;,&quot;type&quot;:&quot;FIGURE_OBJECT&quot;,&quot;document&quot;:{&quot;type&quot;:&quot;FIGURE&quot;,&quot;canvasType&quot;:&quot;FIGURE&quot;,&quot;units&quot;:&quot;px&quot;},&quot;parent&quot;:{&quot;parentId&quot;:&quot;7649f7cc-2230-4066-9e92-b5b5799b7586&quot;,&quot;type&quot;:&quot;DOCUMENT&quot;,&quot;order&quot;:&quot;5&quot;}},&quot;7649f7cc-2230-4066-9e92-b5b5799b7586&quot;:{&quot;id&quot;:&quot;7649f7cc-2230-4066-9e92-b5b5799b7586&quot;,&quot;type&quot;:&quot;FIGURE_OBJECT&quot;,&quot;document&quot;:{&quot;type&quot;:&quot;DOCUMENT_GROUP&quot;,&quot;canvasType&quot;:&quot;FIGURE&quot;,&quot;units&quot;:&quot;px&quot;}}}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612fbebf6cb69143fff978"/>
  <p:tag name="FIGURESLIDEID" val="815f9cba-f9da-4031-8811-426b76714764"/>
  <p:tag name="SELECTIONIDS" val="57479660-2b07-4860-8fc5-917e9c26de03"/>
  <p:tag name="TRANSPARENTBACKGROUND" val="true"/>
  <p:tag name="VERSION" val="1784758112669"/>
  <p:tag name="TITLE" val="Overview"/>
  <p:tag name="CREATORNAME" val="Khalid Freij"/>
  <p:tag name="DATEINSERTED" val="1784758112323"/>
  <p:tag name="DPI" val="300"/>
  <p:tag name="BIOJSON" val="{&quot;id&quot;:&quot;7649f7cc-2230-4066-9e92-b5b5799b7586&quot;,&quot;objects&quot;:{&quot;57479660-2b07-4860-8fc5-917e9c26de03&quot;:{&quot;type&quot;:&quot;FIGURE_OBJECT&quot;,&quot;id&quot;:&quot;57479660-2b07-4860-8fc5-917e9c26de03&quot;,&quot;relativeTransform&quot;:{&quot;translate&quot;:{&quot;x&quot;:53.96339914663316,&quot;y&quot;:129.64252825606164},&quot;rotate&quot;:0,&quot;skewX&quot;:0,&quot;scale&quot;:{&quot;x&quot;:1,&quot;y&quot;:1}},&quot;opacity&quot;:1,&quot;path&quot;:{&quot;type&quot;:&quot;RECT&quot;,&quot;size&quot;:{&quot;x&quot;:211.14040393290827,&quot;y&quot;:69.07679881755635},&quot;cornerRounding&quot;:{&quot;type&quot;:&quot;ARC_LENGTH&quot;,&quot;global&quot;:39.269908169872416}},&quot;pathStyles&quot;:[{&quot;type&quot;:&quot;FILL&quot;,&quot;fillStyle&quot;:&quot;rgba(124, 124, 124, 0.44)&quot;},{&quot;type&quot;:&quot;STROKE&quot;,&quot;strokeStyle&quot;:&quot;rgba(27, 27, 27, 1)&quot;,&quot;lineWidth&quot;:2,&quot;lineJoin&quot;:&quot;round&quot;}],&quot;isLocked&quot;:false,&quot;parent&quot;:{&quot;type&quot;:&quot;CHILD&quot;,&quot;parentId&quot;:&quot;815f9cba-f9da-4031-8811-426b76714764&quot;,&quot;order&quot;:&quot;99&quot;},&quot;layout&quot;:{&quot;sizeRatio&quot;:{&quot;x&quot;:0.88,&quot;y&quot;:0.88},&quot;keepAspectRatio&quot;:false}},&quot;e5cc40de-2d3b-4a73-929d-d1438b4cd199&quot;:{&quot;id&quot;:&quot;e5cc40de-2d3b-4a73-929d-d1438b4cd199&quot;,&quot;type&quot;:&quot;FIGURE_OBJECT&quot;,&quot;relativeTransform&quot;:{&quot;translate&quot;:{&quot;x&quot;:0,&quot;y&quot;:0},&quot;rotate&quot;:0,&quot;skewX&quot;:0,&quot;scale&quot;:{&quot;x&quot;:1,&quot;y&quot;:1}},&quot;text&quot;:{&quot;textData&quot;:{&quot;lineSpacing&quot;:&quot;normal&quot;,&quot;alignment&quot;:&quot;center&quot;,&quot;verticalAlign&quot;:&quot;TOP&quot;,&quot;lines&quot;:[{&quot;runs&quot;:[],&quot;text&quot;:&quot;&quot;,&quot;baseStyle&quot;:{&quot;fontFamily&quot;:&quot;Roboto&quot;,&quot;fontSize&quot;:18.666666666666664,&quot;color&quot;:&quot;black&quot;,&quot;fontWeight&quot;:&quot;normal&quot;,&quot;fontStyle&quot;:&quot;normal&quot;,&quot;decoration&quot;:&quot;none&quot;}}]},&quot;format&quot;:&quot;BETTER_TEXT&quot;,&quot;size&quot;:{&quot;x&quot;:185.80355546095927,&quot;y&quot;:2.32},&quot;targetSize&quot;:{&quot;x&quot;:185.80355546095927,&quot;y&quot;:2.32}},&quot;parent&quot;:{&quot;type&quot;:&quot;CHILD&quot;,&quot;parentId&quot;:&quot;57479660-2b07-4860-8fc5-917e9c26de03&quot;,&quot;order&quot;:&quot;5&quot;}},&quot;815f9cba-f9da-4031-8811-426b76714764&quot;:{&quot;id&quot;:&quot;815f9cba-f9da-4031-8811-426b76714764&quot;,&quot;type&quot;:&quot;FIGURE_OBJECT&quot;,&quot;document&quot;:{&quot;type&quot;:&quot;FIGURE&quot;,&quot;canvasType&quot;:&quot;FIGURE&quot;,&quot;units&quot;:&quot;px&quot;},&quot;parent&quot;:{&quot;parentId&quot;:&quot;7649f7cc-2230-4066-9e92-b5b5799b7586&quot;,&quot;type&quot;:&quot;DOCUMENT&quot;,&quot;order&quot;:&quot;5&quot;}},&quot;7649f7cc-2230-4066-9e92-b5b5799b7586&quot;:{&quot;id&quot;:&quot;7649f7cc-2230-4066-9e92-b5b5799b7586&quot;,&quot;type&quot;:&quot;FIGURE_OBJECT&quot;,&quot;document&quot;:{&quot;type&quot;:&quot;DOCUMENT_GROUP&quot;,&quot;canvasType&quot;:&quot;FIGURE&quot;,&quot;units&quot;:&quot;px&quot;}}}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612fbebf6cb69143fff978"/>
  <p:tag name="FIGURESLIDEID" val="815f9cba-f9da-4031-8811-426b76714764"/>
  <p:tag name="SELECTIONIDS" val="59e34bfa-121b-4d15-a83d-d93005d6cdb9"/>
  <p:tag name="TRANSPARENTBACKGROUND" val="true"/>
  <p:tag name="VERSION" val="1784758112669"/>
  <p:tag name="TITLE" val="Overview"/>
  <p:tag name="CREATORNAME" val="Khalid Freij"/>
  <p:tag name="DATEINSERTED" val="1784758112323"/>
  <p:tag name="DPI" val="300"/>
  <p:tag name="BIOJSON" val="{&quot;id&quot;:&quot;7649f7cc-2230-4066-9e92-b5b5799b7586&quot;,&quot;objects&quot;:{&quot;59e34bfa-121b-4d15-a83d-d93005d6cdb9&quot;:{&quot;type&quot;:&quot;FIGURE_OBJECT&quot;,&quot;id&quot;:&quot;59e34bfa-121b-4d15-a83d-d93005d6cdb9&quot;,&quot;relativeTransform&quot;:{&quot;translate&quot;:{&quot;x&quot;:-50.566104723346704,&quot;y&quot;:-53.99211968382472},&quot;rotate&quot;:0,&quot;skewX&quot;:0,&quot;scale&quot;:{&quot;x&quot;:1,&quot;y&quot;:1}},&quot;opacity&quot;:1,&quot;path&quot;:{&quot;type&quot;:&quot;POLY_LINE&quot;,&quot;points&quot;:[{&quot;x&quot;:-64.75181934530917,&quot;y&quot;:-109.55593189383806},{&quot;x&quot;:-8.561640247831221,&quot;y&quot;:-109.55593189383806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23232300&quot;,&quot;1&quot;:&quot;#232323&quot;,&quot;0.45&quot;:&quot;#232323&quot;}},&quot;lineWidth&quot;:2.101869544856046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815f9cba-f9da-4031-8811-426b76714764&quot;,&quot;order&quot;:&quot;997&quot;},&quot;connectorInfo&quot;:{&quot;type&quot;:&quot;LINE&quot;,&quot;offset&quot;:{&quot;x&quot;:0,&quot;y&quot;:0},&quot;bending&quot;:0.1,&quot;customized&quot;:false}},&quot;815f9cba-f9da-4031-8811-426b76714764&quot;:{&quot;id&quot;:&quot;815f9cba-f9da-4031-8811-426b76714764&quot;,&quot;type&quot;:&quot;FIGURE_OBJECT&quot;,&quot;document&quot;:{&quot;type&quot;:&quot;FIGURE&quot;,&quot;canvasType&quot;:&quot;FIGURE&quot;,&quot;units&quot;:&quot;px&quot;},&quot;parent&quot;:{&quot;parentId&quot;:&quot;7649f7cc-2230-4066-9e92-b5b5799b7586&quot;,&quot;type&quot;:&quot;DOCUMENT&quot;,&quot;order&quot;:&quot;5&quot;}},&quot;7649f7cc-2230-4066-9e92-b5b5799b7586&quot;:{&quot;id&quot;:&quot;7649f7cc-2230-4066-9e92-b5b5799b7586&quot;,&quot;type&quot;:&quot;FIGURE_OBJECT&quot;,&quot;document&quot;:{&quot;type&quot;:&quot;DOCUMENT_GROUP&quot;,&quot;canvasType&quot;:&quot;FIGURE&quot;,&quot;units&quot;:&quot;px&quot;}}}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612fbebf6cb69143fff978"/>
  <p:tag name="FIGURESLIDEID" val="815f9cba-f9da-4031-8811-426b76714764"/>
  <p:tag name="SELECTIONIDS" val="96f08641-e2c0-49cb-96d7-6d34d29bd433"/>
  <p:tag name="TRANSPARENTBACKGROUND" val="true"/>
  <p:tag name="VERSION" val="1784758112669"/>
  <p:tag name="TITLE" val="Overview"/>
  <p:tag name="CREATORNAME" val="Khalid Freij"/>
  <p:tag name="DATEINSERTED" val="1784758112323"/>
  <p:tag name="DPI" val="300"/>
  <p:tag name="BIOJSON" val="{&quot;id&quot;:&quot;7649f7cc-2230-4066-9e92-b5b5799b7586&quot;,&quot;objects&quot;:{&quot;96f08641-e2c0-49cb-96d7-6d34d29bd433&quot;:{&quot;type&quot;:&quot;FIGURE_OBJECT&quot;,&quot;id&quot;:&quot;96f08641-e2c0-49cb-96d7-6d34d29bd433&quot;,&quot;relativeTransform&quot;:{&quot;translate&quot;:{&quot;x&quot;:-48.24044055009314,&quot;y&quot;:242.02444881434246},&quot;rotate&quot;:0,&quot;skewX&quot;:0,&quot;scale&quot;:{&quot;x&quot;:1,&quot;y&quot;:1}},&quot;opacity&quot;:1,&quot;path&quot;:{&quot;type&quot;:&quot;POLY_LINE&quot;,&quot;points&quot;:[{&quot;x&quot;:-64.75181934530917,&quot;y&quot;:-109.55593189383806},{&quot;x&quot;:-8.561640247831221,&quot;y&quot;:-109.55593189383806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23232300&quot;,&quot;1&quot;:&quot;#232323&quot;,&quot;0.45&quot;:&quot;#232323&quot;}},&quot;lineWidth&quot;:2.101869544856046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815f9cba-f9da-4031-8811-426b76714764&quot;,&quot;order&quot;:&quot;998&quot;},&quot;connectorInfo&quot;:{&quot;type&quot;:&quot;LINE&quot;,&quot;offset&quot;:{&quot;x&quot;:0,&quot;y&quot;:0},&quot;bending&quot;:0.1,&quot;customized&quot;:false}},&quot;815f9cba-f9da-4031-8811-426b76714764&quot;:{&quot;id&quot;:&quot;815f9cba-f9da-4031-8811-426b76714764&quot;,&quot;type&quot;:&quot;FIGURE_OBJECT&quot;,&quot;document&quot;:{&quot;type&quot;:&quot;FIGURE&quot;,&quot;canvasType&quot;:&quot;FIGURE&quot;,&quot;units&quot;:&quot;px&quot;},&quot;parent&quot;:{&quot;parentId&quot;:&quot;7649f7cc-2230-4066-9e92-b5b5799b7586&quot;,&quot;type&quot;:&quot;DOCUMENT&quot;,&quot;order&quot;:&quot;5&quot;}},&quot;7649f7cc-2230-4066-9e92-b5b5799b7586&quot;:{&quot;id&quot;:&quot;7649f7cc-2230-4066-9e92-b5b5799b7586&quot;,&quot;type&quot;:&quot;FIGURE_OBJECT&quot;,&quot;document&quot;:{&quot;type&quot;:&quot;DOCUMENT_GROUP&quot;,&quot;canvasType&quot;:&quot;FIGURE&quot;,&quot;units&quot;:&quot;px&quot;}}}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612fbebf6cb69143fff978"/>
  <p:tag name="FIGURESLIDEID" val="815f9cba-f9da-4031-8811-426b76714764"/>
  <p:tag name="SELECTIONIDS" val="05e1f95f-7371-4e68-9fa9-d2c8ddeb17f4"/>
  <p:tag name="TRANSPARENTBACKGROUND" val="true"/>
  <p:tag name="VERSION" val="1784758112669"/>
  <p:tag name="TITLE" val="Overview"/>
  <p:tag name="CREATORNAME" val="Khalid Freij"/>
  <p:tag name="DATEINSERTED" val="1784758112323"/>
  <p:tag name="DPI" val="300"/>
  <p:tag name="BIOJSON" val="{&quot;id&quot;:&quot;7649f7cc-2230-4066-9e92-b5b5799b7586&quot;,&quot;objects&quot;:{&quot;05e1f95f-7371-4e68-9fa9-d2c8ddeb17f4&quot;:{&quot;type&quot;:&quot;FIGURE_OBJECT&quot;,&quot;id&quot;:&quot;05e1f95f-7371-4e68-9fa9-d2c8ddeb17f4&quot;,&quot;relativeTransform&quot;:{&quot;translate&quot;:{&quot;x&quot;:283.69122066825594,&quot;y&quot;:-164.94803200717863},&quot;rotate&quot;:0,&quot;skewX&quot;:0,&quot;scale&quot;:{&quot;x&quot;:1,&quot;y&quot;:1}},&quot;opacity&quot;:1,&quot;path&quot;:{&quot;type&quot;:&quot;RECT&quot;,&quot;size&quot;:{&quot;x&quot;:119.34838236697733,&quot;y&quot;:69.07679881755635},&quot;cornerRounding&quot;:{&quot;type&quot;:&quot;ARC_LENGTH&quot;,&quot;global&quot;:39.269908169872416}},&quot;pathStyles&quot;:[{&quot;type&quot;:&quot;FILL&quot;,&quot;fillStyle&quot;:&quot;rgba(124, 124, 124, 0.44)&quot;},{&quot;type&quot;:&quot;STROKE&quot;,&quot;strokeStyle&quot;:&quot;rgba(27, 27, 27, 1)&quot;,&quot;lineWidth&quot;:2,&quot;lineJoin&quot;:&quot;round&quot;}],&quot;isLocked&quot;:false,&quot;parent&quot;:{&quot;type&quot;:&quot;CHILD&quot;,&quot;parentId&quot;:&quot;815f9cba-f9da-4031-8811-426b76714764&quot;,&quot;order&quot;:&quot;9982&quot;},&quot;layout&quot;:{&quot;sizeRatio&quot;:{&quot;x&quot;:0.88,&quot;y&quot;:0.88},&quot;keepAspectRatio&quot;:false}},&quot;160746e1-b87a-407c-a428-46c64feb69c8&quot;:{&quot;id&quot;:&quot;160746e1-b87a-407c-a428-46c64feb69c8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],&quot;text&quot;:&quot;&quot;,&quot;baseStyle&quot;:{&quot;fontFamily&quot;:&quot;Roboto&quot;,&quot;fontSize&quot;:18.666666666666664,&quot;color&quot;:&quot;black&quot;,&quot;fontWeight&quot;:&quot;normal&quot;,&quot;fontStyle&quot;:&quot;normal&quot;,&quot;decoration&quot;:&quot;none&quot;}}]},&quot;format&quot;:&quot;BETTER_TEXT&quot;,&quot;size&quot;:{&quot;x&quot;:105.02657648294004,&quot;y&quot;:22},&quot;targetSize&quot;:{&quot;x&quot;:105.02657648294004,&quot;y&quot;:2}},&quot;parent&quot;:{&quot;type&quot;:&quot;CHILD&quot;,&quot;parentId&quot;:&quot;05e1f95f-7371-4e68-9fa9-d2c8ddeb17f4&quot;,&quot;order&quot;:&quot;5&quot;}},&quot;815f9cba-f9da-4031-8811-426b76714764&quot;:{&quot;id&quot;:&quot;815f9cba-f9da-4031-8811-426b76714764&quot;,&quot;type&quot;:&quot;FIGURE_OBJECT&quot;,&quot;document&quot;:{&quot;type&quot;:&quot;FIGURE&quot;,&quot;canvasType&quot;:&quot;FIGURE&quot;,&quot;units&quot;:&quot;px&quot;},&quot;parent&quot;:{&quot;parentId&quot;:&quot;7649f7cc-2230-4066-9e92-b5b5799b7586&quot;,&quot;type&quot;:&quot;DOCUMENT&quot;,&quot;order&quot;:&quot;5&quot;}},&quot;7649f7cc-2230-4066-9e92-b5b5799b7586&quot;:{&quot;id&quot;:&quot;7649f7cc-2230-4066-9e92-b5b5799b7586&quot;,&quot;type&quot;:&quot;FIGURE_OBJECT&quot;,&quot;document&quot;:{&quot;type&quot;:&quot;DOCUMENT_GROUP&quot;,&quot;canvasType&quot;:&quot;FIGURE&quot;,&quot;units&quot;:&quot;px&quot;}}}}"/>
</p:tagLst>
</file>

<file path=ppt/theme/theme1.xml><?xml version="1.0" encoding="utf-8"?>
<a:theme xmlns:a="http://schemas.openxmlformats.org/drawingml/2006/main" name="Office 2013 - 2022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research-poster-template-1-horizontal-2</Template>
  <TotalTime>13175</TotalTime>
  <Words>219</Words>
  <Application>Microsoft Office PowerPoint</Application>
  <PresentationFormat>Custom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 Slab SemiBold</vt:lpstr>
      <vt:lpstr>Arial</vt:lpstr>
      <vt:lpstr>Calibri</vt:lpstr>
      <vt:lpstr>Calibri Light</vt:lpstr>
      <vt:lpstr>Office 2013 - 2022 Theme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miltner</dc:creator>
  <cp:lastModifiedBy>Freij, Khalid</cp:lastModifiedBy>
  <cp:revision>28</cp:revision>
  <dcterms:created xsi:type="dcterms:W3CDTF">2018-10-15T13:58:16Z</dcterms:created>
  <dcterms:modified xsi:type="dcterms:W3CDTF">2026-07-27T17:58:11Z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7542bc-63e5-412b-b0a0-d9586028a7d0_Enabled">
    <vt:lpwstr>true</vt:lpwstr>
  </property>
  <property fmtid="{D5CDD505-2E9C-101B-9397-08002B2CF9AE}" pid="3" name="MSIP_Label_ae7542bc-63e5-412b-b0a0-d9586028a7d0_SetDate">
    <vt:lpwstr>2025-02-10T03:29:12Z</vt:lpwstr>
  </property>
  <property fmtid="{D5CDD505-2E9C-101B-9397-08002B2CF9AE}" pid="4" name="MSIP_Label_ae7542bc-63e5-412b-b0a0-d9586028a7d0_Method">
    <vt:lpwstr>Standard</vt:lpwstr>
  </property>
  <property fmtid="{D5CDD505-2E9C-101B-9397-08002B2CF9AE}" pid="5" name="MSIP_Label_ae7542bc-63e5-412b-b0a0-d9586028a7d0_Name">
    <vt:lpwstr>Sensitive</vt:lpwstr>
  </property>
  <property fmtid="{D5CDD505-2E9C-101B-9397-08002B2CF9AE}" pid="6" name="MSIP_Label_ae7542bc-63e5-412b-b0a0-d9586028a7d0_SiteId">
    <vt:lpwstr>d8999fe4-76af-40b3-b435-1d8977abc08c</vt:lpwstr>
  </property>
  <property fmtid="{D5CDD505-2E9C-101B-9397-08002B2CF9AE}" pid="7" name="MSIP_Label_ae7542bc-63e5-412b-b0a0-d9586028a7d0_ActionId">
    <vt:lpwstr>95d365f1-7b4d-4422-8457-d70d58af1399</vt:lpwstr>
  </property>
  <property fmtid="{D5CDD505-2E9C-101B-9397-08002B2CF9AE}" pid="8" name="MSIP_Label_ae7542bc-63e5-412b-b0a0-d9586028a7d0_ContentBits">
    <vt:lpwstr>0</vt:lpwstr>
  </property>
  <property fmtid="{D5CDD505-2E9C-101B-9397-08002B2CF9AE}" pid="9" name="MSIP_Label_ae7542bc-63e5-412b-b0a0-d9586028a7d0_Tag">
    <vt:lpwstr>10, 3, 0, 1</vt:lpwstr>
  </property>
</Properties>
</file>