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260" r:id="rId1"/>
  </p:sldMasterIdLst>
  <p:handoutMasterIdLst>
    <p:handoutMasterId r:id="rId3"/>
  </p:handoutMasterIdLst>
  <p:sldIdLst>
    <p:sldId id="256" r:id="rId2"/>
  </p:sldIdLst>
  <p:sldSz cx="43891200" cy="32918400"/>
  <p:notesSz cx="7010400" cy="9271000"/>
  <p:embeddedFontLst>
    <p:embeddedFont>
      <p:font typeface="Consolas" panose="020B0609020204030204" pitchFamily="49" charset="0"/>
      <p:regular r:id="rId4"/>
      <p:bold r:id="rId5"/>
      <p:italic r:id="rId6"/>
      <p:boldItalic r:id="rId7"/>
    </p:embeddedFont>
    <p:embeddedFont>
      <p:font typeface="Libre Baskerville" panose="02000000000000000000" pitchFamily="2" charset="0"/>
      <p:regular r:id="rId8"/>
      <p:bold r:id="rId9"/>
      <p:italic r:id="rId10"/>
    </p:embeddedFont>
    <p:embeddedFont>
      <p:font typeface="Montserrat Light" panose="00000400000000000000" pitchFamily="2" charset="0"/>
      <p:regular r:id="rId11"/>
      <p:italic r:id="rId12"/>
    </p:embeddedFont>
  </p:embeddedFontLst>
  <p:custDataLst>
    <p:tags r:id="rId13"/>
  </p:custDataLst>
  <p:defaultTextStyle>
    <a:defPPr>
      <a:defRPr lang="en-US"/>
    </a:defPPr>
    <a:lvl1pPr marL="0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1pPr>
    <a:lvl2pPr marL="1878198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2pPr>
    <a:lvl3pPr marL="3756396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3pPr>
    <a:lvl4pPr marL="5634594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4pPr>
    <a:lvl5pPr marL="7512797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5pPr>
    <a:lvl6pPr marL="9390995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6pPr>
    <a:lvl7pPr marL="11269197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7pPr>
    <a:lvl8pPr marL="13147394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8pPr>
    <a:lvl9pPr marL="15025593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92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949" autoAdjust="0"/>
    <p:restoredTop sz="94710" autoAdjust="0"/>
  </p:normalViewPr>
  <p:slideViewPr>
    <p:cSldViewPr snapToGrid="0">
      <p:cViewPr varScale="1">
        <p:scale>
          <a:sx n="14" d="100"/>
          <a:sy n="14" d="100"/>
        </p:scale>
        <p:origin x="1520" y="24"/>
      </p:cViewPr>
      <p:guideLst>
        <p:guide orient="horz"/>
        <p:guide pos="19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gs" Target="tags/tag1.xml"/><Relationship Id="rId3" Type="http://schemas.openxmlformats.org/officeDocument/2006/relationships/handoutMaster" Target="handoutMasters/handout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defPPr>
              <a:defRPr kern="1200"/>
            </a:defPPr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defPPr>
              <a:defRPr kern="1200"/>
            </a:defPPr>
            <a:lvl1pPr algn="r">
              <a:defRPr sz="1200"/>
            </a:lvl1pPr>
          </a:lstStyle>
          <a:p>
            <a:fld id="{302F586B-0015-43FB-918D-31E1A09780E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defPPr>
              <a:defRPr kern="1200"/>
            </a:defPPr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05841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defPPr>
              <a:defRPr kern="1200"/>
            </a:defPPr>
            <a:lvl1pPr algn="r">
              <a:defRPr sz="1200"/>
            </a:lvl1pPr>
          </a:lstStyle>
          <a:p>
            <a:fld id="{5F29C2D4-4424-41A2-A90C-29D31B733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1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557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2483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1" y="1318264"/>
            <a:ext cx="9875520" cy="28087321"/>
          </a:xfr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4"/>
            <a:ext cx="28895039" cy="28087321"/>
          </a:xfr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7228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125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7"/>
            <a:ext cx="37307521" cy="6537960"/>
          </a:xfrm>
        </p:spPr>
        <p:txBody>
          <a:bodyPr anchor="t"/>
          <a:lstStyle>
            <a:defPPr>
              <a:defRPr kern="1200"/>
            </a:defPPr>
            <a:lvl1pPr algn="l">
              <a:defRPr sz="16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4"/>
            <a:ext cx="37307521" cy="720089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1pPr>
            <a:lvl2pPr marL="1880543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76108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64163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4pPr>
            <a:lvl5pPr marL="752217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5pPr>
            <a:lvl6pPr marL="940271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6pPr>
            <a:lvl7pPr marL="1128325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7pPr>
            <a:lvl8pPr marL="1316380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8pPr>
            <a:lvl9pPr marL="15044345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4067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2"/>
            <a:ext cx="19385280" cy="21724623"/>
          </a:xfrm>
        </p:spPr>
        <p:txBody>
          <a:bodyPr/>
          <a:lstStyle>
            <a:defPPr>
              <a:defRPr kern="1200"/>
            </a:defPPr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1" y="7680962"/>
            <a:ext cx="19385280" cy="21724623"/>
          </a:xfrm>
        </p:spPr>
        <p:txBody>
          <a:bodyPr/>
          <a:lstStyle>
            <a:defPPr>
              <a:defRPr kern="1200"/>
            </a:defPPr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2779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3"/>
            <a:ext cx="19392902" cy="307085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9900" b="1"/>
            </a:lvl1pPr>
            <a:lvl2pPr marL="1880543" indent="0">
              <a:buNone/>
              <a:defRPr sz="8200" b="1"/>
            </a:lvl2pPr>
            <a:lvl3pPr marL="3761086" indent="0">
              <a:buNone/>
              <a:defRPr sz="7400" b="1"/>
            </a:lvl3pPr>
            <a:lvl4pPr marL="5641630" indent="0">
              <a:buNone/>
              <a:defRPr sz="6600" b="1"/>
            </a:lvl4pPr>
            <a:lvl5pPr marL="7522173" indent="0">
              <a:buNone/>
              <a:defRPr sz="6600" b="1"/>
            </a:lvl5pPr>
            <a:lvl6pPr marL="9402716" indent="0">
              <a:buNone/>
              <a:defRPr sz="6600" b="1"/>
            </a:lvl6pPr>
            <a:lvl7pPr marL="11283259" indent="0">
              <a:buNone/>
              <a:defRPr sz="6600" b="1"/>
            </a:lvl7pPr>
            <a:lvl8pPr marL="13163803" indent="0">
              <a:buNone/>
              <a:defRPr sz="6600" b="1"/>
            </a:lvl8pPr>
            <a:lvl9pPr marL="15044345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3"/>
          </a:xfrm>
        </p:spPr>
        <p:txBody>
          <a:bodyPr/>
          <a:lstStyle>
            <a:defPPr>
              <a:defRPr kern="1200"/>
            </a:defPPr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1" y="7368543"/>
            <a:ext cx="19400520" cy="307085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9900" b="1"/>
            </a:lvl1pPr>
            <a:lvl2pPr marL="1880543" indent="0">
              <a:buNone/>
              <a:defRPr sz="8200" b="1"/>
            </a:lvl2pPr>
            <a:lvl3pPr marL="3761086" indent="0">
              <a:buNone/>
              <a:defRPr sz="7400" b="1"/>
            </a:lvl3pPr>
            <a:lvl4pPr marL="5641630" indent="0">
              <a:buNone/>
              <a:defRPr sz="6600" b="1"/>
            </a:lvl4pPr>
            <a:lvl5pPr marL="7522173" indent="0">
              <a:buNone/>
              <a:defRPr sz="6600" b="1"/>
            </a:lvl5pPr>
            <a:lvl6pPr marL="9402716" indent="0">
              <a:buNone/>
              <a:defRPr sz="6600" b="1"/>
            </a:lvl6pPr>
            <a:lvl7pPr marL="11283259" indent="0">
              <a:buNone/>
              <a:defRPr sz="6600" b="1"/>
            </a:lvl7pPr>
            <a:lvl8pPr marL="13163803" indent="0">
              <a:buNone/>
              <a:defRPr sz="6600" b="1"/>
            </a:lvl8pPr>
            <a:lvl9pPr marL="15044345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1" y="10439400"/>
            <a:ext cx="19400520" cy="18966183"/>
          </a:xfrm>
        </p:spPr>
        <p:txBody>
          <a:bodyPr/>
          <a:lstStyle>
            <a:defPPr>
              <a:defRPr kern="1200"/>
            </a:defPPr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330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1450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147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7" y="1310640"/>
            <a:ext cx="14439902" cy="5577840"/>
          </a:xfrm>
        </p:spPr>
        <p:txBody>
          <a:bodyPr anchor="b"/>
          <a:lstStyle>
            <a:defPPr>
              <a:defRPr kern="1200"/>
            </a:defPPr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39" y="1310641"/>
            <a:ext cx="24536400" cy="28094942"/>
          </a:xfrm>
        </p:spPr>
        <p:txBody>
          <a:bodyPr/>
          <a:lstStyle>
            <a:defPPr>
              <a:defRPr kern="1200"/>
            </a:defPPr>
            <a:lvl1pPr>
              <a:defRPr sz="13200"/>
            </a:lvl1pPr>
            <a:lvl2pPr>
              <a:defRPr sz="11500"/>
            </a:lvl2pPr>
            <a:lvl3pPr>
              <a:defRPr sz="99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7" y="6888481"/>
            <a:ext cx="14439902" cy="22517103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5800"/>
            </a:lvl1pPr>
            <a:lvl2pPr marL="1880543" indent="0">
              <a:buNone/>
              <a:defRPr sz="4900"/>
            </a:lvl2pPr>
            <a:lvl3pPr marL="3761086" indent="0">
              <a:buNone/>
              <a:defRPr sz="4100"/>
            </a:lvl3pPr>
            <a:lvl4pPr marL="5641630" indent="0">
              <a:buNone/>
              <a:defRPr sz="3700"/>
            </a:lvl4pPr>
            <a:lvl5pPr marL="7522173" indent="0">
              <a:buNone/>
              <a:defRPr sz="3700"/>
            </a:lvl5pPr>
            <a:lvl6pPr marL="9402716" indent="0">
              <a:buNone/>
              <a:defRPr sz="3700"/>
            </a:lvl6pPr>
            <a:lvl7pPr marL="11283259" indent="0">
              <a:buNone/>
              <a:defRPr sz="3700"/>
            </a:lvl7pPr>
            <a:lvl8pPr marL="13163803" indent="0">
              <a:buNone/>
              <a:defRPr sz="3700"/>
            </a:lvl8pPr>
            <a:lvl9pPr marL="15044345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4970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1" cy="2720343"/>
          </a:xfrm>
        </p:spPr>
        <p:txBody>
          <a:bodyPr anchor="b"/>
          <a:lstStyle>
            <a:defPPr>
              <a:defRPr kern="1200"/>
            </a:defPPr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1" cy="19751039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3200"/>
            </a:lvl1pPr>
            <a:lvl2pPr marL="1880543" indent="0">
              <a:buNone/>
              <a:defRPr sz="11500"/>
            </a:lvl2pPr>
            <a:lvl3pPr marL="3761086" indent="0">
              <a:buNone/>
              <a:defRPr sz="9900"/>
            </a:lvl3pPr>
            <a:lvl4pPr marL="5641630" indent="0">
              <a:buNone/>
              <a:defRPr sz="8200"/>
            </a:lvl4pPr>
            <a:lvl5pPr marL="7522173" indent="0">
              <a:buNone/>
              <a:defRPr sz="8200"/>
            </a:lvl5pPr>
            <a:lvl6pPr marL="9402716" indent="0">
              <a:buNone/>
              <a:defRPr sz="8200"/>
            </a:lvl6pPr>
            <a:lvl7pPr marL="11283259" indent="0">
              <a:buNone/>
              <a:defRPr sz="8200"/>
            </a:lvl7pPr>
            <a:lvl8pPr marL="13163803" indent="0">
              <a:buNone/>
              <a:defRPr sz="8200"/>
            </a:lvl8pPr>
            <a:lvl9pPr marL="15044345" indent="0">
              <a:buNone/>
              <a:defRPr sz="8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3"/>
            <a:ext cx="26334721" cy="3863337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5800"/>
            </a:lvl1pPr>
            <a:lvl2pPr marL="1880543" indent="0">
              <a:buNone/>
              <a:defRPr sz="4900"/>
            </a:lvl2pPr>
            <a:lvl3pPr marL="3761086" indent="0">
              <a:buNone/>
              <a:defRPr sz="4100"/>
            </a:lvl3pPr>
            <a:lvl4pPr marL="5641630" indent="0">
              <a:buNone/>
              <a:defRPr sz="3700"/>
            </a:lvl4pPr>
            <a:lvl5pPr marL="7522173" indent="0">
              <a:buNone/>
              <a:defRPr sz="3700"/>
            </a:lvl5pPr>
            <a:lvl6pPr marL="9402716" indent="0">
              <a:buNone/>
              <a:defRPr sz="3700"/>
            </a:lvl6pPr>
            <a:lvl7pPr marL="11283259" indent="0">
              <a:buNone/>
              <a:defRPr sz="3700"/>
            </a:lvl7pPr>
            <a:lvl8pPr marL="13163803" indent="0">
              <a:buNone/>
              <a:defRPr sz="3700"/>
            </a:lvl8pPr>
            <a:lvl9pPr marL="15044345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261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79" cy="5486400"/>
          </a:xfrm>
          <a:prstGeom prst="rect">
            <a:avLst/>
          </a:prstGeom>
        </p:spPr>
        <p:txBody>
          <a:bodyPr vert="horz" lIns="376108" tIns="188056" rIns="376108" bIns="188056" rtlCol="0" anchor="ctr">
            <a:normAutofit/>
          </a:bodyPr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2"/>
            <a:ext cx="39502079" cy="21724623"/>
          </a:xfrm>
          <a:prstGeom prst="rect">
            <a:avLst/>
          </a:prstGeom>
        </p:spPr>
        <p:txBody>
          <a:bodyPr vert="horz" lIns="376108" tIns="188056" rIns="376108" bIns="188056" rtlCol="0">
            <a:normAutofit/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8"/>
            <a:ext cx="102412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EE5B7-680E-44FF-962F-3113FAB5030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1" y="30510488"/>
            <a:ext cx="138988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1" y="30510488"/>
            <a:ext cx="102412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1074400" y="16459200"/>
            <a:ext cx="14274800" cy="39370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0690800" y="16459200"/>
            <a:ext cx="14274800" cy="3937000"/>
          </a:xfrm>
          <a:prstGeom prst="rect">
            <a:avLst/>
          </a:prstGeom>
        </p:spPr>
      </p:pic>
      <p:pic>
        <p:nvPicPr>
          <p:cNvPr id="9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6953250" y="33426400"/>
            <a:ext cx="29984700" cy="146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6953250" y="33997900"/>
            <a:ext cx="219456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600">
                <a:solidFill>
                  <a:srgbClr val="808080"/>
                </a:solidFill>
              </a:rPr>
              <a:t>Template ID: hypotheticalocean  Size: 48x36</a:t>
            </a:r>
          </a:p>
        </p:txBody>
      </p:sp>
    </p:spTree>
    <p:extLst>
      <p:ext uri="{BB962C8B-B14F-4D97-AF65-F5344CB8AC3E}">
        <p14:creationId xmlns:p14="http://schemas.microsoft.com/office/powerpoint/2010/main" val="265923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ransition/>
  <p:txStyles>
    <p:titleStyle>
      <a:defPPr>
        <a:defRPr kern="1200"/>
      </a:defPPr>
      <a:lvl1pPr algn="ctr" defTabSz="3761086" rtl="0" eaLnBrk="1" latinLnBrk="0" hangingPunct="1">
        <a:spcBef>
          <a:spcPct val="0"/>
        </a:spcBef>
        <a:buNone/>
        <a:defRPr sz="18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>
        <a:defRPr kern="1200"/>
      </a:defPPr>
      <a:lvl1pPr marL="1410405" indent="-1410405" algn="l" defTabSz="3761086" rtl="0" eaLnBrk="1" latinLnBrk="0" hangingPunct="1">
        <a:spcBef>
          <a:spcPct val="20000"/>
        </a:spcBef>
        <a:buFont typeface="Arial" pitchFamily="34" charset="0"/>
        <a:buChar char="•"/>
        <a:defRPr sz="13200" kern="1200">
          <a:solidFill>
            <a:schemeClr val="tx1"/>
          </a:solidFill>
          <a:latin typeface="+mn-lt"/>
          <a:ea typeface="+mn-ea"/>
          <a:cs typeface="+mn-cs"/>
        </a:defRPr>
      </a:lvl1pPr>
      <a:lvl2pPr marL="3055884" indent="-1175341" algn="l" defTabSz="3761086" rtl="0" eaLnBrk="1" latinLnBrk="0" hangingPunct="1">
        <a:spcBef>
          <a:spcPct val="20000"/>
        </a:spcBef>
        <a:buFont typeface="Arial" pitchFamily="34" charset="0"/>
        <a:buChar char="–"/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4701358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6581901" indent="-940272" algn="l" defTabSz="3761086" rtl="0" eaLnBrk="1" latinLnBrk="0" hangingPunct="1">
        <a:spcBef>
          <a:spcPct val="20000"/>
        </a:spcBef>
        <a:buFont typeface="Arial" pitchFamily="34" charset="0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462444" indent="-940272" algn="l" defTabSz="3761086" rtl="0" eaLnBrk="1" latinLnBrk="0" hangingPunct="1">
        <a:spcBef>
          <a:spcPct val="20000"/>
        </a:spcBef>
        <a:buFont typeface="Arial" pitchFamily="34" charset="0"/>
        <a:buChar char="»"/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342988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223531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104074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5984617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8054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761086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641630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4pPr>
      <a:lvl5pPr marL="752217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5pPr>
      <a:lvl6pPr marL="9402716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6pPr>
      <a:lvl7pPr marL="11283259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316380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5044345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jpe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21F6296-A549-4F83-B5B3-AC0848E6BAEF}"/>
              </a:ext>
            </a:extLst>
          </p:cNvPr>
          <p:cNvGrpSpPr/>
          <p:nvPr/>
        </p:nvGrpSpPr>
        <p:grpSpPr>
          <a:xfrm>
            <a:off x="0" y="6468723"/>
            <a:ext cx="43891200" cy="26890132"/>
            <a:chOff x="0" y="6028267"/>
            <a:chExt cx="43891200" cy="2689013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4EF5A1D-A47F-4CE3-BE70-8A161F635104}"/>
                </a:ext>
              </a:extLst>
            </p:cNvPr>
            <p:cNvGrpSpPr/>
            <p:nvPr/>
          </p:nvGrpSpPr>
          <p:grpSpPr>
            <a:xfrm>
              <a:off x="0" y="6028267"/>
              <a:ext cx="43891200" cy="26128135"/>
              <a:chOff x="0" y="5073453"/>
              <a:chExt cx="43891200" cy="27082948"/>
            </a:xfrm>
          </p:grpSpPr>
          <p:sp>
            <p:nvSpPr>
              <p:cNvPr id="35" name="Flowchart: Document 34"/>
              <p:cNvSpPr/>
              <p:nvPr/>
            </p:nvSpPr>
            <p:spPr>
              <a:xfrm rot="10800000">
                <a:off x="3" y="5073453"/>
                <a:ext cx="43891194" cy="17841375"/>
              </a:xfrm>
              <a:prstGeom prst="flowChartDocument">
                <a:avLst/>
              </a:prstGeom>
              <a:solidFill>
                <a:srgbClr val="8CD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/>
              </a:p>
            </p:txBody>
          </p:sp>
          <p:sp>
            <p:nvSpPr>
              <p:cNvPr id="38" name="Flowchart: Document 37"/>
              <p:cNvSpPr/>
              <p:nvPr/>
            </p:nvSpPr>
            <p:spPr>
              <a:xfrm rot="10800000">
                <a:off x="0" y="5348902"/>
                <a:ext cx="43891200" cy="17565925"/>
              </a:xfrm>
              <a:prstGeom prst="flowChartDocument">
                <a:avLst/>
              </a:prstGeom>
              <a:solidFill>
                <a:srgbClr val="23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/>
              </a:p>
            </p:txBody>
          </p:sp>
          <p:sp>
            <p:nvSpPr>
              <p:cNvPr id="39" name="Flowchart: Document 70"/>
              <p:cNvSpPr/>
              <p:nvPr/>
            </p:nvSpPr>
            <p:spPr>
              <a:xfrm rot="10800000" flipH="1">
                <a:off x="0" y="5254193"/>
                <a:ext cx="43891200" cy="17672427"/>
              </a:xfrm>
              <a:custGeom>
                <a:avLst/>
                <a:gdLst>
                  <a:gd name="connsiteX0" fmla="*/ 0 w 21600"/>
                  <a:gd name="connsiteY0" fmla="*/ 0 h 21600"/>
                  <a:gd name="connsiteX1" fmla="*/ 21600 w 21600"/>
                  <a:gd name="connsiteY1" fmla="*/ 0 h 21600"/>
                  <a:gd name="connsiteX2" fmla="*/ 21600 w 21600"/>
                  <a:gd name="connsiteY2" fmla="*/ 17322 h 21600"/>
                  <a:gd name="connsiteX3" fmla="*/ 0 w 21600"/>
                  <a:gd name="connsiteY3" fmla="*/ 20172 h 21600"/>
                  <a:gd name="connsiteX4" fmla="*/ 0 w 21600"/>
                  <a:gd name="connsiteY4" fmla="*/ 0 h 21600"/>
                  <a:gd name="connsiteX0dup0" fmla="*/ 0 w 21600"/>
                  <a:gd name="connsiteY0dup0" fmla="*/ 0 h 21495"/>
                  <a:gd name="connsiteX1dup0" fmla="*/ 21600 w 21600"/>
                  <a:gd name="connsiteY1dup0" fmla="*/ 0 h 21495"/>
                  <a:gd name="connsiteX2dup0" fmla="*/ 15601 w 21600"/>
                  <a:gd name="connsiteY2dup0" fmla="*/ 18514 h 21495"/>
                  <a:gd name="connsiteX3dup0" fmla="*/ 0 w 21600"/>
                  <a:gd name="connsiteY3dup0" fmla="*/ 20172 h 21495"/>
                  <a:gd name="connsiteX4dup0" fmla="*/ 0 w 21600"/>
                  <a:gd name="connsiteY4dup0" fmla="*/ 0 h 21495"/>
                  <a:gd name="connsiteX0dup0dup1" fmla="*/ 0 w 15601"/>
                  <a:gd name="connsiteY0dup0dup1" fmla="*/ 29 h 21524"/>
                  <a:gd name="connsiteX1dup0dup1" fmla="*/ 15591 w 15601"/>
                  <a:gd name="connsiteY1dup0dup1" fmla="*/ 0 h 21524"/>
                  <a:gd name="connsiteX2dup0dup1" fmla="*/ 15601 w 15601"/>
                  <a:gd name="connsiteY2dup0dup1" fmla="*/ 18543 h 21524"/>
                  <a:gd name="connsiteX3dup0dup1" fmla="*/ 0 w 15601"/>
                  <a:gd name="connsiteY3dup0dup1" fmla="*/ 20201 h 21524"/>
                  <a:gd name="connsiteX4dup0dup1" fmla="*/ 0 w 15601"/>
                  <a:gd name="connsiteY4dup0dup1" fmla="*/ 29 h 21524"/>
                  <a:gd name="connsiteX0dup0dup1dup2" fmla="*/ 0 w 15601"/>
                  <a:gd name="connsiteY0dup0dup1dup2" fmla="*/ 29 h 21278"/>
                  <a:gd name="connsiteX1dup0dup1dup2" fmla="*/ 15591 w 15601"/>
                  <a:gd name="connsiteY1dup0dup1dup2" fmla="*/ 0 h 21278"/>
                  <a:gd name="connsiteX2dup0dup1dup2" fmla="*/ 15601 w 15601"/>
                  <a:gd name="connsiteY2dup0dup1dup2" fmla="*/ 18543 h 21278"/>
                  <a:gd name="connsiteX3dup0dup1dup2" fmla="*/ 0 w 15601"/>
                  <a:gd name="connsiteY3dup0dup1dup2" fmla="*/ 20201 h 21278"/>
                  <a:gd name="connsiteX4dup0dup1dup2" fmla="*/ 0 w 15601"/>
                  <a:gd name="connsiteY4dup0dup1dup2" fmla="*/ 29 h 21278"/>
                  <a:gd name="connsiteX0dup0dup1dup2dup3" fmla="*/ 0 w 15601"/>
                  <a:gd name="connsiteY0dup0dup1dup2dup3" fmla="*/ 29 h 21156"/>
                  <a:gd name="connsiteX1dup0dup1dup2dup3" fmla="*/ 15591 w 15601"/>
                  <a:gd name="connsiteY1dup0dup1dup2dup3" fmla="*/ 0 h 21156"/>
                  <a:gd name="connsiteX2dup0dup1dup2dup3" fmla="*/ 15601 w 15601"/>
                  <a:gd name="connsiteY2dup0dup1dup2dup3" fmla="*/ 18543 h 21156"/>
                  <a:gd name="connsiteX3dup0dup1dup2dup3" fmla="*/ 0 w 15601"/>
                  <a:gd name="connsiteY3dup0dup1dup2dup3" fmla="*/ 20201 h 21156"/>
                  <a:gd name="connsiteX4dup0dup1dup2dup3" fmla="*/ 0 w 15601"/>
                  <a:gd name="connsiteY4dup0dup1dup2dup3" fmla="*/ 29 h 21156"/>
                  <a:gd name="connsiteX0dup0dup1dup2dup3dup4" fmla="*/ 0 w 15601"/>
                  <a:gd name="connsiteY0dup0dup1dup2dup3dup4" fmla="*/ 29 h 21172"/>
                  <a:gd name="connsiteX1dup0dup1dup2dup3dup4" fmla="*/ 15591 w 15601"/>
                  <a:gd name="connsiteY1dup0dup1dup2dup3dup4" fmla="*/ 0 h 21172"/>
                  <a:gd name="connsiteX2dup0dup1dup2dup3dup4" fmla="*/ 15601 w 15601"/>
                  <a:gd name="connsiteY2dup0dup1dup2dup3dup4" fmla="*/ 18543 h 21172"/>
                  <a:gd name="connsiteX3dup0dup1dup2dup3dup4" fmla="*/ 0 w 15601"/>
                  <a:gd name="connsiteY3dup0dup1dup2dup3dup4" fmla="*/ 20201 h 21172"/>
                  <a:gd name="connsiteX4dup0dup1dup2dup3dup4" fmla="*/ 0 w 15601"/>
                  <a:gd name="connsiteY4dup0dup1dup2dup3dup4" fmla="*/ 29 h 21172"/>
                  <a:gd name="connsiteX0dup0dup1dup2dup3dup4dup5" fmla="*/ 0 w 15601"/>
                  <a:gd name="connsiteY0dup0dup1dup2dup3dup4dup5" fmla="*/ 29 h 21294"/>
                  <a:gd name="connsiteX1dup0dup1dup2dup3dup4dup5" fmla="*/ 15591 w 15601"/>
                  <a:gd name="connsiteY1dup0dup1dup2dup3dup4dup5" fmla="*/ 0 h 21294"/>
                  <a:gd name="connsiteX2dup0dup1dup2dup3dup4dup5" fmla="*/ 15601 w 15601"/>
                  <a:gd name="connsiteY2dup0dup1dup2dup3dup4dup5" fmla="*/ 18543 h 21294"/>
                  <a:gd name="connsiteX3dup0dup1dup2dup3dup4dup5" fmla="*/ 0 w 15601"/>
                  <a:gd name="connsiteY3dup0dup1dup2dup3dup4dup5" fmla="*/ 20201 h 21294"/>
                  <a:gd name="connsiteX4dup0dup1dup2dup3dup4dup5" fmla="*/ 0 w 15601"/>
                  <a:gd name="connsiteY4dup0dup1dup2dup3dup4dup5" fmla="*/ 29 h 21294"/>
                  <a:gd name="connsiteX0dup0dup1dup2dup3dup4dup5dup6" fmla="*/ 0 w 15601"/>
                  <a:gd name="connsiteY0dup0dup1dup2dup3dup4dup5dup6" fmla="*/ 29 h 21270"/>
                  <a:gd name="connsiteX1dup0dup1dup2dup3dup4dup5dup6" fmla="*/ 15591 w 15601"/>
                  <a:gd name="connsiteY1dup0dup1dup2dup3dup4dup5dup6" fmla="*/ 0 h 21270"/>
                  <a:gd name="connsiteX2dup0dup1dup2dup3dup4dup5dup6" fmla="*/ 15601 w 15601"/>
                  <a:gd name="connsiteY2dup0dup1dup2dup3dup4dup5dup6" fmla="*/ 18543 h 21270"/>
                  <a:gd name="connsiteX3dup0dup1dup2dup3dup4dup5dup6" fmla="*/ 0 w 15601"/>
                  <a:gd name="connsiteY3dup0dup1dup2dup3dup4dup5dup6" fmla="*/ 20201 h 21270"/>
                  <a:gd name="connsiteX4dup0dup1dup2dup3dup4dup5dup6" fmla="*/ 0 w 15601"/>
                  <a:gd name="connsiteY4dup0dup1dup2dup3dup4dup5dup6" fmla="*/ 29 h 21270"/>
                  <a:gd name="connsiteX0dup0dup1dup2dup3dup4dup5dup6dup7" fmla="*/ 0 w 15601"/>
                  <a:gd name="connsiteY0dup0dup1dup2dup3dup4dup5dup6dup7" fmla="*/ 29 h 21322"/>
                  <a:gd name="connsiteX1dup0dup1dup2dup3dup4dup5dup6dup7" fmla="*/ 15591 w 15601"/>
                  <a:gd name="connsiteY1dup0dup1dup2dup3dup4dup5dup6dup7" fmla="*/ 0 h 21322"/>
                  <a:gd name="connsiteX2dup0dup1dup2dup3dup4dup5dup6dup7" fmla="*/ 15601 w 15601"/>
                  <a:gd name="connsiteY2dup0dup1dup2dup3dup4dup5dup6dup7" fmla="*/ 18863 h 21322"/>
                  <a:gd name="connsiteX3dup0dup1dup2dup3dup4dup5dup6dup7" fmla="*/ 0 w 15601"/>
                  <a:gd name="connsiteY3dup0dup1dup2dup3dup4dup5dup6dup7" fmla="*/ 20201 h 21322"/>
                  <a:gd name="connsiteX4dup0dup1dup2dup3dup4dup5dup6dup7" fmla="*/ 0 w 15601"/>
                  <a:gd name="connsiteY4dup0dup1dup2dup3dup4dup5dup6dup7" fmla="*/ 29 h 21322"/>
                  <a:gd name="connsiteX0dup0dup1dup2dup3dup4dup5dup6dup7dup8" fmla="*/ 0 w 15601"/>
                  <a:gd name="connsiteY0dup0dup1dup2dup3dup4dup5dup6dup7dup8" fmla="*/ 29 h 21347"/>
                  <a:gd name="connsiteX1dup0dup1dup2dup3dup4dup5dup6dup7dup8" fmla="*/ 15591 w 15601"/>
                  <a:gd name="connsiteY1dup0dup1dup2dup3dup4dup5dup6dup7dup8" fmla="*/ 0 h 21347"/>
                  <a:gd name="connsiteX2dup0dup1dup2dup3dup4dup5dup6dup7dup8" fmla="*/ 15601 w 15601"/>
                  <a:gd name="connsiteY2dup0dup1dup2dup3dup4dup5dup6dup7dup8" fmla="*/ 18863 h 21347"/>
                  <a:gd name="connsiteX3dup0dup1dup2dup3dup4dup5dup6dup7dup8" fmla="*/ 0 w 15601"/>
                  <a:gd name="connsiteY3dup0dup1dup2dup3dup4dup5dup6dup7dup8" fmla="*/ 20201 h 21347"/>
                  <a:gd name="connsiteX4dup0dup1dup2dup3dup4dup5dup6dup7dup8" fmla="*/ 0 w 15601"/>
                  <a:gd name="connsiteY4dup0dup1dup2dup3dup4dup5dup6dup7dup8" fmla="*/ 29 h 21347"/>
                  <a:gd name="connsiteX0dup0dup1dup2dup3dup4dup5dup6dup7dup8dup9" fmla="*/ 0 w 15601"/>
                  <a:gd name="connsiteY0dup0dup1dup2dup3dup4dup5dup6dup7dup8dup9" fmla="*/ 29 h 21222"/>
                  <a:gd name="connsiteX1dup0dup1dup2dup3dup4dup5dup6dup7dup8dup9" fmla="*/ 15591 w 15601"/>
                  <a:gd name="connsiteY1dup0dup1dup2dup3dup4dup5dup6dup7dup8dup9" fmla="*/ 0 h 21222"/>
                  <a:gd name="connsiteX2dup0dup1dup2dup3dup4dup5dup6dup7dup8dup9" fmla="*/ 15601 w 15601"/>
                  <a:gd name="connsiteY2dup0dup1dup2dup3dup4dup5dup6dup7dup8dup9" fmla="*/ 18863 h 21222"/>
                  <a:gd name="connsiteX3dup0dup1dup2dup3dup4dup5dup6dup7dup8dup9" fmla="*/ 0 w 15601"/>
                  <a:gd name="connsiteY3dup0dup1dup2dup3dup4dup5dup6dup7dup8dup9" fmla="*/ 20201 h 21222"/>
                  <a:gd name="connsiteX4dup0dup1dup2dup3dup4dup5dup6dup7dup8dup9" fmla="*/ 0 w 15601"/>
                  <a:gd name="connsiteY4dup0dup1dup2dup3dup4dup5dup6dup7dup8dup9" fmla="*/ 29 h 21222"/>
                  <a:gd name="connsiteX0dup0dup1dup2dup3dup4dup5dup6dup7dup8dup9dup10" fmla="*/ 0 w 15601"/>
                  <a:gd name="connsiteY0dup0dup1dup2dup3dup4dup5dup6dup7dup8dup9dup10" fmla="*/ 29 h 21210"/>
                  <a:gd name="connsiteX1dup0dup1dup2dup3dup4dup5dup6dup7dup8dup9dup10" fmla="*/ 15591 w 15601"/>
                  <a:gd name="connsiteY1dup0dup1dup2dup3dup4dup5dup6dup7dup8dup9dup10" fmla="*/ 0 h 21210"/>
                  <a:gd name="connsiteX2dup0dup1dup2dup3dup4dup5dup6dup7dup8dup9dup10" fmla="*/ 15601 w 15601"/>
                  <a:gd name="connsiteY2dup0dup1dup2dup3dup4dup5dup6dup7dup8dup9dup10" fmla="*/ 18863 h 21210"/>
                  <a:gd name="connsiteX3dup0dup1dup2dup3dup4dup5dup6dup7dup8dup9dup10" fmla="*/ 0 w 15601"/>
                  <a:gd name="connsiteY3dup0dup1dup2dup3dup4dup5dup6dup7dup8dup9dup10" fmla="*/ 20201 h 21210"/>
                  <a:gd name="connsiteX4dup0dup1dup2dup3dup4dup5dup6dup7dup8dup9dup10" fmla="*/ 0 w 15601"/>
                  <a:gd name="connsiteY4dup0dup1dup2dup3dup4dup5dup6dup7dup8dup9dup10" fmla="*/ 29 h 21210"/>
                  <a:gd name="connsiteX0dup0dup1dup2dup3dup4dup5dup6dup7dup8dup9dup10dup11" fmla="*/ 0 w 15601"/>
                  <a:gd name="connsiteY0dup0dup1dup2dup3dup4dup5dup6dup7dup8dup9dup10dup11" fmla="*/ 29 h 21275"/>
                  <a:gd name="connsiteX1dup0dup1dup2dup3dup4dup5dup6dup7dup8dup9dup10dup11" fmla="*/ 15591 w 15601"/>
                  <a:gd name="connsiteY1dup0dup1dup2dup3dup4dup5dup6dup7dup8dup9dup10dup11" fmla="*/ 0 h 21275"/>
                  <a:gd name="connsiteX2dup0dup1dup2dup3dup4dup5dup6dup7dup8dup9dup10dup11" fmla="*/ 15601 w 15601"/>
                  <a:gd name="connsiteY2dup0dup1dup2dup3dup4dup5dup6dup7dup8dup9dup10dup11" fmla="*/ 19241 h 21275"/>
                  <a:gd name="connsiteX3dup0dup1dup2dup3dup4dup5dup6dup7dup8dup9dup10dup11" fmla="*/ 0 w 15601"/>
                  <a:gd name="connsiteY3dup0dup1dup2dup3dup4dup5dup6dup7dup8dup9dup10dup11" fmla="*/ 20201 h 21275"/>
                  <a:gd name="connsiteX4dup0dup1dup2dup3dup4dup5dup6dup7dup8dup9dup10dup11" fmla="*/ 0 w 15601"/>
                  <a:gd name="connsiteY4dup0dup1dup2dup3dup4dup5dup6dup7dup8dup9dup10dup11" fmla="*/ 29 h 21275"/>
                  <a:gd name="connsiteX0dup0dup1dup2dup3dup4dup5dup6dup7dup8dup9dup10dup11dup12" fmla="*/ 0 w 15601"/>
                  <a:gd name="connsiteY0dup0dup1dup2dup3dup4dup5dup6dup7dup8dup9dup10dup11dup12" fmla="*/ 29 h 21467"/>
                  <a:gd name="connsiteX1dup0dup1dup2dup3dup4dup5dup6dup7dup8dup9dup10dup11dup12" fmla="*/ 15591 w 15601"/>
                  <a:gd name="connsiteY1dup0dup1dup2dup3dup4dup5dup6dup7dup8dup9dup10dup11dup12" fmla="*/ 0 h 21467"/>
                  <a:gd name="connsiteX2dup0dup1dup2dup3dup4dup5dup6dup7dup8dup9dup10dup11dup12" fmla="*/ 15601 w 15601"/>
                  <a:gd name="connsiteY2dup0dup1dup2dup3dup4dup5dup6dup7dup8dup9dup10dup11dup12" fmla="*/ 19241 h 21467"/>
                  <a:gd name="connsiteX3dup0dup1dup2dup3dup4dup5dup6dup7dup8dup9dup10dup11dup12" fmla="*/ 0 w 15601"/>
                  <a:gd name="connsiteY3dup0dup1dup2dup3dup4dup5dup6dup7dup8dup9dup10dup11dup12" fmla="*/ 20434 h 21467"/>
                  <a:gd name="connsiteX4dup0dup1dup2dup3dup4dup5dup6dup7dup8dup9dup10dup11dup12" fmla="*/ 0 w 15601"/>
                  <a:gd name="connsiteY4dup0dup1dup2dup3dup4dup5dup6dup7dup8dup9dup10dup11dup12" fmla="*/ 29 h 21467"/>
                  <a:gd name="connsiteX0dup0dup1dup2dup3dup4dup5dup6dup7dup8dup9dup10dup11dup12dup13" fmla="*/ 0 w 15601"/>
                  <a:gd name="connsiteY0dup0dup1dup2dup3dup4dup5dup6dup7dup8dup9dup10dup11dup12dup13" fmla="*/ 29 h 21343"/>
                  <a:gd name="connsiteX1dup0dup1dup2dup3dup4dup5dup6dup7dup8dup9dup10dup11dup12dup13" fmla="*/ 15591 w 15601"/>
                  <a:gd name="connsiteY1dup0dup1dup2dup3dup4dup5dup6dup7dup8dup9dup10dup11dup12dup13" fmla="*/ 0 h 21343"/>
                  <a:gd name="connsiteX2dup0dup1dup2dup3dup4dup5dup6dup7dup8dup9dup10dup11dup12dup13" fmla="*/ 15601 w 15601"/>
                  <a:gd name="connsiteY2dup0dup1dup2dup3dup4dup5dup6dup7dup8dup9dup10dup11dup12dup13" fmla="*/ 19241 h 21343"/>
                  <a:gd name="connsiteX3dup0dup1dup2dup3dup4dup5dup6dup7dup8dup9dup10dup11dup12dup13" fmla="*/ 0 w 15601"/>
                  <a:gd name="connsiteY3dup0dup1dup2dup3dup4dup5dup6dup7dup8dup9dup10dup11dup12dup13" fmla="*/ 20434 h 21343"/>
                  <a:gd name="connsiteX4dup0dup1dup2dup3dup4dup5dup6dup7dup8dup9dup10dup11dup12dup13" fmla="*/ 0 w 15601"/>
                  <a:gd name="connsiteY4dup0dup1dup2dup3dup4dup5dup6dup7dup8dup9dup10dup11dup12dup13" fmla="*/ 29 h 21343"/>
                  <a:gd name="connsiteX0dup0dup1dup2dup3dup4dup5dup6dup7dup8dup9dup10dup11dup12dup13dup14" fmla="*/ 0 w 15601"/>
                  <a:gd name="connsiteY0dup0dup1dup2dup3dup4dup5dup6dup7dup8dup9dup10dup11dup12dup13dup14" fmla="*/ 29 h 21351"/>
                  <a:gd name="connsiteX1dup0dup1dup2dup3dup4dup5dup6dup7dup8dup9dup10dup11dup12dup13dup14" fmla="*/ 15591 w 15601"/>
                  <a:gd name="connsiteY1dup0dup1dup2dup3dup4dup5dup6dup7dup8dup9dup10dup11dup12dup13dup14" fmla="*/ 0 h 21351"/>
                  <a:gd name="connsiteX2dup0dup1dup2dup3dup4dup5dup6dup7dup8dup9dup10dup11dup12dup13dup14" fmla="*/ 15601 w 15601"/>
                  <a:gd name="connsiteY2dup0dup1dup2dup3dup4dup5dup6dup7dup8dup9dup10dup11dup12dup13dup14" fmla="*/ 19241 h 21351"/>
                  <a:gd name="connsiteX3dup0dup1dup2dup3dup4dup5dup6dup7dup8dup9dup10dup11dup12dup13dup14" fmla="*/ 0 w 15601"/>
                  <a:gd name="connsiteY3dup0dup1dup2dup3dup4dup5dup6dup7dup8dup9dup10dup11dup12dup13dup14" fmla="*/ 20434 h 21351"/>
                  <a:gd name="connsiteX4dup0dup1dup2dup3dup4dup5dup6dup7dup8dup9dup10dup11dup12dup13dup14" fmla="*/ 0 w 15601"/>
                  <a:gd name="connsiteY4dup0dup1dup2dup3dup4dup5dup6dup7dup8dup9dup10dup11dup12dup13dup14" fmla="*/ 29 h 21351"/>
                </a:gdLst>
                <a:ahLst/>
                <a:cxnLst>
                  <a:cxn ang="0">
                    <a:pos x="connsiteX0dup0dup1dup2dup3dup4dup5dup6dup7dup8dup9dup10dup11dup12dup13dup14" y="connsiteY0dup0dup1dup2dup3dup4dup5dup6dup7dup8dup9dup10dup11dup12dup13dup14"/>
                  </a:cxn>
                  <a:cxn ang="0">
                    <a:pos x="connsiteX1dup0dup1dup2dup3dup4dup5dup6dup7dup8dup9dup10dup11dup12dup13dup14" y="connsiteY1dup0dup1dup2dup3dup4dup5dup6dup7dup8dup9dup10dup11dup12dup13dup14"/>
                  </a:cxn>
                  <a:cxn ang="0">
                    <a:pos x="connsiteX2dup0dup1dup2dup3dup4dup5dup6dup7dup8dup9dup10dup11dup12dup13dup14" y="connsiteY2dup0dup1dup2dup3dup4dup5dup6dup7dup8dup9dup10dup11dup12dup13dup14"/>
                  </a:cxn>
                  <a:cxn ang="0">
                    <a:pos x="connsiteX3dup0dup1dup2dup3dup4dup5dup6dup7dup8dup9dup10dup11dup12dup13dup14" y="connsiteY3dup0dup1dup2dup3dup4dup5dup6dup7dup8dup9dup10dup11dup12dup13dup14"/>
                  </a:cxn>
                  <a:cxn ang="0">
                    <a:pos x="connsiteX4dup0dup1dup2dup3dup4dup5dup6dup7dup8dup9dup10dup11dup12dup13dup14" y="connsiteY4dup0dup1dup2dup3dup4dup5dup6dup7dup8dup9dup10dup11dup12dup13dup14"/>
                  </a:cxn>
                </a:cxnLst>
                <a:rect l="l" t="t" r="r" b="b"/>
                <a:pathLst>
                  <a:path w="15601" h="21351">
                    <a:moveTo>
                      <a:pt x="0" y="29"/>
                    </a:moveTo>
                    <a:lnTo>
                      <a:pt x="15591" y="0"/>
                    </a:lnTo>
                    <a:cubicBezTo>
                      <a:pt x="15591" y="5774"/>
                      <a:pt x="15601" y="13467"/>
                      <a:pt x="15601" y="19241"/>
                    </a:cubicBezTo>
                    <a:cubicBezTo>
                      <a:pt x="10638" y="19328"/>
                      <a:pt x="7602" y="23020"/>
                      <a:pt x="0" y="20434"/>
                    </a:cubicBez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23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r>
                  <a:rPr lang="en-US"/>
                  <a:t> </a:t>
                </a:r>
              </a:p>
            </p:txBody>
          </p:sp>
          <p:sp>
            <p:nvSpPr>
              <p:cNvPr id="40" name="Flowchart: Document 70"/>
              <p:cNvSpPr/>
              <p:nvPr/>
            </p:nvSpPr>
            <p:spPr>
              <a:xfrm rot="10800000" flipH="1">
                <a:off x="1" y="5399821"/>
                <a:ext cx="43891200" cy="26756581"/>
              </a:xfrm>
              <a:custGeom>
                <a:avLst/>
                <a:gdLst>
                  <a:gd name="connsiteX0" fmla="*/ 0 w 21600"/>
                  <a:gd name="connsiteY0" fmla="*/ 0 h 21600"/>
                  <a:gd name="connsiteX1" fmla="*/ 21600 w 21600"/>
                  <a:gd name="connsiteY1" fmla="*/ 0 h 21600"/>
                  <a:gd name="connsiteX2" fmla="*/ 21600 w 21600"/>
                  <a:gd name="connsiteY2" fmla="*/ 17322 h 21600"/>
                  <a:gd name="connsiteX3" fmla="*/ 0 w 21600"/>
                  <a:gd name="connsiteY3" fmla="*/ 20172 h 21600"/>
                  <a:gd name="connsiteX4" fmla="*/ 0 w 21600"/>
                  <a:gd name="connsiteY4" fmla="*/ 0 h 21600"/>
                  <a:gd name="connsiteX0dup0" fmla="*/ 0 w 21600"/>
                  <a:gd name="connsiteY0dup0" fmla="*/ 0 h 21495"/>
                  <a:gd name="connsiteX1dup0" fmla="*/ 21600 w 21600"/>
                  <a:gd name="connsiteY1dup0" fmla="*/ 0 h 21495"/>
                  <a:gd name="connsiteX2dup0" fmla="*/ 15601 w 21600"/>
                  <a:gd name="connsiteY2dup0" fmla="*/ 18514 h 21495"/>
                  <a:gd name="connsiteX3dup0" fmla="*/ 0 w 21600"/>
                  <a:gd name="connsiteY3dup0" fmla="*/ 20172 h 21495"/>
                  <a:gd name="connsiteX4dup0" fmla="*/ 0 w 21600"/>
                  <a:gd name="connsiteY4dup0" fmla="*/ 0 h 21495"/>
                  <a:gd name="connsiteX0dup0dup1" fmla="*/ 0 w 15601"/>
                  <a:gd name="connsiteY0dup0dup1" fmla="*/ 29 h 21524"/>
                  <a:gd name="connsiteX1dup0dup1" fmla="*/ 15591 w 15601"/>
                  <a:gd name="connsiteY1dup0dup1" fmla="*/ 0 h 21524"/>
                  <a:gd name="connsiteX2dup0dup1" fmla="*/ 15601 w 15601"/>
                  <a:gd name="connsiteY2dup0dup1" fmla="*/ 18543 h 21524"/>
                  <a:gd name="connsiteX3dup0dup1" fmla="*/ 0 w 15601"/>
                  <a:gd name="connsiteY3dup0dup1" fmla="*/ 20201 h 21524"/>
                  <a:gd name="connsiteX4dup0dup1" fmla="*/ 0 w 15601"/>
                  <a:gd name="connsiteY4dup0dup1" fmla="*/ 29 h 21524"/>
                  <a:gd name="connsiteX0dup0dup1dup2" fmla="*/ 0 w 15601"/>
                  <a:gd name="connsiteY0dup0dup1dup2" fmla="*/ 29 h 21278"/>
                  <a:gd name="connsiteX1dup0dup1dup2" fmla="*/ 15591 w 15601"/>
                  <a:gd name="connsiteY1dup0dup1dup2" fmla="*/ 0 h 21278"/>
                  <a:gd name="connsiteX2dup0dup1dup2" fmla="*/ 15601 w 15601"/>
                  <a:gd name="connsiteY2dup0dup1dup2" fmla="*/ 18543 h 21278"/>
                  <a:gd name="connsiteX3dup0dup1dup2" fmla="*/ 0 w 15601"/>
                  <a:gd name="connsiteY3dup0dup1dup2" fmla="*/ 20201 h 21278"/>
                  <a:gd name="connsiteX4dup0dup1dup2" fmla="*/ 0 w 15601"/>
                  <a:gd name="connsiteY4dup0dup1dup2" fmla="*/ 29 h 21278"/>
                  <a:gd name="connsiteX0dup0dup1dup2dup3" fmla="*/ 0 w 15601"/>
                  <a:gd name="connsiteY0dup0dup1dup2dup3" fmla="*/ 29 h 21156"/>
                  <a:gd name="connsiteX1dup0dup1dup2dup3" fmla="*/ 15591 w 15601"/>
                  <a:gd name="connsiteY1dup0dup1dup2dup3" fmla="*/ 0 h 21156"/>
                  <a:gd name="connsiteX2dup0dup1dup2dup3" fmla="*/ 15601 w 15601"/>
                  <a:gd name="connsiteY2dup0dup1dup2dup3" fmla="*/ 18543 h 21156"/>
                  <a:gd name="connsiteX3dup0dup1dup2dup3" fmla="*/ 0 w 15601"/>
                  <a:gd name="connsiteY3dup0dup1dup2dup3" fmla="*/ 20201 h 21156"/>
                  <a:gd name="connsiteX4dup0dup1dup2dup3" fmla="*/ 0 w 15601"/>
                  <a:gd name="connsiteY4dup0dup1dup2dup3" fmla="*/ 29 h 21156"/>
                  <a:gd name="connsiteX0dup0dup1dup2dup3dup4" fmla="*/ 0 w 15601"/>
                  <a:gd name="connsiteY0dup0dup1dup2dup3dup4" fmla="*/ 29 h 21172"/>
                  <a:gd name="connsiteX1dup0dup1dup2dup3dup4" fmla="*/ 15591 w 15601"/>
                  <a:gd name="connsiteY1dup0dup1dup2dup3dup4" fmla="*/ 0 h 21172"/>
                  <a:gd name="connsiteX2dup0dup1dup2dup3dup4" fmla="*/ 15601 w 15601"/>
                  <a:gd name="connsiteY2dup0dup1dup2dup3dup4" fmla="*/ 18543 h 21172"/>
                  <a:gd name="connsiteX3dup0dup1dup2dup3dup4" fmla="*/ 0 w 15601"/>
                  <a:gd name="connsiteY3dup0dup1dup2dup3dup4" fmla="*/ 20201 h 21172"/>
                  <a:gd name="connsiteX4dup0dup1dup2dup3dup4" fmla="*/ 0 w 15601"/>
                  <a:gd name="connsiteY4dup0dup1dup2dup3dup4" fmla="*/ 29 h 21172"/>
                  <a:gd name="connsiteX0dup0dup1dup2dup3dup4dup5" fmla="*/ 0 w 15601"/>
                  <a:gd name="connsiteY0dup0dup1dup2dup3dup4dup5" fmla="*/ 29 h 21294"/>
                  <a:gd name="connsiteX1dup0dup1dup2dup3dup4dup5" fmla="*/ 15591 w 15601"/>
                  <a:gd name="connsiteY1dup0dup1dup2dup3dup4dup5" fmla="*/ 0 h 21294"/>
                  <a:gd name="connsiteX2dup0dup1dup2dup3dup4dup5" fmla="*/ 15601 w 15601"/>
                  <a:gd name="connsiteY2dup0dup1dup2dup3dup4dup5" fmla="*/ 18543 h 21294"/>
                  <a:gd name="connsiteX3dup0dup1dup2dup3dup4dup5" fmla="*/ 0 w 15601"/>
                  <a:gd name="connsiteY3dup0dup1dup2dup3dup4dup5" fmla="*/ 20201 h 21294"/>
                  <a:gd name="connsiteX4dup0dup1dup2dup3dup4dup5" fmla="*/ 0 w 15601"/>
                  <a:gd name="connsiteY4dup0dup1dup2dup3dup4dup5" fmla="*/ 29 h 21294"/>
                  <a:gd name="connsiteX0dup0dup1dup2dup3dup4dup5dup6" fmla="*/ 0 w 15601"/>
                  <a:gd name="connsiteY0dup0dup1dup2dup3dup4dup5dup6" fmla="*/ 29 h 21270"/>
                  <a:gd name="connsiteX1dup0dup1dup2dup3dup4dup5dup6" fmla="*/ 15591 w 15601"/>
                  <a:gd name="connsiteY1dup0dup1dup2dup3dup4dup5dup6" fmla="*/ 0 h 21270"/>
                  <a:gd name="connsiteX2dup0dup1dup2dup3dup4dup5dup6" fmla="*/ 15601 w 15601"/>
                  <a:gd name="connsiteY2dup0dup1dup2dup3dup4dup5dup6" fmla="*/ 18543 h 21270"/>
                  <a:gd name="connsiteX3dup0dup1dup2dup3dup4dup5dup6" fmla="*/ 0 w 15601"/>
                  <a:gd name="connsiteY3dup0dup1dup2dup3dup4dup5dup6" fmla="*/ 20201 h 21270"/>
                  <a:gd name="connsiteX4dup0dup1dup2dup3dup4dup5dup6" fmla="*/ 0 w 15601"/>
                  <a:gd name="connsiteY4dup0dup1dup2dup3dup4dup5dup6" fmla="*/ 29 h 21270"/>
                  <a:gd name="connsiteX0dup0dup1dup2dup3dup4dup5dup6dup7" fmla="*/ 0 w 15601"/>
                  <a:gd name="connsiteY0dup0dup1dup2dup3dup4dup5dup6dup7" fmla="*/ 29 h 21322"/>
                  <a:gd name="connsiteX1dup0dup1dup2dup3dup4dup5dup6dup7" fmla="*/ 15591 w 15601"/>
                  <a:gd name="connsiteY1dup0dup1dup2dup3dup4dup5dup6dup7" fmla="*/ 0 h 21322"/>
                  <a:gd name="connsiteX2dup0dup1dup2dup3dup4dup5dup6dup7" fmla="*/ 15601 w 15601"/>
                  <a:gd name="connsiteY2dup0dup1dup2dup3dup4dup5dup6dup7" fmla="*/ 18863 h 21322"/>
                  <a:gd name="connsiteX3dup0dup1dup2dup3dup4dup5dup6dup7" fmla="*/ 0 w 15601"/>
                  <a:gd name="connsiteY3dup0dup1dup2dup3dup4dup5dup6dup7" fmla="*/ 20201 h 21322"/>
                  <a:gd name="connsiteX4dup0dup1dup2dup3dup4dup5dup6dup7" fmla="*/ 0 w 15601"/>
                  <a:gd name="connsiteY4dup0dup1dup2dup3dup4dup5dup6dup7" fmla="*/ 29 h 21322"/>
                  <a:gd name="connsiteX0dup0dup1dup2dup3dup4dup5dup6dup7dup8" fmla="*/ 0 w 15601"/>
                  <a:gd name="connsiteY0dup0dup1dup2dup3dup4dup5dup6dup7dup8" fmla="*/ 29 h 21347"/>
                  <a:gd name="connsiteX1dup0dup1dup2dup3dup4dup5dup6dup7dup8" fmla="*/ 15591 w 15601"/>
                  <a:gd name="connsiteY1dup0dup1dup2dup3dup4dup5dup6dup7dup8" fmla="*/ 0 h 21347"/>
                  <a:gd name="connsiteX2dup0dup1dup2dup3dup4dup5dup6dup7dup8" fmla="*/ 15601 w 15601"/>
                  <a:gd name="connsiteY2dup0dup1dup2dup3dup4dup5dup6dup7dup8" fmla="*/ 18863 h 21347"/>
                  <a:gd name="connsiteX3dup0dup1dup2dup3dup4dup5dup6dup7dup8" fmla="*/ 0 w 15601"/>
                  <a:gd name="connsiteY3dup0dup1dup2dup3dup4dup5dup6dup7dup8" fmla="*/ 20201 h 21347"/>
                  <a:gd name="connsiteX4dup0dup1dup2dup3dup4dup5dup6dup7dup8" fmla="*/ 0 w 15601"/>
                  <a:gd name="connsiteY4dup0dup1dup2dup3dup4dup5dup6dup7dup8" fmla="*/ 29 h 21347"/>
                  <a:gd name="connsiteX0dup0dup1dup2dup3dup4dup5dup6dup7dup8dup9" fmla="*/ 0 w 15601"/>
                  <a:gd name="connsiteY0dup0dup1dup2dup3dup4dup5dup6dup7dup8dup9" fmla="*/ 29 h 21222"/>
                  <a:gd name="connsiteX1dup0dup1dup2dup3dup4dup5dup6dup7dup8dup9" fmla="*/ 15591 w 15601"/>
                  <a:gd name="connsiteY1dup0dup1dup2dup3dup4dup5dup6dup7dup8dup9" fmla="*/ 0 h 21222"/>
                  <a:gd name="connsiteX2dup0dup1dup2dup3dup4dup5dup6dup7dup8dup9" fmla="*/ 15601 w 15601"/>
                  <a:gd name="connsiteY2dup0dup1dup2dup3dup4dup5dup6dup7dup8dup9" fmla="*/ 18863 h 21222"/>
                  <a:gd name="connsiteX3dup0dup1dup2dup3dup4dup5dup6dup7dup8dup9" fmla="*/ 0 w 15601"/>
                  <a:gd name="connsiteY3dup0dup1dup2dup3dup4dup5dup6dup7dup8dup9" fmla="*/ 20201 h 21222"/>
                  <a:gd name="connsiteX4dup0dup1dup2dup3dup4dup5dup6dup7dup8dup9" fmla="*/ 0 w 15601"/>
                  <a:gd name="connsiteY4dup0dup1dup2dup3dup4dup5dup6dup7dup8dup9" fmla="*/ 29 h 21222"/>
                  <a:gd name="connsiteX0dup0dup1dup2dup3dup4dup5dup6dup7dup8dup9dup10" fmla="*/ 0 w 15601"/>
                  <a:gd name="connsiteY0dup0dup1dup2dup3dup4dup5dup6dup7dup8dup9dup10" fmla="*/ 29 h 21210"/>
                  <a:gd name="connsiteX1dup0dup1dup2dup3dup4dup5dup6dup7dup8dup9dup10" fmla="*/ 15591 w 15601"/>
                  <a:gd name="connsiteY1dup0dup1dup2dup3dup4dup5dup6dup7dup8dup9dup10" fmla="*/ 0 h 21210"/>
                  <a:gd name="connsiteX2dup0dup1dup2dup3dup4dup5dup6dup7dup8dup9dup10" fmla="*/ 15601 w 15601"/>
                  <a:gd name="connsiteY2dup0dup1dup2dup3dup4dup5dup6dup7dup8dup9dup10" fmla="*/ 18863 h 21210"/>
                  <a:gd name="connsiteX3dup0dup1dup2dup3dup4dup5dup6dup7dup8dup9dup10" fmla="*/ 0 w 15601"/>
                  <a:gd name="connsiteY3dup0dup1dup2dup3dup4dup5dup6dup7dup8dup9dup10" fmla="*/ 20201 h 21210"/>
                  <a:gd name="connsiteX4dup0dup1dup2dup3dup4dup5dup6dup7dup8dup9dup10" fmla="*/ 0 w 15601"/>
                  <a:gd name="connsiteY4dup0dup1dup2dup3dup4dup5dup6dup7dup8dup9dup10" fmla="*/ 29 h 21210"/>
                  <a:gd name="connsiteX0dup0dup1dup2dup3dup4dup5dup6dup7dup8dup9dup10dup11" fmla="*/ 0 w 15601"/>
                  <a:gd name="connsiteY0dup0dup1dup2dup3dup4dup5dup6dup7dup8dup9dup10dup11" fmla="*/ 29 h 21275"/>
                  <a:gd name="connsiteX1dup0dup1dup2dup3dup4dup5dup6dup7dup8dup9dup10dup11" fmla="*/ 15591 w 15601"/>
                  <a:gd name="connsiteY1dup0dup1dup2dup3dup4dup5dup6dup7dup8dup9dup10dup11" fmla="*/ 0 h 21275"/>
                  <a:gd name="connsiteX2dup0dup1dup2dup3dup4dup5dup6dup7dup8dup9dup10dup11" fmla="*/ 15601 w 15601"/>
                  <a:gd name="connsiteY2dup0dup1dup2dup3dup4dup5dup6dup7dup8dup9dup10dup11" fmla="*/ 19241 h 21275"/>
                  <a:gd name="connsiteX3dup0dup1dup2dup3dup4dup5dup6dup7dup8dup9dup10dup11" fmla="*/ 0 w 15601"/>
                  <a:gd name="connsiteY3dup0dup1dup2dup3dup4dup5dup6dup7dup8dup9dup10dup11" fmla="*/ 20201 h 21275"/>
                  <a:gd name="connsiteX4dup0dup1dup2dup3dup4dup5dup6dup7dup8dup9dup10dup11" fmla="*/ 0 w 15601"/>
                  <a:gd name="connsiteY4dup0dup1dup2dup3dup4dup5dup6dup7dup8dup9dup10dup11" fmla="*/ 29 h 21275"/>
                  <a:gd name="connsiteX0dup0dup1dup2dup3dup4dup5dup6dup7dup8dup9dup10dup11dup12" fmla="*/ 0 w 15601"/>
                  <a:gd name="connsiteY0dup0dup1dup2dup3dup4dup5dup6dup7dup8dup9dup10dup11dup12" fmla="*/ 29 h 21467"/>
                  <a:gd name="connsiteX1dup0dup1dup2dup3dup4dup5dup6dup7dup8dup9dup10dup11dup12" fmla="*/ 15591 w 15601"/>
                  <a:gd name="connsiteY1dup0dup1dup2dup3dup4dup5dup6dup7dup8dup9dup10dup11dup12" fmla="*/ 0 h 21467"/>
                  <a:gd name="connsiteX2dup0dup1dup2dup3dup4dup5dup6dup7dup8dup9dup10dup11dup12" fmla="*/ 15601 w 15601"/>
                  <a:gd name="connsiteY2dup0dup1dup2dup3dup4dup5dup6dup7dup8dup9dup10dup11dup12" fmla="*/ 19241 h 21467"/>
                  <a:gd name="connsiteX3dup0dup1dup2dup3dup4dup5dup6dup7dup8dup9dup10dup11dup12" fmla="*/ 0 w 15601"/>
                  <a:gd name="connsiteY3dup0dup1dup2dup3dup4dup5dup6dup7dup8dup9dup10dup11dup12" fmla="*/ 20434 h 21467"/>
                  <a:gd name="connsiteX4dup0dup1dup2dup3dup4dup5dup6dup7dup8dup9dup10dup11dup12" fmla="*/ 0 w 15601"/>
                  <a:gd name="connsiteY4dup0dup1dup2dup3dup4dup5dup6dup7dup8dup9dup10dup11dup12" fmla="*/ 29 h 21467"/>
                  <a:gd name="connsiteX0dup0dup1dup2dup3dup4dup5dup6dup7dup8dup9dup10dup11dup12dup13" fmla="*/ 0 w 15601"/>
                  <a:gd name="connsiteY0dup0dup1dup2dup3dup4dup5dup6dup7dup8dup9dup10dup11dup12dup13" fmla="*/ 29 h 21343"/>
                  <a:gd name="connsiteX1dup0dup1dup2dup3dup4dup5dup6dup7dup8dup9dup10dup11dup12dup13" fmla="*/ 15591 w 15601"/>
                  <a:gd name="connsiteY1dup0dup1dup2dup3dup4dup5dup6dup7dup8dup9dup10dup11dup12dup13" fmla="*/ 0 h 21343"/>
                  <a:gd name="connsiteX2dup0dup1dup2dup3dup4dup5dup6dup7dup8dup9dup10dup11dup12dup13" fmla="*/ 15601 w 15601"/>
                  <a:gd name="connsiteY2dup0dup1dup2dup3dup4dup5dup6dup7dup8dup9dup10dup11dup12dup13" fmla="*/ 19241 h 21343"/>
                  <a:gd name="connsiteX3dup0dup1dup2dup3dup4dup5dup6dup7dup8dup9dup10dup11dup12dup13" fmla="*/ 0 w 15601"/>
                  <a:gd name="connsiteY3dup0dup1dup2dup3dup4dup5dup6dup7dup8dup9dup10dup11dup12dup13" fmla="*/ 20434 h 21343"/>
                  <a:gd name="connsiteX4dup0dup1dup2dup3dup4dup5dup6dup7dup8dup9dup10dup11dup12dup13" fmla="*/ 0 w 15601"/>
                  <a:gd name="connsiteY4dup0dup1dup2dup3dup4dup5dup6dup7dup8dup9dup10dup11dup12dup13" fmla="*/ 29 h 21343"/>
                  <a:gd name="connsiteX0dup0dup1dup2dup3dup4dup5dup6dup7dup8dup9dup10dup11dup12dup13dup14" fmla="*/ 0 w 15601"/>
                  <a:gd name="connsiteY0dup0dup1dup2dup3dup4dup5dup6dup7dup8dup9dup10dup11dup12dup13dup14" fmla="*/ 29 h 21351"/>
                  <a:gd name="connsiteX1dup0dup1dup2dup3dup4dup5dup6dup7dup8dup9dup10dup11dup12dup13dup14" fmla="*/ 15591 w 15601"/>
                  <a:gd name="connsiteY1dup0dup1dup2dup3dup4dup5dup6dup7dup8dup9dup10dup11dup12dup13dup14" fmla="*/ 0 h 21351"/>
                  <a:gd name="connsiteX2dup0dup1dup2dup3dup4dup5dup6dup7dup8dup9dup10dup11dup12dup13dup14" fmla="*/ 15601 w 15601"/>
                  <a:gd name="connsiteY2dup0dup1dup2dup3dup4dup5dup6dup7dup8dup9dup10dup11dup12dup13dup14" fmla="*/ 19241 h 21351"/>
                  <a:gd name="connsiteX3dup0dup1dup2dup3dup4dup5dup6dup7dup8dup9dup10dup11dup12dup13dup14" fmla="*/ 0 w 15601"/>
                  <a:gd name="connsiteY3dup0dup1dup2dup3dup4dup5dup6dup7dup8dup9dup10dup11dup12dup13dup14" fmla="*/ 20434 h 21351"/>
                  <a:gd name="connsiteX4dup0dup1dup2dup3dup4dup5dup6dup7dup8dup9dup10dup11dup12dup13dup14" fmla="*/ 0 w 15601"/>
                  <a:gd name="connsiteY4dup0dup1dup2dup3dup4dup5dup6dup7dup8dup9dup10dup11dup12dup13dup14" fmla="*/ 29 h 21351"/>
                </a:gdLst>
                <a:ahLst/>
                <a:cxnLst>
                  <a:cxn ang="0">
                    <a:pos x="connsiteX0dup0dup1dup2dup3dup4dup5dup6dup7dup8dup9dup10dup11dup12dup13dup14" y="connsiteY0dup0dup1dup2dup3dup4dup5dup6dup7dup8dup9dup10dup11dup12dup13dup14"/>
                  </a:cxn>
                  <a:cxn ang="0">
                    <a:pos x="connsiteX1dup0dup1dup2dup3dup4dup5dup6dup7dup8dup9dup10dup11dup12dup13dup14" y="connsiteY1dup0dup1dup2dup3dup4dup5dup6dup7dup8dup9dup10dup11dup12dup13dup14"/>
                  </a:cxn>
                  <a:cxn ang="0">
                    <a:pos x="connsiteX2dup0dup1dup2dup3dup4dup5dup6dup7dup8dup9dup10dup11dup12dup13dup14" y="connsiteY2dup0dup1dup2dup3dup4dup5dup6dup7dup8dup9dup10dup11dup12dup13dup14"/>
                  </a:cxn>
                  <a:cxn ang="0">
                    <a:pos x="connsiteX3dup0dup1dup2dup3dup4dup5dup6dup7dup8dup9dup10dup11dup12dup13dup14" y="connsiteY3dup0dup1dup2dup3dup4dup5dup6dup7dup8dup9dup10dup11dup12dup13dup14"/>
                  </a:cxn>
                  <a:cxn ang="0">
                    <a:pos x="connsiteX4dup0dup1dup2dup3dup4dup5dup6dup7dup8dup9dup10dup11dup12dup13dup14" y="connsiteY4dup0dup1dup2dup3dup4dup5dup6dup7dup8dup9dup10dup11dup12dup13dup14"/>
                  </a:cxn>
                </a:cxnLst>
                <a:rect l="l" t="t" r="r" b="b"/>
                <a:pathLst>
                  <a:path w="15601" h="21351">
                    <a:moveTo>
                      <a:pt x="0" y="29"/>
                    </a:moveTo>
                    <a:lnTo>
                      <a:pt x="15591" y="0"/>
                    </a:lnTo>
                    <a:cubicBezTo>
                      <a:pt x="15591" y="5774"/>
                      <a:pt x="15601" y="13467"/>
                      <a:pt x="15601" y="19241"/>
                    </a:cubicBezTo>
                    <a:cubicBezTo>
                      <a:pt x="10638" y="19328"/>
                      <a:pt x="7602" y="23020"/>
                      <a:pt x="0" y="20434"/>
                    </a:cubicBezTo>
                    <a:lnTo>
                      <a:pt x="0" y="2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rgbClr val="D1F2F7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r>
                  <a:rPr lang="en-US"/>
                  <a:t> </a:t>
                </a:r>
              </a:p>
            </p:txBody>
          </p:sp>
        </p:grpSp>
        <p:sp>
          <p:nvSpPr>
            <p:cNvPr id="56" name="Rectangle 55"/>
            <p:cNvSpPr/>
            <p:nvPr/>
          </p:nvSpPr>
          <p:spPr>
            <a:xfrm>
              <a:off x="0" y="32156400"/>
              <a:ext cx="43891200" cy="762000"/>
            </a:xfrm>
            <a:prstGeom prst="rect">
              <a:avLst/>
            </a:prstGeom>
            <a:solidFill>
              <a:srgbClr val="235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/>
              </a:defPPr>
            </a:lstStyle>
            <a:p>
              <a:pPr algn="ctr"/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0" y="32079943"/>
              <a:ext cx="43891200" cy="0"/>
            </a:xfrm>
            <a:prstGeom prst="line">
              <a:avLst/>
            </a:prstGeom>
            <a:ln w="254000">
              <a:solidFill>
                <a:srgbClr val="8CD2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1302330" y="8979705"/>
            <a:ext cx="15408595" cy="937214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Introduction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B2C25681-95AF-45D0-852E-DC3E00E2FDFE}"/>
              </a:ext>
            </a:extLst>
          </p:cNvPr>
          <p:cNvSpPr txBox="1"/>
          <p:nvPr/>
        </p:nvSpPr>
        <p:spPr>
          <a:xfrm>
            <a:off x="667266" y="838457"/>
            <a:ext cx="43026226" cy="20864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0" b="1" dirty="0"/>
              <a:t>Non-contact near-infrared imaging to reveal internal trauma</a:t>
            </a:r>
            <a:endParaRPr lang="en-US" sz="8500" dirty="0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10661D15-FEEC-48A3-BE53-98D164F2C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41517" y="8986941"/>
            <a:ext cx="25062412" cy="937213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Method</a:t>
            </a:r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0BB0DEBB-643A-495C-9A00-84ACC65F1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2330" y="18046519"/>
            <a:ext cx="40983610" cy="873301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Results</a:t>
            </a:r>
          </a:p>
        </p:txBody>
      </p:sp>
      <p:sp>
        <p:nvSpPr>
          <p:cNvPr id="54" name="Rectangle 10">
            <a:extLst>
              <a:ext uri="{FF2B5EF4-FFF2-40B4-BE49-F238E27FC236}">
                <a16:creationId xmlns:a16="http://schemas.microsoft.com/office/drawing/2014/main" id="{C5373E80-5BA7-4273-832B-6C4F5740A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822" y="26385461"/>
            <a:ext cx="14647857" cy="1027871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Conclusion</a:t>
            </a: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83DB9D71-74F4-7222-F4CB-EBE542035CEB}"/>
              </a:ext>
            </a:extLst>
          </p:cNvPr>
          <p:cNvSpPr txBox="1">
            <a:spLocks noChangeArrowheads="1" noChangeShapeType="1"/>
          </p:cNvSpPr>
          <p:nvPr/>
        </p:nvSpPr>
        <p:spPr bwMode="auto">
          <a:xfrm>
            <a:off x="3674775" y="3573626"/>
            <a:ext cx="37011208" cy="235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195" tIns="36195" rIns="36195" bIns="36195"/>
          <a:lstStyle/>
          <a:p>
            <a:pPr algn="ctr"/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ChenChia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Wang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Feng Jin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Sudhir Trivedi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 Goncharovsky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Deepak Patel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Hayden Diener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Gary P. Zientara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Jacob B. Khurgin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Xue Bai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/>
              <a:t>Benjamin Punshon-Smith</a:t>
            </a:r>
            <a:r>
              <a:rPr lang="en-US" sz="3600" baseline="30000" dirty="0"/>
              <a:t>4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Fow-Sen Choa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Brimrose Corp., Baltimore, MD 21152                              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 Army Research Institute of Environmental Medicine, Natick, MA 01760</a:t>
            </a:r>
            <a:endParaRPr lang="en-US" sz="36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Dept. of Electrical and Computer Engineering, The Johns Hopkins University, Baltimore, MD 21218                     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Maryland, Baltimore County, Baltimore, MD 21250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DHA SBIR Phase II Program #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HT9425-24-C-0071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36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hangingPunct="0">
              <a:defRPr/>
            </a:pPr>
            <a:endParaRPr lang="en-US" sz="3600" dirty="0">
              <a:solidFill>
                <a:schemeClr val="accent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876496-B0C2-2950-6223-51B94B618533}"/>
              </a:ext>
            </a:extLst>
          </p:cNvPr>
          <p:cNvSpPr/>
          <p:nvPr/>
        </p:nvSpPr>
        <p:spPr>
          <a:xfrm>
            <a:off x="17341517" y="10267797"/>
            <a:ext cx="14711269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Manual placement over ROI, A</a:t>
            </a: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utonomous Laser Line Scan over field of view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Electronic controlled laser beam projection over ROI via Photonic IC (PIC), </a:t>
            </a:r>
            <a:r>
              <a:rPr lang="en-US" sz="3600" b="1" u="sng" dirty="0">
                <a:latin typeface="Montserrat Light" panose="00000400000000000000" pitchFamily="2" charset="0"/>
                <a:ea typeface="Calibri" panose="020F0502020204030204" pitchFamily="34" charset="0"/>
              </a:rPr>
              <a:t>NO moving parts</a:t>
            </a:r>
            <a:endParaRPr lang="en-US" sz="3600" dirty="0">
              <a:effectLst/>
              <a:latin typeface="Montserrat Light" panose="00000400000000000000" pitchFamily="2" charset="0"/>
              <a:ea typeface="Calibri" panose="020F0502020204030204" pitchFamily="34" charset="0"/>
            </a:endParaRP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Time-of-Flight (ToF) camera for standoff distance measurement, aiding hematoma image registration and map forming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Optical Speckle-tolerant Laser sensing of PA signals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Onboard GPU for image processing, forming, and reconstruction and characterization of hematoma map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Photonic IC for device compactness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D4A97BE-AB17-520C-9566-40E86033883B}"/>
              </a:ext>
            </a:extLst>
          </p:cNvPr>
          <p:cNvSpPr/>
          <p:nvPr/>
        </p:nvSpPr>
        <p:spPr>
          <a:xfrm>
            <a:off x="23188135" y="31450088"/>
            <a:ext cx="2031954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This project is supported by DHA SBIR Phase II Program under the guidance of Dr. Gary P. Zientara of US Army Research Institute of Environmental Medicine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B3A0056-55CB-A3EE-721D-F55CFF59D4BE}"/>
              </a:ext>
            </a:extLst>
          </p:cNvPr>
          <p:cNvSpPr txBox="1"/>
          <p:nvPr/>
        </p:nvSpPr>
        <p:spPr>
          <a:xfrm>
            <a:off x="17214421" y="19211200"/>
            <a:ext cx="92871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0" i="0" u="none" strike="noStrike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 Light" panose="00000400000000000000" pitchFamily="2" charset="0"/>
              </a:defRPr>
            </a:lvl1pPr>
          </a:lstStyle>
          <a:p>
            <a:pPr algn="just"/>
            <a:r>
              <a:rPr lang="en-US" sz="3600" dirty="0"/>
              <a:t>Human hemoglobin signatures at 790/915 nm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BD57F249-FAF6-CF33-FD42-1E545368BC01}"/>
              </a:ext>
            </a:extLst>
          </p:cNvPr>
          <p:cNvSpPr txBox="1"/>
          <p:nvPr/>
        </p:nvSpPr>
        <p:spPr>
          <a:xfrm>
            <a:off x="2818927" y="31051416"/>
            <a:ext cx="89407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00FF"/>
                </a:solidFill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Light beam switching/routing by PIC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317262F8-CD11-E29F-4204-67800EC33D3D}"/>
              </a:ext>
            </a:extLst>
          </p:cNvPr>
          <p:cNvSpPr txBox="1"/>
          <p:nvPr/>
        </p:nvSpPr>
        <p:spPr>
          <a:xfrm>
            <a:off x="27544300" y="19267458"/>
            <a:ext cx="14766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3D Rendering of Prototype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202F9749-2BD6-FA93-2238-C56F405901E5}"/>
              </a:ext>
            </a:extLst>
          </p:cNvPr>
          <p:cNvSpPr txBox="1"/>
          <p:nvPr/>
        </p:nvSpPr>
        <p:spPr>
          <a:xfrm>
            <a:off x="1267022" y="19214546"/>
            <a:ext cx="900465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600" b="1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Development, validation of hardware components, </a:t>
            </a:r>
          </a:p>
          <a:p>
            <a:pPr algn="just">
              <a:spcAft>
                <a:spcPts val="1200"/>
              </a:spcAft>
            </a:pPr>
            <a:r>
              <a:rPr lang="en-US" sz="3600" b="1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Photonics IC design, simulation, validation, and characterizations</a:t>
            </a: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06CF2061-BD80-75F4-13FA-C495D64E20F2}"/>
              </a:ext>
            </a:extLst>
          </p:cNvPr>
          <p:cNvSpPr txBox="1"/>
          <p:nvPr/>
        </p:nvSpPr>
        <p:spPr>
          <a:xfrm>
            <a:off x="27378299" y="27670972"/>
            <a:ext cx="14475549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Operational Efficiency : non-contact handheld for Role 1 care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Autonomous laser interrogation with minimal manual intervention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Aids rapid POC assessments on invisible hematoma/internal injuries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Wireless communications enable Role 2/3 studies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D8B2D16-5003-06D4-6347-CB83896602F9}"/>
              </a:ext>
            </a:extLst>
          </p:cNvPr>
          <p:cNvCxnSpPr/>
          <p:nvPr/>
        </p:nvCxnSpPr>
        <p:spPr>
          <a:xfrm>
            <a:off x="16710925" y="19214547"/>
            <a:ext cx="0" cy="11981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7829968-A869-8A03-0ACD-F0E5F2F6D8EA}"/>
              </a:ext>
            </a:extLst>
          </p:cNvPr>
          <p:cNvCxnSpPr>
            <a:cxnSpLocks/>
          </p:cNvCxnSpPr>
          <p:nvPr/>
        </p:nvCxnSpPr>
        <p:spPr>
          <a:xfrm>
            <a:off x="26953296" y="19062567"/>
            <a:ext cx="0" cy="8276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D27E454-6E74-438E-B6CD-F623F47990B5}"/>
              </a:ext>
            </a:extLst>
          </p:cNvPr>
          <p:cNvSpPr txBox="1"/>
          <p:nvPr/>
        </p:nvSpPr>
        <p:spPr>
          <a:xfrm>
            <a:off x="1266774" y="10332528"/>
            <a:ext cx="8785829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Excessive hemoglobin suggests hematoma.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Twin-color light (790/915 nm) interrogates Hb and HbO</a:t>
            </a:r>
            <a:r>
              <a:rPr lang="en-US" sz="3200" baseline="-250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2 </a:t>
            </a:r>
            <a:r>
              <a:rPr lang="en-US" sz="32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via All-Optical Photoacoustic (PA) imaging</a:t>
            </a:r>
            <a:endParaRPr lang="en-US" sz="3200" b="1" dirty="0"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Speckle-tolerant Laser sensing (1064 nm) of PA pressure waves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Autonomous Laser Scanning forms hematoma map with onboard GPU</a:t>
            </a:r>
            <a:endParaRPr lang="en-US" sz="3600" b="1" dirty="0">
              <a:latin typeface="Montserrat Light" panose="000004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Handheld by Combat Medic for </a:t>
            </a:r>
            <a:r>
              <a:rPr lang="en-US" sz="3600" b="1" dirty="0">
                <a:solidFill>
                  <a:srgbClr val="FF0000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Role 1 care</a:t>
            </a:r>
          </a:p>
        </p:txBody>
      </p:sp>
      <p:pic>
        <p:nvPicPr>
          <p:cNvPr id="257" name="Picture 256">
            <a:extLst>
              <a:ext uri="{FF2B5EF4-FFF2-40B4-BE49-F238E27FC236}">
                <a16:creationId xmlns:a16="http://schemas.microsoft.com/office/drawing/2014/main" id="{1D36B627-44A6-332A-E777-0A4E7A0DD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09" y="25984626"/>
            <a:ext cx="7056726" cy="33078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204D23C-668C-7919-C072-2153C312227E}"/>
              </a:ext>
            </a:extLst>
          </p:cNvPr>
          <p:cNvSpPr txBox="1"/>
          <p:nvPr/>
        </p:nvSpPr>
        <p:spPr>
          <a:xfrm>
            <a:off x="19228121" y="30935518"/>
            <a:ext cx="5259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0" i="0" u="none" strike="noStrike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</a:rPr>
              <a:t>Graphic User Interface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B92A0-B0CC-7136-CC0A-B51F012A8D13}"/>
              </a:ext>
            </a:extLst>
          </p:cNvPr>
          <p:cNvSpPr txBox="1"/>
          <p:nvPr/>
        </p:nvSpPr>
        <p:spPr>
          <a:xfrm>
            <a:off x="35194272" y="19316582"/>
            <a:ext cx="7681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Role </a:t>
            </a:r>
            <a:r>
              <a:rPr lang="en-US" sz="3600" b="1" dirty="0">
                <a:solidFill>
                  <a:srgbClr val="FF0000"/>
                </a:solidFill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3600" b="1" dirty="0">
                <a:solidFill>
                  <a:srgbClr val="FF0000"/>
                </a:solidFill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and Role 3 Applications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408BEBA-5C82-5D61-1670-2990DB0AD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8" y="223151"/>
            <a:ext cx="2502568" cy="31282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0F8775-41FC-F1FA-2BBE-25AB39D42B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6537" y="223151"/>
            <a:ext cx="1826874" cy="31282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9B97BB-B963-2E2C-84C7-2C910D4A97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5"/>
          <a:stretch>
            <a:fillRect/>
          </a:stretch>
        </p:blipFill>
        <p:spPr>
          <a:xfrm>
            <a:off x="10570700" y="10552949"/>
            <a:ext cx="6140225" cy="45219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91C6349-167E-AECF-3AE2-20BFA9F967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663" y="14028618"/>
            <a:ext cx="4186078" cy="31395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86E6CDF-3E7F-0FA9-2EAF-5802FC3F52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2" t="34319" r="15971" b="26393"/>
          <a:stretch>
            <a:fillRect/>
          </a:stretch>
        </p:blipFill>
        <p:spPr>
          <a:xfrm>
            <a:off x="32975663" y="10321546"/>
            <a:ext cx="8912243" cy="3055623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7E0B45D3-0956-D418-710D-E3835B55B6F4}"/>
              </a:ext>
            </a:extLst>
          </p:cNvPr>
          <p:cNvGrpSpPr/>
          <p:nvPr/>
        </p:nvGrpSpPr>
        <p:grpSpPr>
          <a:xfrm>
            <a:off x="6365859" y="22197162"/>
            <a:ext cx="4906556" cy="3657541"/>
            <a:chOff x="363794" y="1490227"/>
            <a:chExt cx="5555225" cy="500822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BC36791-5691-722D-26FA-645E4E3AD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794" y="1490227"/>
              <a:ext cx="5555225" cy="250481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40948F81-AFE8-46C0-AF1B-D78874876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794" y="3995037"/>
              <a:ext cx="5555225" cy="2503410"/>
            </a:xfrm>
            <a:prstGeom prst="rect">
              <a:avLst/>
            </a:prstGeom>
          </p:spPr>
        </p:pic>
      </p:grpSp>
      <p:pic>
        <p:nvPicPr>
          <p:cNvPr id="270" name="Picture 269">
            <a:extLst>
              <a:ext uri="{FF2B5EF4-FFF2-40B4-BE49-F238E27FC236}">
                <a16:creationId xmlns:a16="http://schemas.microsoft.com/office/drawing/2014/main" id="{5373DBCD-DD6D-69ED-4EED-89946091FF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0003" y="14233917"/>
            <a:ext cx="4950381" cy="2511770"/>
          </a:xfrm>
          <a:prstGeom prst="rect">
            <a:avLst/>
          </a:prstGeom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43FF92C2-04B2-24A7-1102-11B883FDD4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30" y="22143448"/>
            <a:ext cx="4200741" cy="31338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8DCA3A3-8298-0D02-BBCF-3E6ABA3056A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2607" y="26682321"/>
            <a:ext cx="5047191" cy="3953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DDEDD7-AE70-7BCE-BF4E-9DE63A7E6B3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0075" y="23527467"/>
            <a:ext cx="5687215" cy="30230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1FFB40-6707-00E9-0D34-D87E69BB7F8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1518" y="20528142"/>
            <a:ext cx="5678904" cy="3000317"/>
          </a:xfrm>
          <a:prstGeom prst="rect">
            <a:avLst/>
          </a:prstGeom>
        </p:spPr>
      </p:pic>
      <p:sp>
        <p:nvSpPr>
          <p:cNvPr id="12" name="Arrow: Bent 11">
            <a:extLst>
              <a:ext uri="{FF2B5EF4-FFF2-40B4-BE49-F238E27FC236}">
                <a16:creationId xmlns:a16="http://schemas.microsoft.com/office/drawing/2014/main" id="{183032B4-E958-E426-F08A-17C41C981B09}"/>
              </a:ext>
            </a:extLst>
          </p:cNvPr>
          <p:cNvSpPr/>
          <p:nvPr/>
        </p:nvSpPr>
        <p:spPr>
          <a:xfrm flipV="1">
            <a:off x="19138308" y="23993144"/>
            <a:ext cx="1219200" cy="956343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B16AFD-25F3-FA83-D010-450F583E46B7}"/>
              </a:ext>
            </a:extLst>
          </p:cNvPr>
          <p:cNvSpPr txBox="1"/>
          <p:nvPr/>
        </p:nvSpPr>
        <p:spPr>
          <a:xfrm>
            <a:off x="18313721" y="24924253"/>
            <a:ext cx="1828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filtering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E387F9-AAAF-26C3-5A75-98FC0EA049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2362" y="20506042"/>
            <a:ext cx="6924578" cy="51934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B3DD94-08A3-E5BF-F291-E9FCE389D94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0693" y="20582093"/>
            <a:ext cx="7866182" cy="4763819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7A547C9-1CB6-F25C-C718-E1EB060F8732}"/>
              </a:ext>
            </a:extLst>
          </p:cNvPr>
          <p:cNvSpPr txBox="1"/>
          <p:nvPr/>
        </p:nvSpPr>
        <p:spPr>
          <a:xfrm>
            <a:off x="21822855" y="23625823"/>
            <a:ext cx="19418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Laser ON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B0F277-34AB-81B4-424F-E075194418FC}"/>
              </a:ext>
            </a:extLst>
          </p:cNvPr>
          <p:cNvSpPr txBox="1"/>
          <p:nvPr/>
        </p:nvSpPr>
        <p:spPr>
          <a:xfrm>
            <a:off x="24409798" y="25730797"/>
            <a:ext cx="19418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Laser OFF</a:t>
            </a:r>
            <a:endParaRPr lang="en-US" sz="2000" dirty="0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30D204-989D-4A02-63EB-2D3B7F37B71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03007" y="19102498"/>
            <a:ext cx="4177603" cy="313320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D8F3BF8-D455-D3C4-5BE6-D14041C62C3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214" y="29048336"/>
            <a:ext cx="4200117" cy="315008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0FE233D-EF9F-3B09-1A78-856F3B6316F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213" y="25720114"/>
            <a:ext cx="4229371" cy="317202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BF12AE1-9B4E-0259-6678-59381418F4B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213" y="22391893"/>
            <a:ext cx="4229371" cy="317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710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hypotheticalocean|08-2022"/>
</p:tagLst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5328</TotalTime>
  <Words>335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Consolas</vt:lpstr>
      <vt:lpstr>Arial</vt:lpstr>
      <vt:lpstr>Libre Baskerville</vt:lpstr>
      <vt:lpstr>Calibri</vt:lpstr>
      <vt:lpstr>Montserrat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research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Download our scientific poster templates at no cost to you and get one step closer to making a great research poster.</dc:description>
  <cp:lastModifiedBy>CC Wang</cp:lastModifiedBy>
  <cp:revision>113</cp:revision>
  <cp:lastPrinted>2011-01-21T18:13:44Z</cp:lastPrinted>
  <dcterms:modified xsi:type="dcterms:W3CDTF">2026-07-23T17:42:16Z</dcterms:modified>
  <cp:category>scientific poster powerpoint</cp:category>
</cp:coreProperties>
</file>