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260" r:id="rId1"/>
  </p:sldMasterIdLst>
  <p:handoutMasterIdLst>
    <p:handoutMasterId r:id="rId3"/>
  </p:handoutMasterIdLst>
  <p:sldIdLst>
    <p:sldId id="256" r:id="rId2"/>
  </p:sldIdLst>
  <p:sldSz cx="43891200" cy="32918400"/>
  <p:notesSz cx="7010400" cy="9271000"/>
  <p:embeddedFontLst>
    <p:embeddedFont>
      <p:font typeface="Consolas" panose="020B0609020204030204" pitchFamily="49" charset="0"/>
      <p:regular r:id="rId4"/>
      <p:bold r:id="rId5"/>
      <p:italic r:id="rId6"/>
      <p:boldItalic r:id="rId7"/>
    </p:embeddedFont>
    <p:embeddedFont>
      <p:font typeface="Libre Baskerville" panose="02000000000000000000" pitchFamily="2" charset="0"/>
      <p:regular r:id="rId8"/>
      <p:bold r:id="rId9"/>
      <p:italic r:id="rId10"/>
    </p:embeddedFont>
    <p:embeddedFont>
      <p:font typeface="Montserrat Light" panose="00000400000000000000" pitchFamily="2" charset="0"/>
      <p:regular r:id="rId11"/>
      <p:italic r:id="rId12"/>
    </p:embeddedFont>
  </p:embeddedFontLst>
  <p:custDataLst>
    <p:tags r:id="rId13"/>
  </p:custDataLst>
  <p:defaultTextStyle>
    <a:defPPr>
      <a:defRPr lang="en-US"/>
    </a:defPPr>
    <a:lvl1pPr marL="0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1pPr>
    <a:lvl2pPr marL="1878198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2pPr>
    <a:lvl3pPr marL="3756396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3pPr>
    <a:lvl4pPr marL="5634594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4pPr>
    <a:lvl5pPr marL="7512797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5pPr>
    <a:lvl6pPr marL="9390995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6pPr>
    <a:lvl7pPr marL="11269197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7pPr>
    <a:lvl8pPr marL="13147394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8pPr>
    <a:lvl9pPr marL="15025593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92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DF7270-9A4D-4433-817D-BD5535CDF699}" v="4" dt="2025-07-29T21:39:51.4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949" autoAdjust="0"/>
    <p:restoredTop sz="94710" autoAdjust="0"/>
  </p:normalViewPr>
  <p:slideViewPr>
    <p:cSldViewPr snapToGrid="0">
      <p:cViewPr>
        <p:scale>
          <a:sx n="20" d="100"/>
          <a:sy n="20" d="100"/>
        </p:scale>
        <p:origin x="704" y="-1162"/>
      </p:cViewPr>
      <p:guideLst>
        <p:guide orient="horz"/>
        <p:guide pos="19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gs" Target="tags/tag1.xml"/><Relationship Id="rId18" Type="http://schemas.microsoft.com/office/2015/10/relationships/revisionInfo" Target="revisionInfo.xml"/><Relationship Id="rId3" Type="http://schemas.openxmlformats.org/officeDocument/2006/relationships/handoutMaster" Target="handoutMasters/handout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defPPr>
              <a:defRPr kern="1200"/>
            </a:defPPr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defPPr>
              <a:defRPr kern="1200"/>
            </a:defPPr>
            <a:lvl1pPr algn="r">
              <a:defRPr sz="1200"/>
            </a:lvl1pPr>
          </a:lstStyle>
          <a:p>
            <a:fld id="{302F586B-0015-43FB-918D-31E1A09780E3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41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defPPr>
              <a:defRPr kern="1200"/>
            </a:defPPr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05841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defPPr>
              <a:defRPr kern="1200"/>
            </a:defPPr>
            <a:lvl1pPr algn="r">
              <a:defRPr sz="1200"/>
            </a:lvl1pPr>
          </a:lstStyle>
          <a:p>
            <a:fld id="{5F29C2D4-4424-41A2-A90C-29D31B733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1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557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2483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1" y="1318264"/>
            <a:ext cx="9875520" cy="28087321"/>
          </a:xfrm>
        </p:spPr>
        <p:txBody>
          <a:bodyPr vert="eaVert"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4"/>
            <a:ext cx="28895039" cy="28087321"/>
          </a:xfr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7228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1252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7"/>
            <a:ext cx="37307521" cy="6537960"/>
          </a:xfrm>
        </p:spPr>
        <p:txBody>
          <a:bodyPr anchor="t"/>
          <a:lstStyle>
            <a:defPPr>
              <a:defRPr kern="1200"/>
            </a:defPPr>
            <a:lvl1pPr algn="l">
              <a:defRPr sz="16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4"/>
            <a:ext cx="37307521" cy="7200897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1pPr>
            <a:lvl2pPr marL="1880543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2pPr>
            <a:lvl3pPr marL="376108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3pPr>
            <a:lvl4pPr marL="564163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4pPr>
            <a:lvl5pPr marL="752217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5pPr>
            <a:lvl6pPr marL="940271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6pPr>
            <a:lvl7pPr marL="11283259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7pPr>
            <a:lvl8pPr marL="1316380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8pPr>
            <a:lvl9pPr marL="15044345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4067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2"/>
            <a:ext cx="19385280" cy="21724623"/>
          </a:xfrm>
        </p:spPr>
        <p:txBody>
          <a:bodyPr/>
          <a:lstStyle>
            <a:defPPr>
              <a:defRPr kern="1200"/>
            </a:defPPr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1" y="7680962"/>
            <a:ext cx="19385280" cy="21724623"/>
          </a:xfrm>
        </p:spPr>
        <p:txBody>
          <a:bodyPr/>
          <a:lstStyle>
            <a:defPPr>
              <a:defRPr kern="1200"/>
            </a:defPPr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2779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3"/>
            <a:ext cx="19392902" cy="3070857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9900" b="1"/>
            </a:lvl1pPr>
            <a:lvl2pPr marL="1880543" indent="0">
              <a:buNone/>
              <a:defRPr sz="8200" b="1"/>
            </a:lvl2pPr>
            <a:lvl3pPr marL="3761086" indent="0">
              <a:buNone/>
              <a:defRPr sz="7400" b="1"/>
            </a:lvl3pPr>
            <a:lvl4pPr marL="5641630" indent="0">
              <a:buNone/>
              <a:defRPr sz="6600" b="1"/>
            </a:lvl4pPr>
            <a:lvl5pPr marL="7522173" indent="0">
              <a:buNone/>
              <a:defRPr sz="6600" b="1"/>
            </a:lvl5pPr>
            <a:lvl6pPr marL="9402716" indent="0">
              <a:buNone/>
              <a:defRPr sz="6600" b="1"/>
            </a:lvl6pPr>
            <a:lvl7pPr marL="11283259" indent="0">
              <a:buNone/>
              <a:defRPr sz="6600" b="1"/>
            </a:lvl7pPr>
            <a:lvl8pPr marL="13163803" indent="0">
              <a:buNone/>
              <a:defRPr sz="6600" b="1"/>
            </a:lvl8pPr>
            <a:lvl9pPr marL="15044345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3"/>
          </a:xfrm>
        </p:spPr>
        <p:txBody>
          <a:bodyPr/>
          <a:lstStyle>
            <a:defPPr>
              <a:defRPr kern="1200"/>
            </a:defPPr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1" y="7368543"/>
            <a:ext cx="19400520" cy="3070857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9900" b="1"/>
            </a:lvl1pPr>
            <a:lvl2pPr marL="1880543" indent="0">
              <a:buNone/>
              <a:defRPr sz="8200" b="1"/>
            </a:lvl2pPr>
            <a:lvl3pPr marL="3761086" indent="0">
              <a:buNone/>
              <a:defRPr sz="7400" b="1"/>
            </a:lvl3pPr>
            <a:lvl4pPr marL="5641630" indent="0">
              <a:buNone/>
              <a:defRPr sz="6600" b="1"/>
            </a:lvl4pPr>
            <a:lvl5pPr marL="7522173" indent="0">
              <a:buNone/>
              <a:defRPr sz="6600" b="1"/>
            </a:lvl5pPr>
            <a:lvl6pPr marL="9402716" indent="0">
              <a:buNone/>
              <a:defRPr sz="6600" b="1"/>
            </a:lvl6pPr>
            <a:lvl7pPr marL="11283259" indent="0">
              <a:buNone/>
              <a:defRPr sz="6600" b="1"/>
            </a:lvl7pPr>
            <a:lvl8pPr marL="13163803" indent="0">
              <a:buNone/>
              <a:defRPr sz="6600" b="1"/>
            </a:lvl8pPr>
            <a:lvl9pPr marL="15044345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1" y="10439400"/>
            <a:ext cx="19400520" cy="18966183"/>
          </a:xfrm>
        </p:spPr>
        <p:txBody>
          <a:bodyPr/>
          <a:lstStyle>
            <a:defPPr>
              <a:defRPr kern="1200"/>
            </a:defPPr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330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1450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1478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7" y="1310640"/>
            <a:ext cx="14439902" cy="5577840"/>
          </a:xfrm>
        </p:spPr>
        <p:txBody>
          <a:bodyPr anchor="b"/>
          <a:lstStyle>
            <a:defPPr>
              <a:defRPr kern="1200"/>
            </a:defPPr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39" y="1310641"/>
            <a:ext cx="24536400" cy="28094942"/>
          </a:xfrm>
        </p:spPr>
        <p:txBody>
          <a:bodyPr/>
          <a:lstStyle>
            <a:defPPr>
              <a:defRPr kern="1200"/>
            </a:defPPr>
            <a:lvl1pPr>
              <a:defRPr sz="13200"/>
            </a:lvl1pPr>
            <a:lvl2pPr>
              <a:defRPr sz="11500"/>
            </a:lvl2pPr>
            <a:lvl3pPr>
              <a:defRPr sz="99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7" y="6888481"/>
            <a:ext cx="14439902" cy="22517103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5800"/>
            </a:lvl1pPr>
            <a:lvl2pPr marL="1880543" indent="0">
              <a:buNone/>
              <a:defRPr sz="4900"/>
            </a:lvl2pPr>
            <a:lvl3pPr marL="3761086" indent="0">
              <a:buNone/>
              <a:defRPr sz="4100"/>
            </a:lvl3pPr>
            <a:lvl4pPr marL="5641630" indent="0">
              <a:buNone/>
              <a:defRPr sz="3700"/>
            </a:lvl4pPr>
            <a:lvl5pPr marL="7522173" indent="0">
              <a:buNone/>
              <a:defRPr sz="3700"/>
            </a:lvl5pPr>
            <a:lvl6pPr marL="9402716" indent="0">
              <a:buNone/>
              <a:defRPr sz="3700"/>
            </a:lvl6pPr>
            <a:lvl7pPr marL="11283259" indent="0">
              <a:buNone/>
              <a:defRPr sz="3700"/>
            </a:lvl7pPr>
            <a:lvl8pPr marL="13163803" indent="0">
              <a:buNone/>
              <a:defRPr sz="3700"/>
            </a:lvl8pPr>
            <a:lvl9pPr marL="15044345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4970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1" cy="2720343"/>
          </a:xfrm>
        </p:spPr>
        <p:txBody>
          <a:bodyPr anchor="b"/>
          <a:lstStyle>
            <a:defPPr>
              <a:defRPr kern="1200"/>
            </a:defPPr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1" cy="19751039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3200"/>
            </a:lvl1pPr>
            <a:lvl2pPr marL="1880543" indent="0">
              <a:buNone/>
              <a:defRPr sz="11500"/>
            </a:lvl2pPr>
            <a:lvl3pPr marL="3761086" indent="0">
              <a:buNone/>
              <a:defRPr sz="9900"/>
            </a:lvl3pPr>
            <a:lvl4pPr marL="5641630" indent="0">
              <a:buNone/>
              <a:defRPr sz="8200"/>
            </a:lvl4pPr>
            <a:lvl5pPr marL="7522173" indent="0">
              <a:buNone/>
              <a:defRPr sz="8200"/>
            </a:lvl5pPr>
            <a:lvl6pPr marL="9402716" indent="0">
              <a:buNone/>
              <a:defRPr sz="8200"/>
            </a:lvl6pPr>
            <a:lvl7pPr marL="11283259" indent="0">
              <a:buNone/>
              <a:defRPr sz="8200"/>
            </a:lvl7pPr>
            <a:lvl8pPr marL="13163803" indent="0">
              <a:buNone/>
              <a:defRPr sz="8200"/>
            </a:lvl8pPr>
            <a:lvl9pPr marL="15044345" indent="0">
              <a:buNone/>
              <a:defRPr sz="8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3"/>
            <a:ext cx="26334721" cy="3863337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5800"/>
            </a:lvl1pPr>
            <a:lvl2pPr marL="1880543" indent="0">
              <a:buNone/>
              <a:defRPr sz="4900"/>
            </a:lvl2pPr>
            <a:lvl3pPr marL="3761086" indent="0">
              <a:buNone/>
              <a:defRPr sz="4100"/>
            </a:lvl3pPr>
            <a:lvl4pPr marL="5641630" indent="0">
              <a:buNone/>
              <a:defRPr sz="3700"/>
            </a:lvl4pPr>
            <a:lvl5pPr marL="7522173" indent="0">
              <a:buNone/>
              <a:defRPr sz="3700"/>
            </a:lvl5pPr>
            <a:lvl6pPr marL="9402716" indent="0">
              <a:buNone/>
              <a:defRPr sz="3700"/>
            </a:lvl6pPr>
            <a:lvl7pPr marL="11283259" indent="0">
              <a:buNone/>
              <a:defRPr sz="3700"/>
            </a:lvl7pPr>
            <a:lvl8pPr marL="13163803" indent="0">
              <a:buNone/>
              <a:defRPr sz="3700"/>
            </a:lvl8pPr>
            <a:lvl9pPr marL="15044345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261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3"/>
            <a:ext cx="39502079" cy="5486400"/>
          </a:xfrm>
          <a:prstGeom prst="rect">
            <a:avLst/>
          </a:prstGeom>
        </p:spPr>
        <p:txBody>
          <a:bodyPr vert="horz" lIns="376108" tIns="188056" rIns="376108" bIns="188056" rtlCol="0" anchor="ctr">
            <a:normAutofit/>
          </a:bodyPr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2"/>
            <a:ext cx="39502079" cy="21724623"/>
          </a:xfrm>
          <a:prstGeom prst="rect">
            <a:avLst/>
          </a:prstGeom>
        </p:spPr>
        <p:txBody>
          <a:bodyPr vert="horz" lIns="376108" tIns="188056" rIns="376108" bIns="188056" rtlCol="0">
            <a:normAutofit/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8"/>
            <a:ext cx="10241280" cy="17526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defPPr>
              <a:defRPr kern="1200"/>
            </a:defPPr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1" y="30510488"/>
            <a:ext cx="13898880" cy="17526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defPPr>
              <a:defRPr kern="1200"/>
            </a:defPPr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1" y="30510488"/>
            <a:ext cx="10241280" cy="17526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defPPr>
              <a:defRPr kern="1200"/>
            </a:defPPr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New picture"/>
          <p:cNvPicPr/>
          <p:nvPr/>
        </p:nvPicPr>
        <p:blipFill>
          <a:blip r:embed="rId13"/>
          <a:stretch>
            <a:fillRect/>
          </a:stretch>
        </p:blipFill>
        <p:spPr>
          <a:xfrm rot="16200000">
            <a:off x="-11074400" y="16459200"/>
            <a:ext cx="14274800" cy="39370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13"/>
          <a:stretch>
            <a:fillRect/>
          </a:stretch>
        </p:blipFill>
        <p:spPr>
          <a:xfrm rot="5400000">
            <a:off x="40690800" y="16459200"/>
            <a:ext cx="14274800" cy="3937000"/>
          </a:xfrm>
          <a:prstGeom prst="rect">
            <a:avLst/>
          </a:prstGeom>
        </p:spPr>
      </p:pic>
      <p:pic>
        <p:nvPicPr>
          <p:cNvPr id="9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6953250" y="33426400"/>
            <a:ext cx="29984700" cy="146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6953250" y="33997900"/>
            <a:ext cx="219456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4600">
                <a:solidFill>
                  <a:srgbClr val="808080"/>
                </a:solidFill>
              </a:rPr>
              <a:t>Template ID: hypotheticalocean  Size: 48x36</a:t>
            </a:r>
          </a:p>
        </p:txBody>
      </p:sp>
    </p:spTree>
    <p:extLst>
      <p:ext uri="{BB962C8B-B14F-4D97-AF65-F5344CB8AC3E}">
        <p14:creationId xmlns:p14="http://schemas.microsoft.com/office/powerpoint/2010/main" val="265923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</p:sldLayoutIdLst>
  <p:transition/>
  <p:txStyles>
    <p:titleStyle>
      <a:defPPr>
        <a:defRPr kern="1200"/>
      </a:defPPr>
      <a:lvl1pPr algn="ctr" defTabSz="3761086" rtl="0" eaLnBrk="1" latinLnBrk="0" hangingPunct="1">
        <a:spcBef>
          <a:spcPct val="0"/>
        </a:spcBef>
        <a:buNone/>
        <a:defRPr sz="18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>
        <a:defRPr kern="1200"/>
      </a:defPPr>
      <a:lvl1pPr marL="1410405" indent="-1410405" algn="l" defTabSz="3761086" rtl="0" eaLnBrk="1" latinLnBrk="0" hangingPunct="1">
        <a:spcBef>
          <a:spcPct val="20000"/>
        </a:spcBef>
        <a:buFont typeface="Arial" pitchFamily="34" charset="0"/>
        <a:buChar char="•"/>
        <a:defRPr sz="13200" kern="1200">
          <a:solidFill>
            <a:schemeClr val="tx1"/>
          </a:solidFill>
          <a:latin typeface="+mn-lt"/>
          <a:ea typeface="+mn-ea"/>
          <a:cs typeface="+mn-cs"/>
        </a:defRPr>
      </a:lvl1pPr>
      <a:lvl2pPr marL="3055884" indent="-1175341" algn="l" defTabSz="3761086" rtl="0" eaLnBrk="1" latinLnBrk="0" hangingPunct="1">
        <a:spcBef>
          <a:spcPct val="20000"/>
        </a:spcBef>
        <a:buFont typeface="Arial" pitchFamily="34" charset="0"/>
        <a:buChar char="–"/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4701358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3pPr>
      <a:lvl4pPr marL="6581901" indent="-940272" algn="l" defTabSz="3761086" rtl="0" eaLnBrk="1" latinLnBrk="0" hangingPunct="1">
        <a:spcBef>
          <a:spcPct val="20000"/>
        </a:spcBef>
        <a:buFont typeface="Arial" pitchFamily="34" charset="0"/>
        <a:buChar char="–"/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462444" indent="-940272" algn="l" defTabSz="3761086" rtl="0" eaLnBrk="1" latinLnBrk="0" hangingPunct="1">
        <a:spcBef>
          <a:spcPct val="20000"/>
        </a:spcBef>
        <a:buFont typeface="Arial" pitchFamily="34" charset="0"/>
        <a:buChar char="»"/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342988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223531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104074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5984617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880543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2pPr>
      <a:lvl3pPr marL="3761086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5641630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4pPr>
      <a:lvl5pPr marL="7522173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5pPr>
      <a:lvl6pPr marL="9402716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6pPr>
      <a:lvl7pPr marL="11283259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7pPr>
      <a:lvl8pPr marL="13163803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5044345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21F6296-A549-4F83-B5B3-AC0848E6BAEF}"/>
              </a:ext>
            </a:extLst>
          </p:cNvPr>
          <p:cNvGrpSpPr/>
          <p:nvPr/>
        </p:nvGrpSpPr>
        <p:grpSpPr>
          <a:xfrm>
            <a:off x="34088" y="6028268"/>
            <a:ext cx="43891200" cy="26890132"/>
            <a:chOff x="0" y="6028267"/>
            <a:chExt cx="43891200" cy="2689013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4EF5A1D-A47F-4CE3-BE70-8A161F635104}"/>
                </a:ext>
              </a:extLst>
            </p:cNvPr>
            <p:cNvGrpSpPr/>
            <p:nvPr/>
          </p:nvGrpSpPr>
          <p:grpSpPr>
            <a:xfrm>
              <a:off x="0" y="6028267"/>
              <a:ext cx="43891200" cy="26128135"/>
              <a:chOff x="0" y="5073453"/>
              <a:chExt cx="43891200" cy="27082948"/>
            </a:xfrm>
          </p:grpSpPr>
          <p:sp>
            <p:nvSpPr>
              <p:cNvPr id="35" name="Flowchart: Document 34"/>
              <p:cNvSpPr/>
              <p:nvPr/>
            </p:nvSpPr>
            <p:spPr>
              <a:xfrm rot="10800000">
                <a:off x="3" y="5073453"/>
                <a:ext cx="43891194" cy="17841375"/>
              </a:xfrm>
              <a:prstGeom prst="flowChartDocument">
                <a:avLst/>
              </a:prstGeom>
              <a:solidFill>
                <a:srgbClr val="8CD2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endParaRPr lang="en-US"/>
              </a:p>
            </p:txBody>
          </p:sp>
          <p:sp>
            <p:nvSpPr>
              <p:cNvPr id="38" name="Flowchart: Document 37"/>
              <p:cNvSpPr/>
              <p:nvPr/>
            </p:nvSpPr>
            <p:spPr>
              <a:xfrm rot="10800000">
                <a:off x="0" y="5348902"/>
                <a:ext cx="43891200" cy="17565925"/>
              </a:xfrm>
              <a:prstGeom prst="flowChartDocument">
                <a:avLst/>
              </a:prstGeom>
              <a:solidFill>
                <a:srgbClr val="23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endParaRPr lang="en-US"/>
              </a:p>
            </p:txBody>
          </p:sp>
          <p:sp>
            <p:nvSpPr>
              <p:cNvPr id="39" name="Flowchart: Document 70"/>
              <p:cNvSpPr/>
              <p:nvPr/>
            </p:nvSpPr>
            <p:spPr>
              <a:xfrm rot="10800000" flipH="1">
                <a:off x="0" y="5254193"/>
                <a:ext cx="43891200" cy="17672427"/>
              </a:xfrm>
              <a:custGeom>
                <a:avLst/>
                <a:gdLst>
                  <a:gd name="connsiteX0" fmla="*/ 0 w 21600"/>
                  <a:gd name="connsiteY0" fmla="*/ 0 h 21600"/>
                  <a:gd name="connsiteX1" fmla="*/ 21600 w 21600"/>
                  <a:gd name="connsiteY1" fmla="*/ 0 h 21600"/>
                  <a:gd name="connsiteX2" fmla="*/ 21600 w 21600"/>
                  <a:gd name="connsiteY2" fmla="*/ 17322 h 21600"/>
                  <a:gd name="connsiteX3" fmla="*/ 0 w 21600"/>
                  <a:gd name="connsiteY3" fmla="*/ 20172 h 21600"/>
                  <a:gd name="connsiteX4" fmla="*/ 0 w 21600"/>
                  <a:gd name="connsiteY4" fmla="*/ 0 h 21600"/>
                  <a:gd name="connsiteX0dup0" fmla="*/ 0 w 21600"/>
                  <a:gd name="connsiteY0dup0" fmla="*/ 0 h 21495"/>
                  <a:gd name="connsiteX1dup0" fmla="*/ 21600 w 21600"/>
                  <a:gd name="connsiteY1dup0" fmla="*/ 0 h 21495"/>
                  <a:gd name="connsiteX2dup0" fmla="*/ 15601 w 21600"/>
                  <a:gd name="connsiteY2dup0" fmla="*/ 18514 h 21495"/>
                  <a:gd name="connsiteX3dup0" fmla="*/ 0 w 21600"/>
                  <a:gd name="connsiteY3dup0" fmla="*/ 20172 h 21495"/>
                  <a:gd name="connsiteX4dup0" fmla="*/ 0 w 21600"/>
                  <a:gd name="connsiteY4dup0" fmla="*/ 0 h 21495"/>
                  <a:gd name="connsiteX0dup0dup1" fmla="*/ 0 w 15601"/>
                  <a:gd name="connsiteY0dup0dup1" fmla="*/ 29 h 21524"/>
                  <a:gd name="connsiteX1dup0dup1" fmla="*/ 15591 w 15601"/>
                  <a:gd name="connsiteY1dup0dup1" fmla="*/ 0 h 21524"/>
                  <a:gd name="connsiteX2dup0dup1" fmla="*/ 15601 w 15601"/>
                  <a:gd name="connsiteY2dup0dup1" fmla="*/ 18543 h 21524"/>
                  <a:gd name="connsiteX3dup0dup1" fmla="*/ 0 w 15601"/>
                  <a:gd name="connsiteY3dup0dup1" fmla="*/ 20201 h 21524"/>
                  <a:gd name="connsiteX4dup0dup1" fmla="*/ 0 w 15601"/>
                  <a:gd name="connsiteY4dup0dup1" fmla="*/ 29 h 21524"/>
                  <a:gd name="connsiteX0dup0dup1dup2" fmla="*/ 0 w 15601"/>
                  <a:gd name="connsiteY0dup0dup1dup2" fmla="*/ 29 h 21278"/>
                  <a:gd name="connsiteX1dup0dup1dup2" fmla="*/ 15591 w 15601"/>
                  <a:gd name="connsiteY1dup0dup1dup2" fmla="*/ 0 h 21278"/>
                  <a:gd name="connsiteX2dup0dup1dup2" fmla="*/ 15601 w 15601"/>
                  <a:gd name="connsiteY2dup0dup1dup2" fmla="*/ 18543 h 21278"/>
                  <a:gd name="connsiteX3dup0dup1dup2" fmla="*/ 0 w 15601"/>
                  <a:gd name="connsiteY3dup0dup1dup2" fmla="*/ 20201 h 21278"/>
                  <a:gd name="connsiteX4dup0dup1dup2" fmla="*/ 0 w 15601"/>
                  <a:gd name="connsiteY4dup0dup1dup2" fmla="*/ 29 h 21278"/>
                  <a:gd name="connsiteX0dup0dup1dup2dup3" fmla="*/ 0 w 15601"/>
                  <a:gd name="connsiteY0dup0dup1dup2dup3" fmla="*/ 29 h 21156"/>
                  <a:gd name="connsiteX1dup0dup1dup2dup3" fmla="*/ 15591 w 15601"/>
                  <a:gd name="connsiteY1dup0dup1dup2dup3" fmla="*/ 0 h 21156"/>
                  <a:gd name="connsiteX2dup0dup1dup2dup3" fmla="*/ 15601 w 15601"/>
                  <a:gd name="connsiteY2dup0dup1dup2dup3" fmla="*/ 18543 h 21156"/>
                  <a:gd name="connsiteX3dup0dup1dup2dup3" fmla="*/ 0 w 15601"/>
                  <a:gd name="connsiteY3dup0dup1dup2dup3" fmla="*/ 20201 h 21156"/>
                  <a:gd name="connsiteX4dup0dup1dup2dup3" fmla="*/ 0 w 15601"/>
                  <a:gd name="connsiteY4dup0dup1dup2dup3" fmla="*/ 29 h 21156"/>
                  <a:gd name="connsiteX0dup0dup1dup2dup3dup4" fmla="*/ 0 w 15601"/>
                  <a:gd name="connsiteY0dup0dup1dup2dup3dup4" fmla="*/ 29 h 21172"/>
                  <a:gd name="connsiteX1dup0dup1dup2dup3dup4" fmla="*/ 15591 w 15601"/>
                  <a:gd name="connsiteY1dup0dup1dup2dup3dup4" fmla="*/ 0 h 21172"/>
                  <a:gd name="connsiteX2dup0dup1dup2dup3dup4" fmla="*/ 15601 w 15601"/>
                  <a:gd name="connsiteY2dup0dup1dup2dup3dup4" fmla="*/ 18543 h 21172"/>
                  <a:gd name="connsiteX3dup0dup1dup2dup3dup4" fmla="*/ 0 w 15601"/>
                  <a:gd name="connsiteY3dup0dup1dup2dup3dup4" fmla="*/ 20201 h 21172"/>
                  <a:gd name="connsiteX4dup0dup1dup2dup3dup4" fmla="*/ 0 w 15601"/>
                  <a:gd name="connsiteY4dup0dup1dup2dup3dup4" fmla="*/ 29 h 21172"/>
                  <a:gd name="connsiteX0dup0dup1dup2dup3dup4dup5" fmla="*/ 0 w 15601"/>
                  <a:gd name="connsiteY0dup0dup1dup2dup3dup4dup5" fmla="*/ 29 h 21294"/>
                  <a:gd name="connsiteX1dup0dup1dup2dup3dup4dup5" fmla="*/ 15591 w 15601"/>
                  <a:gd name="connsiteY1dup0dup1dup2dup3dup4dup5" fmla="*/ 0 h 21294"/>
                  <a:gd name="connsiteX2dup0dup1dup2dup3dup4dup5" fmla="*/ 15601 w 15601"/>
                  <a:gd name="connsiteY2dup0dup1dup2dup3dup4dup5" fmla="*/ 18543 h 21294"/>
                  <a:gd name="connsiteX3dup0dup1dup2dup3dup4dup5" fmla="*/ 0 w 15601"/>
                  <a:gd name="connsiteY3dup0dup1dup2dup3dup4dup5" fmla="*/ 20201 h 21294"/>
                  <a:gd name="connsiteX4dup0dup1dup2dup3dup4dup5" fmla="*/ 0 w 15601"/>
                  <a:gd name="connsiteY4dup0dup1dup2dup3dup4dup5" fmla="*/ 29 h 21294"/>
                  <a:gd name="connsiteX0dup0dup1dup2dup3dup4dup5dup6" fmla="*/ 0 w 15601"/>
                  <a:gd name="connsiteY0dup0dup1dup2dup3dup4dup5dup6" fmla="*/ 29 h 21270"/>
                  <a:gd name="connsiteX1dup0dup1dup2dup3dup4dup5dup6" fmla="*/ 15591 w 15601"/>
                  <a:gd name="connsiteY1dup0dup1dup2dup3dup4dup5dup6" fmla="*/ 0 h 21270"/>
                  <a:gd name="connsiteX2dup0dup1dup2dup3dup4dup5dup6" fmla="*/ 15601 w 15601"/>
                  <a:gd name="connsiteY2dup0dup1dup2dup3dup4dup5dup6" fmla="*/ 18543 h 21270"/>
                  <a:gd name="connsiteX3dup0dup1dup2dup3dup4dup5dup6" fmla="*/ 0 w 15601"/>
                  <a:gd name="connsiteY3dup0dup1dup2dup3dup4dup5dup6" fmla="*/ 20201 h 21270"/>
                  <a:gd name="connsiteX4dup0dup1dup2dup3dup4dup5dup6" fmla="*/ 0 w 15601"/>
                  <a:gd name="connsiteY4dup0dup1dup2dup3dup4dup5dup6" fmla="*/ 29 h 21270"/>
                  <a:gd name="connsiteX0dup0dup1dup2dup3dup4dup5dup6dup7" fmla="*/ 0 w 15601"/>
                  <a:gd name="connsiteY0dup0dup1dup2dup3dup4dup5dup6dup7" fmla="*/ 29 h 21322"/>
                  <a:gd name="connsiteX1dup0dup1dup2dup3dup4dup5dup6dup7" fmla="*/ 15591 w 15601"/>
                  <a:gd name="connsiteY1dup0dup1dup2dup3dup4dup5dup6dup7" fmla="*/ 0 h 21322"/>
                  <a:gd name="connsiteX2dup0dup1dup2dup3dup4dup5dup6dup7" fmla="*/ 15601 w 15601"/>
                  <a:gd name="connsiteY2dup0dup1dup2dup3dup4dup5dup6dup7" fmla="*/ 18863 h 21322"/>
                  <a:gd name="connsiteX3dup0dup1dup2dup3dup4dup5dup6dup7" fmla="*/ 0 w 15601"/>
                  <a:gd name="connsiteY3dup0dup1dup2dup3dup4dup5dup6dup7" fmla="*/ 20201 h 21322"/>
                  <a:gd name="connsiteX4dup0dup1dup2dup3dup4dup5dup6dup7" fmla="*/ 0 w 15601"/>
                  <a:gd name="connsiteY4dup0dup1dup2dup3dup4dup5dup6dup7" fmla="*/ 29 h 21322"/>
                  <a:gd name="connsiteX0dup0dup1dup2dup3dup4dup5dup6dup7dup8" fmla="*/ 0 w 15601"/>
                  <a:gd name="connsiteY0dup0dup1dup2dup3dup4dup5dup6dup7dup8" fmla="*/ 29 h 21347"/>
                  <a:gd name="connsiteX1dup0dup1dup2dup3dup4dup5dup6dup7dup8" fmla="*/ 15591 w 15601"/>
                  <a:gd name="connsiteY1dup0dup1dup2dup3dup4dup5dup6dup7dup8" fmla="*/ 0 h 21347"/>
                  <a:gd name="connsiteX2dup0dup1dup2dup3dup4dup5dup6dup7dup8" fmla="*/ 15601 w 15601"/>
                  <a:gd name="connsiteY2dup0dup1dup2dup3dup4dup5dup6dup7dup8" fmla="*/ 18863 h 21347"/>
                  <a:gd name="connsiteX3dup0dup1dup2dup3dup4dup5dup6dup7dup8" fmla="*/ 0 w 15601"/>
                  <a:gd name="connsiteY3dup0dup1dup2dup3dup4dup5dup6dup7dup8" fmla="*/ 20201 h 21347"/>
                  <a:gd name="connsiteX4dup0dup1dup2dup3dup4dup5dup6dup7dup8" fmla="*/ 0 w 15601"/>
                  <a:gd name="connsiteY4dup0dup1dup2dup3dup4dup5dup6dup7dup8" fmla="*/ 29 h 21347"/>
                  <a:gd name="connsiteX0dup0dup1dup2dup3dup4dup5dup6dup7dup8dup9" fmla="*/ 0 w 15601"/>
                  <a:gd name="connsiteY0dup0dup1dup2dup3dup4dup5dup6dup7dup8dup9" fmla="*/ 29 h 21222"/>
                  <a:gd name="connsiteX1dup0dup1dup2dup3dup4dup5dup6dup7dup8dup9" fmla="*/ 15591 w 15601"/>
                  <a:gd name="connsiteY1dup0dup1dup2dup3dup4dup5dup6dup7dup8dup9" fmla="*/ 0 h 21222"/>
                  <a:gd name="connsiteX2dup0dup1dup2dup3dup4dup5dup6dup7dup8dup9" fmla="*/ 15601 w 15601"/>
                  <a:gd name="connsiteY2dup0dup1dup2dup3dup4dup5dup6dup7dup8dup9" fmla="*/ 18863 h 21222"/>
                  <a:gd name="connsiteX3dup0dup1dup2dup3dup4dup5dup6dup7dup8dup9" fmla="*/ 0 w 15601"/>
                  <a:gd name="connsiteY3dup0dup1dup2dup3dup4dup5dup6dup7dup8dup9" fmla="*/ 20201 h 21222"/>
                  <a:gd name="connsiteX4dup0dup1dup2dup3dup4dup5dup6dup7dup8dup9" fmla="*/ 0 w 15601"/>
                  <a:gd name="connsiteY4dup0dup1dup2dup3dup4dup5dup6dup7dup8dup9" fmla="*/ 29 h 21222"/>
                  <a:gd name="connsiteX0dup0dup1dup2dup3dup4dup5dup6dup7dup8dup9dup10" fmla="*/ 0 w 15601"/>
                  <a:gd name="connsiteY0dup0dup1dup2dup3dup4dup5dup6dup7dup8dup9dup10" fmla="*/ 29 h 21210"/>
                  <a:gd name="connsiteX1dup0dup1dup2dup3dup4dup5dup6dup7dup8dup9dup10" fmla="*/ 15591 w 15601"/>
                  <a:gd name="connsiteY1dup0dup1dup2dup3dup4dup5dup6dup7dup8dup9dup10" fmla="*/ 0 h 21210"/>
                  <a:gd name="connsiteX2dup0dup1dup2dup3dup4dup5dup6dup7dup8dup9dup10" fmla="*/ 15601 w 15601"/>
                  <a:gd name="connsiteY2dup0dup1dup2dup3dup4dup5dup6dup7dup8dup9dup10" fmla="*/ 18863 h 21210"/>
                  <a:gd name="connsiteX3dup0dup1dup2dup3dup4dup5dup6dup7dup8dup9dup10" fmla="*/ 0 w 15601"/>
                  <a:gd name="connsiteY3dup0dup1dup2dup3dup4dup5dup6dup7dup8dup9dup10" fmla="*/ 20201 h 21210"/>
                  <a:gd name="connsiteX4dup0dup1dup2dup3dup4dup5dup6dup7dup8dup9dup10" fmla="*/ 0 w 15601"/>
                  <a:gd name="connsiteY4dup0dup1dup2dup3dup4dup5dup6dup7dup8dup9dup10" fmla="*/ 29 h 21210"/>
                  <a:gd name="connsiteX0dup0dup1dup2dup3dup4dup5dup6dup7dup8dup9dup10dup11" fmla="*/ 0 w 15601"/>
                  <a:gd name="connsiteY0dup0dup1dup2dup3dup4dup5dup6dup7dup8dup9dup10dup11" fmla="*/ 29 h 21275"/>
                  <a:gd name="connsiteX1dup0dup1dup2dup3dup4dup5dup6dup7dup8dup9dup10dup11" fmla="*/ 15591 w 15601"/>
                  <a:gd name="connsiteY1dup0dup1dup2dup3dup4dup5dup6dup7dup8dup9dup10dup11" fmla="*/ 0 h 21275"/>
                  <a:gd name="connsiteX2dup0dup1dup2dup3dup4dup5dup6dup7dup8dup9dup10dup11" fmla="*/ 15601 w 15601"/>
                  <a:gd name="connsiteY2dup0dup1dup2dup3dup4dup5dup6dup7dup8dup9dup10dup11" fmla="*/ 19241 h 21275"/>
                  <a:gd name="connsiteX3dup0dup1dup2dup3dup4dup5dup6dup7dup8dup9dup10dup11" fmla="*/ 0 w 15601"/>
                  <a:gd name="connsiteY3dup0dup1dup2dup3dup4dup5dup6dup7dup8dup9dup10dup11" fmla="*/ 20201 h 21275"/>
                  <a:gd name="connsiteX4dup0dup1dup2dup3dup4dup5dup6dup7dup8dup9dup10dup11" fmla="*/ 0 w 15601"/>
                  <a:gd name="connsiteY4dup0dup1dup2dup3dup4dup5dup6dup7dup8dup9dup10dup11" fmla="*/ 29 h 21275"/>
                  <a:gd name="connsiteX0dup0dup1dup2dup3dup4dup5dup6dup7dup8dup9dup10dup11dup12" fmla="*/ 0 w 15601"/>
                  <a:gd name="connsiteY0dup0dup1dup2dup3dup4dup5dup6dup7dup8dup9dup10dup11dup12" fmla="*/ 29 h 21467"/>
                  <a:gd name="connsiteX1dup0dup1dup2dup3dup4dup5dup6dup7dup8dup9dup10dup11dup12" fmla="*/ 15591 w 15601"/>
                  <a:gd name="connsiteY1dup0dup1dup2dup3dup4dup5dup6dup7dup8dup9dup10dup11dup12" fmla="*/ 0 h 21467"/>
                  <a:gd name="connsiteX2dup0dup1dup2dup3dup4dup5dup6dup7dup8dup9dup10dup11dup12" fmla="*/ 15601 w 15601"/>
                  <a:gd name="connsiteY2dup0dup1dup2dup3dup4dup5dup6dup7dup8dup9dup10dup11dup12" fmla="*/ 19241 h 21467"/>
                  <a:gd name="connsiteX3dup0dup1dup2dup3dup4dup5dup6dup7dup8dup9dup10dup11dup12" fmla="*/ 0 w 15601"/>
                  <a:gd name="connsiteY3dup0dup1dup2dup3dup4dup5dup6dup7dup8dup9dup10dup11dup12" fmla="*/ 20434 h 21467"/>
                  <a:gd name="connsiteX4dup0dup1dup2dup3dup4dup5dup6dup7dup8dup9dup10dup11dup12" fmla="*/ 0 w 15601"/>
                  <a:gd name="connsiteY4dup0dup1dup2dup3dup4dup5dup6dup7dup8dup9dup10dup11dup12" fmla="*/ 29 h 21467"/>
                  <a:gd name="connsiteX0dup0dup1dup2dup3dup4dup5dup6dup7dup8dup9dup10dup11dup12dup13" fmla="*/ 0 w 15601"/>
                  <a:gd name="connsiteY0dup0dup1dup2dup3dup4dup5dup6dup7dup8dup9dup10dup11dup12dup13" fmla="*/ 29 h 21343"/>
                  <a:gd name="connsiteX1dup0dup1dup2dup3dup4dup5dup6dup7dup8dup9dup10dup11dup12dup13" fmla="*/ 15591 w 15601"/>
                  <a:gd name="connsiteY1dup0dup1dup2dup3dup4dup5dup6dup7dup8dup9dup10dup11dup12dup13" fmla="*/ 0 h 21343"/>
                  <a:gd name="connsiteX2dup0dup1dup2dup3dup4dup5dup6dup7dup8dup9dup10dup11dup12dup13" fmla="*/ 15601 w 15601"/>
                  <a:gd name="connsiteY2dup0dup1dup2dup3dup4dup5dup6dup7dup8dup9dup10dup11dup12dup13" fmla="*/ 19241 h 21343"/>
                  <a:gd name="connsiteX3dup0dup1dup2dup3dup4dup5dup6dup7dup8dup9dup10dup11dup12dup13" fmla="*/ 0 w 15601"/>
                  <a:gd name="connsiteY3dup0dup1dup2dup3dup4dup5dup6dup7dup8dup9dup10dup11dup12dup13" fmla="*/ 20434 h 21343"/>
                  <a:gd name="connsiteX4dup0dup1dup2dup3dup4dup5dup6dup7dup8dup9dup10dup11dup12dup13" fmla="*/ 0 w 15601"/>
                  <a:gd name="connsiteY4dup0dup1dup2dup3dup4dup5dup6dup7dup8dup9dup10dup11dup12dup13" fmla="*/ 29 h 21343"/>
                  <a:gd name="connsiteX0dup0dup1dup2dup3dup4dup5dup6dup7dup8dup9dup10dup11dup12dup13dup14" fmla="*/ 0 w 15601"/>
                  <a:gd name="connsiteY0dup0dup1dup2dup3dup4dup5dup6dup7dup8dup9dup10dup11dup12dup13dup14" fmla="*/ 29 h 21351"/>
                  <a:gd name="connsiteX1dup0dup1dup2dup3dup4dup5dup6dup7dup8dup9dup10dup11dup12dup13dup14" fmla="*/ 15591 w 15601"/>
                  <a:gd name="connsiteY1dup0dup1dup2dup3dup4dup5dup6dup7dup8dup9dup10dup11dup12dup13dup14" fmla="*/ 0 h 21351"/>
                  <a:gd name="connsiteX2dup0dup1dup2dup3dup4dup5dup6dup7dup8dup9dup10dup11dup12dup13dup14" fmla="*/ 15601 w 15601"/>
                  <a:gd name="connsiteY2dup0dup1dup2dup3dup4dup5dup6dup7dup8dup9dup10dup11dup12dup13dup14" fmla="*/ 19241 h 21351"/>
                  <a:gd name="connsiteX3dup0dup1dup2dup3dup4dup5dup6dup7dup8dup9dup10dup11dup12dup13dup14" fmla="*/ 0 w 15601"/>
                  <a:gd name="connsiteY3dup0dup1dup2dup3dup4dup5dup6dup7dup8dup9dup10dup11dup12dup13dup14" fmla="*/ 20434 h 21351"/>
                  <a:gd name="connsiteX4dup0dup1dup2dup3dup4dup5dup6dup7dup8dup9dup10dup11dup12dup13dup14" fmla="*/ 0 w 15601"/>
                  <a:gd name="connsiteY4dup0dup1dup2dup3dup4dup5dup6dup7dup8dup9dup10dup11dup12dup13dup14" fmla="*/ 29 h 21351"/>
                </a:gdLst>
                <a:ahLst/>
                <a:cxnLst>
                  <a:cxn ang="0">
                    <a:pos x="connsiteX0dup0dup1dup2dup3dup4dup5dup6dup7dup8dup9dup10dup11dup12dup13dup14" y="connsiteY0dup0dup1dup2dup3dup4dup5dup6dup7dup8dup9dup10dup11dup12dup13dup14"/>
                  </a:cxn>
                  <a:cxn ang="0">
                    <a:pos x="connsiteX1dup0dup1dup2dup3dup4dup5dup6dup7dup8dup9dup10dup11dup12dup13dup14" y="connsiteY1dup0dup1dup2dup3dup4dup5dup6dup7dup8dup9dup10dup11dup12dup13dup14"/>
                  </a:cxn>
                  <a:cxn ang="0">
                    <a:pos x="connsiteX2dup0dup1dup2dup3dup4dup5dup6dup7dup8dup9dup10dup11dup12dup13dup14" y="connsiteY2dup0dup1dup2dup3dup4dup5dup6dup7dup8dup9dup10dup11dup12dup13dup14"/>
                  </a:cxn>
                  <a:cxn ang="0">
                    <a:pos x="connsiteX3dup0dup1dup2dup3dup4dup5dup6dup7dup8dup9dup10dup11dup12dup13dup14" y="connsiteY3dup0dup1dup2dup3dup4dup5dup6dup7dup8dup9dup10dup11dup12dup13dup14"/>
                  </a:cxn>
                  <a:cxn ang="0">
                    <a:pos x="connsiteX4dup0dup1dup2dup3dup4dup5dup6dup7dup8dup9dup10dup11dup12dup13dup14" y="connsiteY4dup0dup1dup2dup3dup4dup5dup6dup7dup8dup9dup10dup11dup12dup13dup14"/>
                  </a:cxn>
                </a:cxnLst>
                <a:rect l="l" t="t" r="r" b="b"/>
                <a:pathLst>
                  <a:path w="15601" h="21351">
                    <a:moveTo>
                      <a:pt x="0" y="29"/>
                    </a:moveTo>
                    <a:lnTo>
                      <a:pt x="15591" y="0"/>
                    </a:lnTo>
                    <a:cubicBezTo>
                      <a:pt x="15591" y="5774"/>
                      <a:pt x="15601" y="13467"/>
                      <a:pt x="15601" y="19241"/>
                    </a:cubicBezTo>
                    <a:cubicBezTo>
                      <a:pt x="10638" y="19328"/>
                      <a:pt x="7602" y="23020"/>
                      <a:pt x="0" y="20434"/>
                    </a:cubicBez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23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r>
                  <a:rPr lang="en-US"/>
                  <a:t> </a:t>
                </a:r>
              </a:p>
            </p:txBody>
          </p:sp>
          <p:sp>
            <p:nvSpPr>
              <p:cNvPr id="40" name="Flowchart: Document 70"/>
              <p:cNvSpPr/>
              <p:nvPr/>
            </p:nvSpPr>
            <p:spPr>
              <a:xfrm rot="10800000" flipH="1">
                <a:off x="1" y="5399821"/>
                <a:ext cx="43891200" cy="26756581"/>
              </a:xfrm>
              <a:custGeom>
                <a:avLst/>
                <a:gdLst>
                  <a:gd name="connsiteX0" fmla="*/ 0 w 21600"/>
                  <a:gd name="connsiteY0" fmla="*/ 0 h 21600"/>
                  <a:gd name="connsiteX1" fmla="*/ 21600 w 21600"/>
                  <a:gd name="connsiteY1" fmla="*/ 0 h 21600"/>
                  <a:gd name="connsiteX2" fmla="*/ 21600 w 21600"/>
                  <a:gd name="connsiteY2" fmla="*/ 17322 h 21600"/>
                  <a:gd name="connsiteX3" fmla="*/ 0 w 21600"/>
                  <a:gd name="connsiteY3" fmla="*/ 20172 h 21600"/>
                  <a:gd name="connsiteX4" fmla="*/ 0 w 21600"/>
                  <a:gd name="connsiteY4" fmla="*/ 0 h 21600"/>
                  <a:gd name="connsiteX0dup0" fmla="*/ 0 w 21600"/>
                  <a:gd name="connsiteY0dup0" fmla="*/ 0 h 21495"/>
                  <a:gd name="connsiteX1dup0" fmla="*/ 21600 w 21600"/>
                  <a:gd name="connsiteY1dup0" fmla="*/ 0 h 21495"/>
                  <a:gd name="connsiteX2dup0" fmla="*/ 15601 w 21600"/>
                  <a:gd name="connsiteY2dup0" fmla="*/ 18514 h 21495"/>
                  <a:gd name="connsiteX3dup0" fmla="*/ 0 w 21600"/>
                  <a:gd name="connsiteY3dup0" fmla="*/ 20172 h 21495"/>
                  <a:gd name="connsiteX4dup0" fmla="*/ 0 w 21600"/>
                  <a:gd name="connsiteY4dup0" fmla="*/ 0 h 21495"/>
                  <a:gd name="connsiteX0dup0dup1" fmla="*/ 0 w 15601"/>
                  <a:gd name="connsiteY0dup0dup1" fmla="*/ 29 h 21524"/>
                  <a:gd name="connsiteX1dup0dup1" fmla="*/ 15591 w 15601"/>
                  <a:gd name="connsiteY1dup0dup1" fmla="*/ 0 h 21524"/>
                  <a:gd name="connsiteX2dup0dup1" fmla="*/ 15601 w 15601"/>
                  <a:gd name="connsiteY2dup0dup1" fmla="*/ 18543 h 21524"/>
                  <a:gd name="connsiteX3dup0dup1" fmla="*/ 0 w 15601"/>
                  <a:gd name="connsiteY3dup0dup1" fmla="*/ 20201 h 21524"/>
                  <a:gd name="connsiteX4dup0dup1" fmla="*/ 0 w 15601"/>
                  <a:gd name="connsiteY4dup0dup1" fmla="*/ 29 h 21524"/>
                  <a:gd name="connsiteX0dup0dup1dup2" fmla="*/ 0 w 15601"/>
                  <a:gd name="connsiteY0dup0dup1dup2" fmla="*/ 29 h 21278"/>
                  <a:gd name="connsiteX1dup0dup1dup2" fmla="*/ 15591 w 15601"/>
                  <a:gd name="connsiteY1dup0dup1dup2" fmla="*/ 0 h 21278"/>
                  <a:gd name="connsiteX2dup0dup1dup2" fmla="*/ 15601 w 15601"/>
                  <a:gd name="connsiteY2dup0dup1dup2" fmla="*/ 18543 h 21278"/>
                  <a:gd name="connsiteX3dup0dup1dup2" fmla="*/ 0 w 15601"/>
                  <a:gd name="connsiteY3dup0dup1dup2" fmla="*/ 20201 h 21278"/>
                  <a:gd name="connsiteX4dup0dup1dup2" fmla="*/ 0 w 15601"/>
                  <a:gd name="connsiteY4dup0dup1dup2" fmla="*/ 29 h 21278"/>
                  <a:gd name="connsiteX0dup0dup1dup2dup3" fmla="*/ 0 w 15601"/>
                  <a:gd name="connsiteY0dup0dup1dup2dup3" fmla="*/ 29 h 21156"/>
                  <a:gd name="connsiteX1dup0dup1dup2dup3" fmla="*/ 15591 w 15601"/>
                  <a:gd name="connsiteY1dup0dup1dup2dup3" fmla="*/ 0 h 21156"/>
                  <a:gd name="connsiteX2dup0dup1dup2dup3" fmla="*/ 15601 w 15601"/>
                  <a:gd name="connsiteY2dup0dup1dup2dup3" fmla="*/ 18543 h 21156"/>
                  <a:gd name="connsiteX3dup0dup1dup2dup3" fmla="*/ 0 w 15601"/>
                  <a:gd name="connsiteY3dup0dup1dup2dup3" fmla="*/ 20201 h 21156"/>
                  <a:gd name="connsiteX4dup0dup1dup2dup3" fmla="*/ 0 w 15601"/>
                  <a:gd name="connsiteY4dup0dup1dup2dup3" fmla="*/ 29 h 21156"/>
                  <a:gd name="connsiteX0dup0dup1dup2dup3dup4" fmla="*/ 0 w 15601"/>
                  <a:gd name="connsiteY0dup0dup1dup2dup3dup4" fmla="*/ 29 h 21172"/>
                  <a:gd name="connsiteX1dup0dup1dup2dup3dup4" fmla="*/ 15591 w 15601"/>
                  <a:gd name="connsiteY1dup0dup1dup2dup3dup4" fmla="*/ 0 h 21172"/>
                  <a:gd name="connsiteX2dup0dup1dup2dup3dup4" fmla="*/ 15601 w 15601"/>
                  <a:gd name="connsiteY2dup0dup1dup2dup3dup4" fmla="*/ 18543 h 21172"/>
                  <a:gd name="connsiteX3dup0dup1dup2dup3dup4" fmla="*/ 0 w 15601"/>
                  <a:gd name="connsiteY3dup0dup1dup2dup3dup4" fmla="*/ 20201 h 21172"/>
                  <a:gd name="connsiteX4dup0dup1dup2dup3dup4" fmla="*/ 0 w 15601"/>
                  <a:gd name="connsiteY4dup0dup1dup2dup3dup4" fmla="*/ 29 h 21172"/>
                  <a:gd name="connsiteX0dup0dup1dup2dup3dup4dup5" fmla="*/ 0 w 15601"/>
                  <a:gd name="connsiteY0dup0dup1dup2dup3dup4dup5" fmla="*/ 29 h 21294"/>
                  <a:gd name="connsiteX1dup0dup1dup2dup3dup4dup5" fmla="*/ 15591 w 15601"/>
                  <a:gd name="connsiteY1dup0dup1dup2dup3dup4dup5" fmla="*/ 0 h 21294"/>
                  <a:gd name="connsiteX2dup0dup1dup2dup3dup4dup5" fmla="*/ 15601 w 15601"/>
                  <a:gd name="connsiteY2dup0dup1dup2dup3dup4dup5" fmla="*/ 18543 h 21294"/>
                  <a:gd name="connsiteX3dup0dup1dup2dup3dup4dup5" fmla="*/ 0 w 15601"/>
                  <a:gd name="connsiteY3dup0dup1dup2dup3dup4dup5" fmla="*/ 20201 h 21294"/>
                  <a:gd name="connsiteX4dup0dup1dup2dup3dup4dup5" fmla="*/ 0 w 15601"/>
                  <a:gd name="connsiteY4dup0dup1dup2dup3dup4dup5" fmla="*/ 29 h 21294"/>
                  <a:gd name="connsiteX0dup0dup1dup2dup3dup4dup5dup6" fmla="*/ 0 w 15601"/>
                  <a:gd name="connsiteY0dup0dup1dup2dup3dup4dup5dup6" fmla="*/ 29 h 21270"/>
                  <a:gd name="connsiteX1dup0dup1dup2dup3dup4dup5dup6" fmla="*/ 15591 w 15601"/>
                  <a:gd name="connsiteY1dup0dup1dup2dup3dup4dup5dup6" fmla="*/ 0 h 21270"/>
                  <a:gd name="connsiteX2dup0dup1dup2dup3dup4dup5dup6" fmla="*/ 15601 w 15601"/>
                  <a:gd name="connsiteY2dup0dup1dup2dup3dup4dup5dup6" fmla="*/ 18543 h 21270"/>
                  <a:gd name="connsiteX3dup0dup1dup2dup3dup4dup5dup6" fmla="*/ 0 w 15601"/>
                  <a:gd name="connsiteY3dup0dup1dup2dup3dup4dup5dup6" fmla="*/ 20201 h 21270"/>
                  <a:gd name="connsiteX4dup0dup1dup2dup3dup4dup5dup6" fmla="*/ 0 w 15601"/>
                  <a:gd name="connsiteY4dup0dup1dup2dup3dup4dup5dup6" fmla="*/ 29 h 21270"/>
                  <a:gd name="connsiteX0dup0dup1dup2dup3dup4dup5dup6dup7" fmla="*/ 0 w 15601"/>
                  <a:gd name="connsiteY0dup0dup1dup2dup3dup4dup5dup6dup7" fmla="*/ 29 h 21322"/>
                  <a:gd name="connsiteX1dup0dup1dup2dup3dup4dup5dup6dup7" fmla="*/ 15591 w 15601"/>
                  <a:gd name="connsiteY1dup0dup1dup2dup3dup4dup5dup6dup7" fmla="*/ 0 h 21322"/>
                  <a:gd name="connsiteX2dup0dup1dup2dup3dup4dup5dup6dup7" fmla="*/ 15601 w 15601"/>
                  <a:gd name="connsiteY2dup0dup1dup2dup3dup4dup5dup6dup7" fmla="*/ 18863 h 21322"/>
                  <a:gd name="connsiteX3dup0dup1dup2dup3dup4dup5dup6dup7" fmla="*/ 0 w 15601"/>
                  <a:gd name="connsiteY3dup0dup1dup2dup3dup4dup5dup6dup7" fmla="*/ 20201 h 21322"/>
                  <a:gd name="connsiteX4dup0dup1dup2dup3dup4dup5dup6dup7" fmla="*/ 0 w 15601"/>
                  <a:gd name="connsiteY4dup0dup1dup2dup3dup4dup5dup6dup7" fmla="*/ 29 h 21322"/>
                  <a:gd name="connsiteX0dup0dup1dup2dup3dup4dup5dup6dup7dup8" fmla="*/ 0 w 15601"/>
                  <a:gd name="connsiteY0dup0dup1dup2dup3dup4dup5dup6dup7dup8" fmla="*/ 29 h 21347"/>
                  <a:gd name="connsiteX1dup0dup1dup2dup3dup4dup5dup6dup7dup8" fmla="*/ 15591 w 15601"/>
                  <a:gd name="connsiteY1dup0dup1dup2dup3dup4dup5dup6dup7dup8" fmla="*/ 0 h 21347"/>
                  <a:gd name="connsiteX2dup0dup1dup2dup3dup4dup5dup6dup7dup8" fmla="*/ 15601 w 15601"/>
                  <a:gd name="connsiteY2dup0dup1dup2dup3dup4dup5dup6dup7dup8" fmla="*/ 18863 h 21347"/>
                  <a:gd name="connsiteX3dup0dup1dup2dup3dup4dup5dup6dup7dup8" fmla="*/ 0 w 15601"/>
                  <a:gd name="connsiteY3dup0dup1dup2dup3dup4dup5dup6dup7dup8" fmla="*/ 20201 h 21347"/>
                  <a:gd name="connsiteX4dup0dup1dup2dup3dup4dup5dup6dup7dup8" fmla="*/ 0 w 15601"/>
                  <a:gd name="connsiteY4dup0dup1dup2dup3dup4dup5dup6dup7dup8" fmla="*/ 29 h 21347"/>
                  <a:gd name="connsiteX0dup0dup1dup2dup3dup4dup5dup6dup7dup8dup9" fmla="*/ 0 w 15601"/>
                  <a:gd name="connsiteY0dup0dup1dup2dup3dup4dup5dup6dup7dup8dup9" fmla="*/ 29 h 21222"/>
                  <a:gd name="connsiteX1dup0dup1dup2dup3dup4dup5dup6dup7dup8dup9" fmla="*/ 15591 w 15601"/>
                  <a:gd name="connsiteY1dup0dup1dup2dup3dup4dup5dup6dup7dup8dup9" fmla="*/ 0 h 21222"/>
                  <a:gd name="connsiteX2dup0dup1dup2dup3dup4dup5dup6dup7dup8dup9" fmla="*/ 15601 w 15601"/>
                  <a:gd name="connsiteY2dup0dup1dup2dup3dup4dup5dup6dup7dup8dup9" fmla="*/ 18863 h 21222"/>
                  <a:gd name="connsiteX3dup0dup1dup2dup3dup4dup5dup6dup7dup8dup9" fmla="*/ 0 w 15601"/>
                  <a:gd name="connsiteY3dup0dup1dup2dup3dup4dup5dup6dup7dup8dup9" fmla="*/ 20201 h 21222"/>
                  <a:gd name="connsiteX4dup0dup1dup2dup3dup4dup5dup6dup7dup8dup9" fmla="*/ 0 w 15601"/>
                  <a:gd name="connsiteY4dup0dup1dup2dup3dup4dup5dup6dup7dup8dup9" fmla="*/ 29 h 21222"/>
                  <a:gd name="connsiteX0dup0dup1dup2dup3dup4dup5dup6dup7dup8dup9dup10" fmla="*/ 0 w 15601"/>
                  <a:gd name="connsiteY0dup0dup1dup2dup3dup4dup5dup6dup7dup8dup9dup10" fmla="*/ 29 h 21210"/>
                  <a:gd name="connsiteX1dup0dup1dup2dup3dup4dup5dup6dup7dup8dup9dup10" fmla="*/ 15591 w 15601"/>
                  <a:gd name="connsiteY1dup0dup1dup2dup3dup4dup5dup6dup7dup8dup9dup10" fmla="*/ 0 h 21210"/>
                  <a:gd name="connsiteX2dup0dup1dup2dup3dup4dup5dup6dup7dup8dup9dup10" fmla="*/ 15601 w 15601"/>
                  <a:gd name="connsiteY2dup0dup1dup2dup3dup4dup5dup6dup7dup8dup9dup10" fmla="*/ 18863 h 21210"/>
                  <a:gd name="connsiteX3dup0dup1dup2dup3dup4dup5dup6dup7dup8dup9dup10" fmla="*/ 0 w 15601"/>
                  <a:gd name="connsiteY3dup0dup1dup2dup3dup4dup5dup6dup7dup8dup9dup10" fmla="*/ 20201 h 21210"/>
                  <a:gd name="connsiteX4dup0dup1dup2dup3dup4dup5dup6dup7dup8dup9dup10" fmla="*/ 0 w 15601"/>
                  <a:gd name="connsiteY4dup0dup1dup2dup3dup4dup5dup6dup7dup8dup9dup10" fmla="*/ 29 h 21210"/>
                  <a:gd name="connsiteX0dup0dup1dup2dup3dup4dup5dup6dup7dup8dup9dup10dup11" fmla="*/ 0 w 15601"/>
                  <a:gd name="connsiteY0dup0dup1dup2dup3dup4dup5dup6dup7dup8dup9dup10dup11" fmla="*/ 29 h 21275"/>
                  <a:gd name="connsiteX1dup0dup1dup2dup3dup4dup5dup6dup7dup8dup9dup10dup11" fmla="*/ 15591 w 15601"/>
                  <a:gd name="connsiteY1dup0dup1dup2dup3dup4dup5dup6dup7dup8dup9dup10dup11" fmla="*/ 0 h 21275"/>
                  <a:gd name="connsiteX2dup0dup1dup2dup3dup4dup5dup6dup7dup8dup9dup10dup11" fmla="*/ 15601 w 15601"/>
                  <a:gd name="connsiteY2dup0dup1dup2dup3dup4dup5dup6dup7dup8dup9dup10dup11" fmla="*/ 19241 h 21275"/>
                  <a:gd name="connsiteX3dup0dup1dup2dup3dup4dup5dup6dup7dup8dup9dup10dup11" fmla="*/ 0 w 15601"/>
                  <a:gd name="connsiteY3dup0dup1dup2dup3dup4dup5dup6dup7dup8dup9dup10dup11" fmla="*/ 20201 h 21275"/>
                  <a:gd name="connsiteX4dup0dup1dup2dup3dup4dup5dup6dup7dup8dup9dup10dup11" fmla="*/ 0 w 15601"/>
                  <a:gd name="connsiteY4dup0dup1dup2dup3dup4dup5dup6dup7dup8dup9dup10dup11" fmla="*/ 29 h 21275"/>
                  <a:gd name="connsiteX0dup0dup1dup2dup3dup4dup5dup6dup7dup8dup9dup10dup11dup12" fmla="*/ 0 w 15601"/>
                  <a:gd name="connsiteY0dup0dup1dup2dup3dup4dup5dup6dup7dup8dup9dup10dup11dup12" fmla="*/ 29 h 21467"/>
                  <a:gd name="connsiteX1dup0dup1dup2dup3dup4dup5dup6dup7dup8dup9dup10dup11dup12" fmla="*/ 15591 w 15601"/>
                  <a:gd name="connsiteY1dup0dup1dup2dup3dup4dup5dup6dup7dup8dup9dup10dup11dup12" fmla="*/ 0 h 21467"/>
                  <a:gd name="connsiteX2dup0dup1dup2dup3dup4dup5dup6dup7dup8dup9dup10dup11dup12" fmla="*/ 15601 w 15601"/>
                  <a:gd name="connsiteY2dup0dup1dup2dup3dup4dup5dup6dup7dup8dup9dup10dup11dup12" fmla="*/ 19241 h 21467"/>
                  <a:gd name="connsiteX3dup0dup1dup2dup3dup4dup5dup6dup7dup8dup9dup10dup11dup12" fmla="*/ 0 w 15601"/>
                  <a:gd name="connsiteY3dup0dup1dup2dup3dup4dup5dup6dup7dup8dup9dup10dup11dup12" fmla="*/ 20434 h 21467"/>
                  <a:gd name="connsiteX4dup0dup1dup2dup3dup4dup5dup6dup7dup8dup9dup10dup11dup12" fmla="*/ 0 w 15601"/>
                  <a:gd name="connsiteY4dup0dup1dup2dup3dup4dup5dup6dup7dup8dup9dup10dup11dup12" fmla="*/ 29 h 21467"/>
                  <a:gd name="connsiteX0dup0dup1dup2dup3dup4dup5dup6dup7dup8dup9dup10dup11dup12dup13" fmla="*/ 0 w 15601"/>
                  <a:gd name="connsiteY0dup0dup1dup2dup3dup4dup5dup6dup7dup8dup9dup10dup11dup12dup13" fmla="*/ 29 h 21343"/>
                  <a:gd name="connsiteX1dup0dup1dup2dup3dup4dup5dup6dup7dup8dup9dup10dup11dup12dup13" fmla="*/ 15591 w 15601"/>
                  <a:gd name="connsiteY1dup0dup1dup2dup3dup4dup5dup6dup7dup8dup9dup10dup11dup12dup13" fmla="*/ 0 h 21343"/>
                  <a:gd name="connsiteX2dup0dup1dup2dup3dup4dup5dup6dup7dup8dup9dup10dup11dup12dup13" fmla="*/ 15601 w 15601"/>
                  <a:gd name="connsiteY2dup0dup1dup2dup3dup4dup5dup6dup7dup8dup9dup10dup11dup12dup13" fmla="*/ 19241 h 21343"/>
                  <a:gd name="connsiteX3dup0dup1dup2dup3dup4dup5dup6dup7dup8dup9dup10dup11dup12dup13" fmla="*/ 0 w 15601"/>
                  <a:gd name="connsiteY3dup0dup1dup2dup3dup4dup5dup6dup7dup8dup9dup10dup11dup12dup13" fmla="*/ 20434 h 21343"/>
                  <a:gd name="connsiteX4dup0dup1dup2dup3dup4dup5dup6dup7dup8dup9dup10dup11dup12dup13" fmla="*/ 0 w 15601"/>
                  <a:gd name="connsiteY4dup0dup1dup2dup3dup4dup5dup6dup7dup8dup9dup10dup11dup12dup13" fmla="*/ 29 h 21343"/>
                  <a:gd name="connsiteX0dup0dup1dup2dup3dup4dup5dup6dup7dup8dup9dup10dup11dup12dup13dup14" fmla="*/ 0 w 15601"/>
                  <a:gd name="connsiteY0dup0dup1dup2dup3dup4dup5dup6dup7dup8dup9dup10dup11dup12dup13dup14" fmla="*/ 29 h 21351"/>
                  <a:gd name="connsiteX1dup0dup1dup2dup3dup4dup5dup6dup7dup8dup9dup10dup11dup12dup13dup14" fmla="*/ 15591 w 15601"/>
                  <a:gd name="connsiteY1dup0dup1dup2dup3dup4dup5dup6dup7dup8dup9dup10dup11dup12dup13dup14" fmla="*/ 0 h 21351"/>
                  <a:gd name="connsiteX2dup0dup1dup2dup3dup4dup5dup6dup7dup8dup9dup10dup11dup12dup13dup14" fmla="*/ 15601 w 15601"/>
                  <a:gd name="connsiteY2dup0dup1dup2dup3dup4dup5dup6dup7dup8dup9dup10dup11dup12dup13dup14" fmla="*/ 19241 h 21351"/>
                  <a:gd name="connsiteX3dup0dup1dup2dup3dup4dup5dup6dup7dup8dup9dup10dup11dup12dup13dup14" fmla="*/ 0 w 15601"/>
                  <a:gd name="connsiteY3dup0dup1dup2dup3dup4dup5dup6dup7dup8dup9dup10dup11dup12dup13dup14" fmla="*/ 20434 h 21351"/>
                  <a:gd name="connsiteX4dup0dup1dup2dup3dup4dup5dup6dup7dup8dup9dup10dup11dup12dup13dup14" fmla="*/ 0 w 15601"/>
                  <a:gd name="connsiteY4dup0dup1dup2dup3dup4dup5dup6dup7dup8dup9dup10dup11dup12dup13dup14" fmla="*/ 29 h 21351"/>
                </a:gdLst>
                <a:ahLst/>
                <a:cxnLst>
                  <a:cxn ang="0">
                    <a:pos x="connsiteX0dup0dup1dup2dup3dup4dup5dup6dup7dup8dup9dup10dup11dup12dup13dup14" y="connsiteY0dup0dup1dup2dup3dup4dup5dup6dup7dup8dup9dup10dup11dup12dup13dup14"/>
                  </a:cxn>
                  <a:cxn ang="0">
                    <a:pos x="connsiteX1dup0dup1dup2dup3dup4dup5dup6dup7dup8dup9dup10dup11dup12dup13dup14" y="connsiteY1dup0dup1dup2dup3dup4dup5dup6dup7dup8dup9dup10dup11dup12dup13dup14"/>
                  </a:cxn>
                  <a:cxn ang="0">
                    <a:pos x="connsiteX2dup0dup1dup2dup3dup4dup5dup6dup7dup8dup9dup10dup11dup12dup13dup14" y="connsiteY2dup0dup1dup2dup3dup4dup5dup6dup7dup8dup9dup10dup11dup12dup13dup14"/>
                  </a:cxn>
                  <a:cxn ang="0">
                    <a:pos x="connsiteX3dup0dup1dup2dup3dup4dup5dup6dup7dup8dup9dup10dup11dup12dup13dup14" y="connsiteY3dup0dup1dup2dup3dup4dup5dup6dup7dup8dup9dup10dup11dup12dup13dup14"/>
                  </a:cxn>
                  <a:cxn ang="0">
                    <a:pos x="connsiteX4dup0dup1dup2dup3dup4dup5dup6dup7dup8dup9dup10dup11dup12dup13dup14" y="connsiteY4dup0dup1dup2dup3dup4dup5dup6dup7dup8dup9dup10dup11dup12dup13dup14"/>
                  </a:cxn>
                </a:cxnLst>
                <a:rect l="l" t="t" r="r" b="b"/>
                <a:pathLst>
                  <a:path w="15601" h="21351">
                    <a:moveTo>
                      <a:pt x="0" y="29"/>
                    </a:moveTo>
                    <a:lnTo>
                      <a:pt x="15591" y="0"/>
                    </a:lnTo>
                    <a:cubicBezTo>
                      <a:pt x="15591" y="5774"/>
                      <a:pt x="15601" y="13467"/>
                      <a:pt x="15601" y="19241"/>
                    </a:cubicBezTo>
                    <a:cubicBezTo>
                      <a:pt x="10638" y="19328"/>
                      <a:pt x="7602" y="23020"/>
                      <a:pt x="0" y="20434"/>
                    </a:cubicBezTo>
                    <a:lnTo>
                      <a:pt x="0" y="2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rgbClr val="D1F2F7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r>
                  <a:rPr lang="en-US"/>
                  <a:t> </a:t>
                </a:r>
              </a:p>
            </p:txBody>
          </p:sp>
        </p:grpSp>
        <p:sp>
          <p:nvSpPr>
            <p:cNvPr id="56" name="Rectangle 55"/>
            <p:cNvSpPr/>
            <p:nvPr/>
          </p:nvSpPr>
          <p:spPr>
            <a:xfrm>
              <a:off x="0" y="32156400"/>
              <a:ext cx="43891200" cy="762000"/>
            </a:xfrm>
            <a:prstGeom prst="rect">
              <a:avLst/>
            </a:prstGeom>
            <a:solidFill>
              <a:srgbClr val="235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/>
              </a:defPPr>
            </a:lstStyle>
            <a:p>
              <a:pPr algn="ctr"/>
              <a:endParaRPr lang="en-US"/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0" y="32079943"/>
              <a:ext cx="43891200" cy="0"/>
            </a:xfrm>
            <a:prstGeom prst="line">
              <a:avLst/>
            </a:prstGeom>
            <a:ln w="254000">
              <a:solidFill>
                <a:srgbClr val="8CD2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10"/>
          <p:cNvSpPr>
            <a:spLocks noChangeArrowheads="1"/>
          </p:cNvSpPr>
          <p:nvPr/>
        </p:nvSpPr>
        <p:spPr bwMode="auto">
          <a:xfrm>
            <a:off x="1302330" y="8979704"/>
            <a:ext cx="16889416" cy="971302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>
                <a:solidFill>
                  <a:schemeClr val="bg1"/>
                </a:solidFill>
                <a:latin typeface="Libre Baskerville" panose="02000000000000000000" pitchFamily="2" charset="0"/>
              </a:rPr>
              <a:t>Introduction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B2C25681-95AF-45D0-852E-DC3E00E2FDFE}"/>
              </a:ext>
            </a:extLst>
          </p:cNvPr>
          <p:cNvSpPr txBox="1"/>
          <p:nvPr/>
        </p:nvSpPr>
        <p:spPr>
          <a:xfrm>
            <a:off x="667266" y="838457"/>
            <a:ext cx="43026226" cy="20864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500" b="1" dirty="0"/>
              <a:t>Handheld non-contact laser ultrasound design and implementation</a:t>
            </a:r>
            <a:endParaRPr lang="en-US" sz="8500" dirty="0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10661D15-FEEC-48A3-BE53-98D164F2C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7600" y="8986941"/>
            <a:ext cx="23506328" cy="961891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Method</a:t>
            </a:r>
          </a:p>
        </p:txBody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0BB0DEBB-643A-495C-9A00-84ACC65F1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2330" y="18183679"/>
            <a:ext cx="40983610" cy="873301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Results</a:t>
            </a:r>
          </a:p>
        </p:txBody>
      </p:sp>
      <p:sp>
        <p:nvSpPr>
          <p:cNvPr id="54" name="Rectangle 10">
            <a:extLst>
              <a:ext uri="{FF2B5EF4-FFF2-40B4-BE49-F238E27FC236}">
                <a16:creationId xmlns:a16="http://schemas.microsoft.com/office/drawing/2014/main" id="{C5373E80-5BA7-4273-832B-6C4F5740A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4654" y="26385461"/>
            <a:ext cx="14647857" cy="1027871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Conclusion</a:t>
            </a: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83DB9D71-74F4-7222-F4CB-EBE542035CEB}"/>
              </a:ext>
            </a:extLst>
          </p:cNvPr>
          <p:cNvSpPr txBox="1">
            <a:spLocks noChangeArrowheads="1" noChangeShapeType="1"/>
          </p:cNvSpPr>
          <p:nvPr/>
        </p:nvSpPr>
        <p:spPr bwMode="auto">
          <a:xfrm>
            <a:off x="3674775" y="3573626"/>
            <a:ext cx="37011208" cy="235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195" tIns="36195" rIns="36195" bIns="36195"/>
          <a:lstStyle/>
          <a:p>
            <a:pPr algn="ctr"/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ChenChia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Wang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Feng Jin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Sudhir Trivedi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 Goncharovsky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Deepak Patel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Hayden Diener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Gary P. Zientara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Jacob B. Khurgin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Xue Bai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/>
              <a:t>Benjamin Punshon-Smith</a:t>
            </a:r>
            <a:r>
              <a:rPr lang="en-US" sz="3600" baseline="30000" dirty="0"/>
              <a:t>4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Fow-Sen Choa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Brimrose Corp., Baltimore, MD 21152                              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 Army Research Institute of Environmental Medicine, Natick, MA 01760</a:t>
            </a:r>
            <a:endParaRPr lang="en-US" sz="36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Dept. of Electrical and Computer Engineering, The Johns Hopkins University, Baltimore, MD 21218                     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Maryland, Baltimore County, Baltimore, MD 21250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DHA SBIR Sequential Phase II Program #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HT942525CE016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36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hangingPunct="0">
              <a:defRPr/>
            </a:pPr>
            <a:endParaRPr lang="en-US" sz="3600" dirty="0">
              <a:solidFill>
                <a:schemeClr val="accent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876496-B0C2-2950-6223-51B94B618533}"/>
              </a:ext>
            </a:extLst>
          </p:cNvPr>
          <p:cNvSpPr/>
          <p:nvPr/>
        </p:nvSpPr>
        <p:spPr>
          <a:xfrm>
            <a:off x="18897600" y="10267797"/>
            <a:ext cx="13155185" cy="781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A</a:t>
            </a: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</a:rPr>
              <a:t>utonomous image scanning, no manual intervention 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Photoacoustic (PA) pressure wave generation and Laser signal detection, all-optical, non contact PAI</a:t>
            </a:r>
            <a:endParaRPr lang="en-US" sz="3600" dirty="0">
              <a:effectLst/>
              <a:latin typeface="Montserrat Light" panose="00000400000000000000" pitchFamily="2" charset="0"/>
              <a:ea typeface="Calibri" panose="020F0502020204030204" pitchFamily="34" charset="0"/>
            </a:endParaRP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</a:rPr>
              <a:t>Visible/ToF cameras for image registration and body contour calibration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Autonomous laser beam scanning over ROI via Photonic IC: </a:t>
            </a:r>
            <a:r>
              <a:rPr lang="en-US" sz="3600" b="1" u="sng" dirty="0">
                <a:latin typeface="Montserrat Light" panose="00000400000000000000" pitchFamily="2" charset="0"/>
                <a:ea typeface="Calibri" panose="020F0502020204030204" pitchFamily="34" charset="0"/>
              </a:rPr>
              <a:t>NO moving parts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Optical Speckle-tolerant Laser retrieval of PA signatures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Deep learning for US image de-noising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Onboard GPU US image processing, reconstruction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Photonic IC for device compactness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D4A97BE-AB17-520C-9566-40E86033883B}"/>
              </a:ext>
            </a:extLst>
          </p:cNvPr>
          <p:cNvSpPr/>
          <p:nvPr/>
        </p:nvSpPr>
        <p:spPr>
          <a:xfrm>
            <a:off x="22731665" y="31450089"/>
            <a:ext cx="2077601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This project is supported by DHA SBIR Sequential Phase II Program under the guidance of Dr. Gary P. Zientara of US Army Research Institute of Environmental Medicine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B3A0056-55CB-A3EE-721D-F55CFF59D4BE}"/>
              </a:ext>
            </a:extLst>
          </p:cNvPr>
          <p:cNvSpPr txBox="1"/>
          <p:nvPr/>
        </p:nvSpPr>
        <p:spPr>
          <a:xfrm>
            <a:off x="17194181" y="19234682"/>
            <a:ext cx="92871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0" i="0" u="none" strike="noStrike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ontserrat Light" panose="00000400000000000000" pitchFamily="2" charset="0"/>
              </a:defRPr>
            </a:lvl1pPr>
          </a:lstStyle>
          <a:p>
            <a:pPr algn="just"/>
            <a:r>
              <a:rPr lang="en-US" sz="3600" dirty="0"/>
              <a:t>Development of US image reconstruction algorithms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BD57F249-FAF6-CF33-FD42-1E545368BC01}"/>
              </a:ext>
            </a:extLst>
          </p:cNvPr>
          <p:cNvSpPr txBox="1"/>
          <p:nvPr/>
        </p:nvSpPr>
        <p:spPr>
          <a:xfrm>
            <a:off x="1337566" y="27413332"/>
            <a:ext cx="151128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Development, </a:t>
            </a:r>
            <a:r>
              <a:rPr lang="en-US" sz="3600" dirty="0" err="1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bui;ld</a:t>
            </a: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and validation of tailored electronics</a:t>
            </a: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317262F8-CD11-E29F-4204-67800EC33D3D}"/>
              </a:ext>
            </a:extLst>
          </p:cNvPr>
          <p:cNvSpPr txBox="1"/>
          <p:nvPr/>
        </p:nvSpPr>
        <p:spPr>
          <a:xfrm>
            <a:off x="27544300" y="19267458"/>
            <a:ext cx="14766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3D Rendering of Prototype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202F9749-2BD6-FA93-2238-C56F405901E5}"/>
              </a:ext>
            </a:extLst>
          </p:cNvPr>
          <p:cNvSpPr txBox="1"/>
          <p:nvPr/>
        </p:nvSpPr>
        <p:spPr>
          <a:xfrm>
            <a:off x="1267022" y="19374566"/>
            <a:ext cx="1399266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600" b="1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PIC layout design and simulations</a:t>
            </a:r>
          </a:p>
          <a:p>
            <a:pPr algn="just">
              <a:spcAft>
                <a:spcPts val="1200"/>
              </a:spcAft>
            </a:pPr>
            <a:r>
              <a:rPr lang="en-US" sz="3600" b="1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Electronic controlled light beam routing and pointing</a:t>
            </a:r>
            <a:endParaRPr lang="en-US" sz="3600" dirty="0">
              <a:effectLst/>
              <a:latin typeface="Montserrat Light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06CF2061-BD80-75F4-13FA-C495D64E20F2}"/>
              </a:ext>
            </a:extLst>
          </p:cNvPr>
          <p:cNvSpPr txBox="1"/>
          <p:nvPr/>
        </p:nvSpPr>
        <p:spPr>
          <a:xfrm>
            <a:off x="27378299" y="27590762"/>
            <a:ext cx="1447554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Operational Applicability : Handheld for Role 1, 2 care, </a:t>
            </a:r>
          </a:p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Wireless communications for waveform sharing and off-line studies</a:t>
            </a:r>
          </a:p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Autonomous operations minimizes human intervention</a:t>
            </a:r>
          </a:p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Alleviates operator skill level requirements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D8B2D16-5003-06D4-6347-CB83896602F9}"/>
              </a:ext>
            </a:extLst>
          </p:cNvPr>
          <p:cNvCxnSpPr/>
          <p:nvPr/>
        </p:nvCxnSpPr>
        <p:spPr>
          <a:xfrm>
            <a:off x="16710925" y="19214547"/>
            <a:ext cx="0" cy="11981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7829968-A869-8A03-0ACD-F0E5F2F6D8EA}"/>
              </a:ext>
            </a:extLst>
          </p:cNvPr>
          <p:cNvCxnSpPr>
            <a:cxnSpLocks/>
          </p:cNvCxnSpPr>
          <p:nvPr/>
        </p:nvCxnSpPr>
        <p:spPr>
          <a:xfrm>
            <a:off x="26953296" y="19062567"/>
            <a:ext cx="0" cy="8276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D27E454-6E74-438E-B6CD-F623F47990B5}"/>
              </a:ext>
            </a:extLst>
          </p:cNvPr>
          <p:cNvSpPr txBox="1"/>
          <p:nvPr/>
        </p:nvSpPr>
        <p:spPr>
          <a:xfrm>
            <a:off x="1266774" y="10332528"/>
            <a:ext cx="9914573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 err="1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NonContact</a:t>
            </a: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Ultrasound (US) Imaging provides operational efficiency, ease of transport, acoustic gel free, and operator skill level independent</a:t>
            </a: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Autonomous scanning aids triage efficiency </a:t>
            </a: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Applies for injured Warfighters with open wounds and/or CBRN contaminations</a:t>
            </a: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Device miniaturization by Photonic IC deployment. NO moving parts</a:t>
            </a:r>
            <a:endParaRPr lang="en-US" sz="3600" b="1" dirty="0"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Handheld by Combat Medic for </a:t>
            </a:r>
            <a:r>
              <a:rPr lang="en-US" sz="3600" b="1" dirty="0">
                <a:solidFill>
                  <a:srgbClr val="FF0000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Role 1 care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B92A0-B0CC-7136-CC0A-B51F012A8D13}"/>
              </a:ext>
            </a:extLst>
          </p:cNvPr>
          <p:cNvSpPr txBox="1"/>
          <p:nvPr/>
        </p:nvSpPr>
        <p:spPr>
          <a:xfrm>
            <a:off x="35194272" y="19316582"/>
            <a:ext cx="7681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Role </a:t>
            </a:r>
            <a:r>
              <a:rPr lang="en-US" sz="3600" b="1" dirty="0">
                <a:solidFill>
                  <a:srgbClr val="FF0000"/>
                </a:solidFill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3600" b="1" dirty="0">
                <a:solidFill>
                  <a:srgbClr val="FF0000"/>
                </a:solidFill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and Role 3 Applications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408BEBA-5C82-5D61-1670-2990DB0ADC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8" y="223151"/>
            <a:ext cx="2502568" cy="31282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0F8775-41FC-F1FA-2BBE-25AB39D42B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6537" y="223151"/>
            <a:ext cx="1826874" cy="312821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3929CD6-307A-DC94-0806-132180839E6B}"/>
              </a:ext>
            </a:extLst>
          </p:cNvPr>
          <p:cNvGrpSpPr/>
          <p:nvPr/>
        </p:nvGrpSpPr>
        <p:grpSpPr>
          <a:xfrm>
            <a:off x="11480133" y="10470135"/>
            <a:ext cx="6711614" cy="5835373"/>
            <a:chOff x="535305" y="1868987"/>
            <a:chExt cx="3900353" cy="290303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FA7D649-22AC-41E8-40BD-F91F32FC7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305" y="1868987"/>
              <a:ext cx="3900353" cy="290303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AB4D57-7ABD-1924-32FF-7212932BD3A2}"/>
                </a:ext>
              </a:extLst>
            </p:cNvPr>
            <p:cNvCxnSpPr/>
            <p:nvPr/>
          </p:nvCxnSpPr>
          <p:spPr>
            <a:xfrm>
              <a:off x="2607733" y="3818467"/>
              <a:ext cx="296334" cy="575733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AFD6975-4D41-75C3-3493-C163E2962CC8}"/>
                </a:ext>
              </a:extLst>
            </p:cNvPr>
            <p:cNvCxnSpPr>
              <a:cxnSpLocks/>
            </p:cNvCxnSpPr>
            <p:nvPr/>
          </p:nvCxnSpPr>
          <p:spPr>
            <a:xfrm>
              <a:off x="2607733" y="3818467"/>
              <a:ext cx="571236" cy="301096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31D8C8E-E882-1C8E-3E49-6BF7444B43C3}"/>
                </a:ext>
              </a:extLst>
            </p:cNvPr>
            <p:cNvCxnSpPr>
              <a:cxnSpLocks/>
            </p:cNvCxnSpPr>
            <p:nvPr/>
          </p:nvCxnSpPr>
          <p:spPr>
            <a:xfrm>
              <a:off x="2607733" y="3818467"/>
              <a:ext cx="468842" cy="384439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031E610-FF09-DD90-1C23-22DA8041DD4C}"/>
                </a:ext>
              </a:extLst>
            </p:cNvPr>
            <p:cNvCxnSpPr>
              <a:cxnSpLocks/>
            </p:cNvCxnSpPr>
            <p:nvPr/>
          </p:nvCxnSpPr>
          <p:spPr>
            <a:xfrm>
              <a:off x="2607733" y="3818467"/>
              <a:ext cx="390261" cy="496358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64D16E16-42AE-C1A2-CB8B-19AD96E605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2752" y="27102927"/>
            <a:ext cx="7409519" cy="42890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605D4F-49FF-2047-F93A-CEA2D139F0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850" y="22118078"/>
            <a:ext cx="5782993" cy="29405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2F03EA-CEBC-AA36-396D-490770F56D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282" y="23830502"/>
            <a:ext cx="7114503" cy="28811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A65E51-77DC-2816-23FE-24C905FEED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11" y="28787966"/>
            <a:ext cx="6402404" cy="25299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95B3AC2-3AFC-41ED-D50C-972362E16F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5672" y="20931571"/>
            <a:ext cx="6096224" cy="218322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089E1F2-0130-11B7-B558-BC8A62454F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4532" y="23547935"/>
            <a:ext cx="6096223" cy="156358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F6A26E9-DF33-2315-2AB4-5DC916A359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7219" y="13998509"/>
            <a:ext cx="8634108" cy="96189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CC31622-E9EC-E7A8-4A57-E8D00E457CA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2235" y="10159310"/>
            <a:ext cx="7474962" cy="3589671"/>
          </a:xfrm>
          <a:prstGeom prst="rect">
            <a:avLst/>
          </a:prstGeom>
        </p:spPr>
      </p:pic>
      <p:pic>
        <p:nvPicPr>
          <p:cNvPr id="37" name="Picture 36" descr="A computer chip with many different colored lines&#10;&#10;AI-generated content may be incorrect.">
            <a:extLst>
              <a:ext uri="{FF2B5EF4-FFF2-40B4-BE49-F238E27FC236}">
                <a16:creationId xmlns:a16="http://schemas.microsoft.com/office/drawing/2014/main" id="{EA0EF16B-6C84-2BF1-74B4-5036D527F8F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5366" y="15252617"/>
            <a:ext cx="5879465" cy="26593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7BE7D2-A7E8-A633-ECBC-A201A7600E0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3535" y="20620562"/>
            <a:ext cx="6449624" cy="47762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BD509A9-FFDF-C24E-07D0-DE35041F301A}"/>
              </a:ext>
            </a:extLst>
          </p:cNvPr>
          <p:cNvSpPr txBox="1"/>
          <p:nvPr/>
        </p:nvSpPr>
        <p:spPr>
          <a:xfrm>
            <a:off x="17062283" y="25787260"/>
            <a:ext cx="95916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0" i="0" u="none" strike="noStrike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ontserrat Light" panose="00000400000000000000" pitchFamily="2" charset="0"/>
              </a:defRPr>
            </a:lvl1pPr>
          </a:lstStyle>
          <a:p>
            <a:pPr algn="just"/>
            <a:r>
              <a:rPr lang="en-US" sz="3600" dirty="0"/>
              <a:t>De-noise algorithm improves US image quality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46004D7-A943-C45B-387F-5CCF5F3CA79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0755" y="20255130"/>
            <a:ext cx="7634649" cy="53683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CE3BA0-CD9B-3C6C-2F31-01423D3AB86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364" y="21424158"/>
            <a:ext cx="6820251" cy="1028753"/>
          </a:xfrm>
          <a:prstGeom prst="rect">
            <a:avLst/>
          </a:prstGeom>
        </p:spPr>
      </p:pic>
      <p:sp>
        <p:nvSpPr>
          <p:cNvPr id="17" name="Arrow: Down 16">
            <a:extLst>
              <a:ext uri="{FF2B5EF4-FFF2-40B4-BE49-F238E27FC236}">
                <a16:creationId xmlns:a16="http://schemas.microsoft.com/office/drawing/2014/main" id="{B21FFFB4-FC16-81E5-F26A-6B29EA66DB86}"/>
              </a:ext>
            </a:extLst>
          </p:cNvPr>
          <p:cNvSpPr/>
          <p:nvPr/>
        </p:nvSpPr>
        <p:spPr>
          <a:xfrm>
            <a:off x="4689279" y="22860000"/>
            <a:ext cx="347943" cy="6305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E1526E99-E5DE-F09B-2701-CF32C6A8751A}"/>
              </a:ext>
            </a:extLst>
          </p:cNvPr>
          <p:cNvSpPr/>
          <p:nvPr/>
        </p:nvSpPr>
        <p:spPr>
          <a:xfrm rot="14072914">
            <a:off x="8916375" y="23750335"/>
            <a:ext cx="347943" cy="6305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0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2.04.14"/>
  <p:tag name="AS_TITLE" val="Aspose.Slides for .NET 4.0 Client Profile"/>
  <p:tag name="AS_VERSION" val="22.4"/>
  <p:tag name="POSTERNERDTEMPLATE" val="hypotheticalocean|08-2022"/>
</p:tagLst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5288</TotalTime>
  <Words>339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Montserrat Light</vt:lpstr>
      <vt:lpstr>Calibri</vt:lpstr>
      <vt:lpstr>Times New Roman</vt:lpstr>
      <vt:lpstr>Libre Baskerville</vt:lpstr>
      <vt:lpstr>Arial</vt:lpstr>
      <vt:lpstr>Consolas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research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Download our scientific poster templates at no cost to you and get one step closer to making a great research poster.</dc:description>
  <cp:lastModifiedBy>CC Wang</cp:lastModifiedBy>
  <cp:revision>110</cp:revision>
  <cp:lastPrinted>2011-01-21T18:13:44Z</cp:lastPrinted>
  <dcterms:modified xsi:type="dcterms:W3CDTF">2026-07-21T22:48:29Z</dcterms:modified>
  <cp:category>scientific poster powerpoint</cp:category>
</cp:coreProperties>
</file>