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7" r:id="rId2"/>
  </p:sldIdLst>
  <p:sldSz cx="43891200" cy="32918400"/>
  <p:notesSz cx="9037638" cy="71024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1163" userDrawn="1">
          <p15:clr>
            <a:srgbClr val="747775"/>
          </p15:clr>
        </p15:guide>
        <p15:guide id="2" orient="horz" pos="10368" userDrawn="1">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 roundtripDataSignature="AMtx7mh4BEG4h67tKnROW/jgic9VkBtRF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lizabeth Burgin" initials="" lastIdx="2" clrIdx="0"/>
  <p:cmAuthor id="1" name="Jessica Strong"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5F2768-BCDB-423D-A1E7-8030B58ED1CB}" v="9" dt="2026-07-29T23:03:32.497"/>
  </p1510:revLst>
</p1510:revInfo>
</file>

<file path=ppt/tableStyles.xml><?xml version="1.0" encoding="utf-8"?>
<a:tblStyleLst xmlns:a="http://schemas.openxmlformats.org/drawingml/2006/main" def="{5DD82981-C7BC-462B-8C73-DBB79B267EA3}">
  <a:tblStyle styleId="{5DD82981-C7BC-462B-8C73-DBB79B267EA3}"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1" d="100"/>
          <a:sy n="31" d="100"/>
        </p:scale>
        <p:origin x="2124" y="136"/>
      </p:cViewPr>
      <p:guideLst>
        <p:guide pos="1163"/>
        <p:guide orient="horz"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8" Type="http://schemas.openxmlformats.org/officeDocument/2006/relationships/commentAuthors" Target="commentAuthors.xml"/><Relationship Id="rId3" Type="http://schemas.openxmlformats.org/officeDocument/2006/relationships/notesMaster" Target="notesMasters/notesMaster1.xml"/><Relationship Id="rId21" Type="http://schemas.openxmlformats.org/officeDocument/2006/relationships/theme" Target="theme/theme1.xml"/><Relationship Id="rId17" Type="http://customschemas.google.com/relationships/presentationmetadata" Target="metadata"/><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24" Type="http://schemas.microsoft.com/office/2015/10/relationships/revisionInfo" Target="revisionInfo.xml"/><Relationship Id="rId23" Type="http://schemas.microsoft.com/office/2016/11/relationships/changesInfo" Target="changesInfos/changesInfo1.xml"/><Relationship Id="rId19" Type="http://schemas.openxmlformats.org/officeDocument/2006/relationships/presProps" Target="presProps.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Nevers" userId="81ed518d6af11f42" providerId="LiveId" clId="{8B21D2CC-B56A-4C83-B62E-C69C74D58BBF}"/>
    <pc:docChg chg="undo redo custSel addSld delSld modSld modNotesMaster">
      <pc:chgData name="Jennifer Nevers" userId="81ed518d6af11f42" providerId="LiveId" clId="{8B21D2CC-B56A-4C83-B62E-C69C74D58BBF}" dt="2026-07-29T23:14:02.500" v="157" actId="47"/>
      <pc:docMkLst>
        <pc:docMk/>
      </pc:docMkLst>
      <pc:sldChg chg="addSp delSp modSp mod modNotes">
        <pc:chgData name="Jennifer Nevers" userId="81ed518d6af11f42" providerId="LiveId" clId="{8B21D2CC-B56A-4C83-B62E-C69C74D58BBF}" dt="2026-07-29T23:13:31.101" v="156" actId="1076"/>
        <pc:sldMkLst>
          <pc:docMk/>
          <pc:sldMk cId="672135675" sldId="257"/>
        </pc:sldMkLst>
        <pc:picChg chg="add mod">
          <ac:chgData name="Jennifer Nevers" userId="81ed518d6af11f42" providerId="LiveId" clId="{8B21D2CC-B56A-4C83-B62E-C69C74D58BBF}" dt="2026-07-29T23:13:31.101" v="156" actId="1076"/>
          <ac:picMkLst>
            <pc:docMk/>
            <pc:sldMk cId="672135675" sldId="257"/>
            <ac:picMk id="5" creationId="{A4BF6F90-BAFC-7166-7FA4-C6C08791429C}"/>
          </ac:picMkLst>
        </pc:picChg>
        <pc:picChg chg="mod">
          <ac:chgData name="Jennifer Nevers" userId="81ed518d6af11f42" providerId="LiveId" clId="{8B21D2CC-B56A-4C83-B62E-C69C74D58BBF}" dt="2026-07-29T23:13:06.764" v="155" actId="1076"/>
          <ac:picMkLst>
            <pc:docMk/>
            <pc:sldMk cId="672135675" sldId="257"/>
            <ac:picMk id="109" creationId="{720A3672-F7A4-799F-F8CA-1329565445C0}"/>
          </ac:picMkLst>
        </pc:picChg>
        <pc:picChg chg="del mod">
          <ac:chgData name="Jennifer Nevers" userId="81ed518d6af11f42" providerId="LiveId" clId="{8B21D2CC-B56A-4C83-B62E-C69C74D58BBF}" dt="2026-07-29T23:02:31.349" v="136" actId="478"/>
          <ac:picMkLst>
            <pc:docMk/>
            <pc:sldMk cId="672135675" sldId="257"/>
            <ac:picMk id="110" creationId="{D8EC0120-01B7-F98F-42DC-709F65EB463E}"/>
          </ac:picMkLst>
        </pc:picChg>
      </pc:sldChg>
      <pc:sldChg chg="modSp add del modNotes">
        <pc:chgData name="Jennifer Nevers" userId="81ed518d6af11f42" providerId="LiveId" clId="{8B21D2CC-B56A-4C83-B62E-C69C74D58BBF}" dt="2026-07-29T23:14:02.500" v="157" actId="47"/>
        <pc:sldMkLst>
          <pc:docMk/>
          <pc:sldMk cId="3018828720" sldId="258"/>
        </pc:sldMkLst>
        <pc:picChg chg="mod">
          <ac:chgData name="Jennifer Nevers" userId="81ed518d6af11f42" providerId="LiveId" clId="{8B21D2CC-B56A-4C83-B62E-C69C74D58BBF}" dt="2026-07-28T22:49:11.294" v="127" actId="14826"/>
          <ac:picMkLst>
            <pc:docMk/>
            <pc:sldMk cId="3018828720" sldId="258"/>
            <ac:picMk id="110" creationId="{5E052A3C-1C4C-B177-1698-434F27CC568B}"/>
          </ac:picMkLst>
        </pc:picChg>
      </pc:sldChg>
      <pc:sldChg chg="addSp delSp modSp new del mod setBg">
        <pc:chgData name="Jennifer Nevers" userId="81ed518d6af11f42" providerId="LiveId" clId="{8B21D2CC-B56A-4C83-B62E-C69C74D58BBF}" dt="2026-07-29T23:10:34.297" v="151" actId="47"/>
        <pc:sldMkLst>
          <pc:docMk/>
          <pc:sldMk cId="3046445287" sldId="259"/>
        </pc:sldMkLst>
        <pc:spChg chg="del">
          <ac:chgData name="Jennifer Nevers" userId="81ed518d6af11f42" providerId="LiveId" clId="{8B21D2CC-B56A-4C83-B62E-C69C74D58BBF}" dt="2026-07-28T22:36:26.989" v="3" actId="478"/>
          <ac:spMkLst>
            <pc:docMk/>
            <pc:sldMk cId="3046445287" sldId="259"/>
            <ac:spMk id="2" creationId="{6C86AC76-E2C0-5452-B1F1-EF084E08D7F2}"/>
          </ac:spMkLst>
        </pc:spChg>
        <pc:spChg chg="del">
          <ac:chgData name="Jennifer Nevers" userId="81ed518d6af11f42" providerId="LiveId" clId="{8B21D2CC-B56A-4C83-B62E-C69C74D58BBF}" dt="2026-07-28T22:36:29.458" v="4" actId="478"/>
          <ac:spMkLst>
            <pc:docMk/>
            <pc:sldMk cId="3046445287" sldId="259"/>
            <ac:spMk id="3" creationId="{16935CAF-AE60-3C7C-9A74-C4249D902725}"/>
          </ac:spMkLst>
        </pc:spChg>
        <pc:picChg chg="add del mod">
          <ac:chgData name="Jennifer Nevers" userId="81ed518d6af11f42" providerId="LiveId" clId="{8B21D2CC-B56A-4C83-B62E-C69C74D58BBF}" dt="2026-07-28T22:37:39.094" v="30" actId="478"/>
          <ac:picMkLst>
            <pc:docMk/>
            <pc:sldMk cId="3046445287" sldId="259"/>
            <ac:picMk id="5" creationId="{EA2847C3-7094-E224-1CB5-7E095D5A9B2A}"/>
          </ac:picMkLst>
        </pc:picChg>
        <pc:picChg chg="add del">
          <ac:chgData name="Jennifer Nevers" userId="81ed518d6af11f42" providerId="LiveId" clId="{8B21D2CC-B56A-4C83-B62E-C69C74D58BBF}" dt="2026-07-28T22:41:37.160" v="125" actId="478"/>
          <ac:picMkLst>
            <pc:docMk/>
            <pc:sldMk cId="3046445287" sldId="259"/>
            <ac:picMk id="7" creationId="{2A61819A-79F9-4DF5-57BD-7D0AE19592BE}"/>
          </ac:picMkLst>
        </pc:picChg>
        <pc:picChg chg="add mod">
          <ac:chgData name="Jennifer Nevers" userId="81ed518d6af11f42" providerId="LiveId" clId="{8B21D2CC-B56A-4C83-B62E-C69C74D58BBF}" dt="2026-07-28T22:41:33.398" v="124" actId="1076"/>
          <ac:picMkLst>
            <pc:docMk/>
            <pc:sldMk cId="3046445287" sldId="259"/>
            <ac:picMk id="9" creationId="{9BD7B1F4-0D2B-622D-D201-E34D0D8E54F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16500" cy="356133"/>
          </a:xfrm>
          <a:prstGeom prst="rect">
            <a:avLst/>
          </a:prstGeom>
          <a:noFill/>
          <a:ln>
            <a:noFill/>
          </a:ln>
        </p:spPr>
        <p:txBody>
          <a:bodyPr spcFirstLastPara="1" wrap="square" lIns="36698" tIns="18344" rIns="36698" bIns="18344" anchor="t" anchorCtr="0">
            <a:noAutofit/>
          </a:bodyPr>
          <a:lstStyle>
            <a:lvl1pPr marR="0" lvl="0" algn="l" rtl="0">
              <a:lnSpc>
                <a:spcPct val="100000"/>
              </a:lnSpc>
              <a:spcBef>
                <a:spcPts val="0"/>
              </a:spcBef>
              <a:spcAft>
                <a:spcPts val="0"/>
              </a:spcAft>
              <a:buClr>
                <a:srgbClr val="000000"/>
              </a:buClr>
              <a:buSzPts val="1400"/>
              <a:buFont typeface="Arial"/>
              <a:buNone/>
              <a:defRPr sz="5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18997" y="0"/>
            <a:ext cx="3916500" cy="356133"/>
          </a:xfrm>
          <a:prstGeom prst="rect">
            <a:avLst/>
          </a:prstGeom>
          <a:noFill/>
          <a:ln>
            <a:noFill/>
          </a:ln>
        </p:spPr>
        <p:txBody>
          <a:bodyPr spcFirstLastPara="1" wrap="square" lIns="36698" tIns="18344" rIns="36698" bIns="18344" anchor="t" anchorCtr="0">
            <a:noAutofit/>
          </a:bodyPr>
          <a:lstStyle>
            <a:lvl1pPr marR="0" lvl="0" algn="r" rtl="0">
              <a:lnSpc>
                <a:spcPct val="100000"/>
              </a:lnSpc>
              <a:spcBef>
                <a:spcPts val="0"/>
              </a:spcBef>
              <a:spcAft>
                <a:spcPts val="0"/>
              </a:spcAft>
              <a:buClr>
                <a:srgbClr val="000000"/>
              </a:buClr>
              <a:buSzPts val="1400"/>
              <a:buFont typeface="Arial"/>
              <a:buNone/>
              <a:defRPr sz="5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21000" y="887413"/>
            <a:ext cx="3195638" cy="2397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lIns="36704" tIns="18352" rIns="36704" bIns="18352"/>
          <a:lstStyle/>
          <a:p>
            <a:endParaRPr lang="en-US"/>
          </a:p>
        </p:txBody>
      </p:sp>
      <p:sp>
        <p:nvSpPr>
          <p:cNvPr id="6" name="Google Shape;6;n"/>
          <p:cNvSpPr txBox="1">
            <a:spLocks noGrp="1"/>
          </p:cNvSpPr>
          <p:nvPr>
            <p:ph type="body" idx="1"/>
          </p:nvPr>
        </p:nvSpPr>
        <p:spPr>
          <a:xfrm>
            <a:off x="903479" y="3418319"/>
            <a:ext cx="7230681" cy="2796347"/>
          </a:xfrm>
          <a:prstGeom prst="rect">
            <a:avLst/>
          </a:prstGeom>
          <a:noFill/>
          <a:ln>
            <a:noFill/>
          </a:ln>
        </p:spPr>
        <p:txBody>
          <a:bodyPr spcFirstLastPara="1" wrap="square" lIns="36698" tIns="18344" rIns="36698" bIns="18344"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56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56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56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56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56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56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56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56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56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746342"/>
            <a:ext cx="3916500" cy="356133"/>
          </a:xfrm>
          <a:prstGeom prst="rect">
            <a:avLst/>
          </a:prstGeom>
          <a:noFill/>
          <a:ln>
            <a:noFill/>
          </a:ln>
        </p:spPr>
        <p:txBody>
          <a:bodyPr spcFirstLastPara="1" wrap="square" lIns="36698" tIns="18344" rIns="36698" bIns="18344" anchor="b" anchorCtr="0">
            <a:noAutofit/>
          </a:bodyPr>
          <a:lstStyle>
            <a:lvl1pPr marR="0" lvl="0" algn="l" rtl="0">
              <a:lnSpc>
                <a:spcPct val="100000"/>
              </a:lnSpc>
              <a:spcBef>
                <a:spcPts val="0"/>
              </a:spcBef>
              <a:spcAft>
                <a:spcPts val="0"/>
              </a:spcAft>
              <a:buClr>
                <a:srgbClr val="000000"/>
              </a:buClr>
              <a:buSzPts val="1400"/>
              <a:buFont typeface="Arial"/>
              <a:buNone/>
              <a:defRPr sz="5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18997" y="6746342"/>
            <a:ext cx="3916500" cy="356133"/>
          </a:xfrm>
          <a:prstGeom prst="rect">
            <a:avLst/>
          </a:prstGeom>
          <a:noFill/>
          <a:ln>
            <a:noFill/>
          </a:ln>
        </p:spPr>
        <p:txBody>
          <a:bodyPr spcFirstLastPara="1" wrap="square" lIns="36698" tIns="18344" rIns="36698" bIns="18344" anchor="b" anchorCtr="0">
            <a:noAutofit/>
          </a:bodyPr>
          <a:lstStyle/>
          <a:p>
            <a:pPr algn="r">
              <a:buSzPts val="1200"/>
            </a:pPr>
            <a:fld id="{00000000-1234-1234-1234-123412341234}" type="slidenum">
              <a:rPr lang="en-US" sz="500" smtClean="0">
                <a:solidFill>
                  <a:schemeClr val="dk1"/>
                </a:solidFill>
                <a:latin typeface="Calibri"/>
                <a:ea typeface="Calibri"/>
                <a:cs typeface="Calibri"/>
                <a:sym typeface="Calibri"/>
              </a:rPr>
              <a:pPr algn="r">
                <a:buSzPts val="1200"/>
              </a:pPr>
              <a:t>‹#›</a:t>
            </a:fld>
            <a:endParaRPr lang="en-US" sz="5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5B363D14-6A8F-C8A0-0A0E-75866C3B3524}"/>
            </a:ext>
          </a:extLst>
        </p:cNvPr>
        <p:cNvGrpSpPr/>
        <p:nvPr/>
      </p:nvGrpSpPr>
      <p:grpSpPr>
        <a:xfrm>
          <a:off x="0" y="0"/>
          <a:ext cx="0" cy="0"/>
          <a:chOff x="0" y="0"/>
          <a:chExt cx="0" cy="0"/>
        </a:xfrm>
      </p:grpSpPr>
      <p:sp>
        <p:nvSpPr>
          <p:cNvPr id="85" name="Google Shape;85;p1:notes">
            <a:extLst>
              <a:ext uri="{FF2B5EF4-FFF2-40B4-BE49-F238E27FC236}">
                <a16:creationId xmlns:a16="http://schemas.microsoft.com/office/drawing/2014/main" id="{AEAE569B-3DAC-A3EF-B5EA-990653FE051E}"/>
              </a:ext>
            </a:extLst>
          </p:cNvPr>
          <p:cNvSpPr txBox="1">
            <a:spLocks noGrp="1"/>
          </p:cNvSpPr>
          <p:nvPr>
            <p:ph type="body" idx="1"/>
          </p:nvPr>
        </p:nvSpPr>
        <p:spPr>
          <a:xfrm>
            <a:off x="903478" y="3418318"/>
            <a:ext cx="7230659" cy="2796321"/>
          </a:xfrm>
          <a:prstGeom prst="rect">
            <a:avLst/>
          </a:prstGeom>
          <a:noFill/>
          <a:ln>
            <a:noFill/>
          </a:ln>
        </p:spPr>
        <p:txBody>
          <a:bodyPr spcFirstLastPara="1" wrap="square" lIns="36698" tIns="18344" rIns="36698" bIns="18344" anchor="t" anchorCtr="0">
            <a:noAutofit/>
          </a:bodyPr>
          <a:lstStyle/>
          <a:p>
            <a:pPr marL="0" indent="0"/>
            <a:endParaRPr dirty="0"/>
          </a:p>
        </p:txBody>
      </p:sp>
      <p:sp>
        <p:nvSpPr>
          <p:cNvPr id="86" name="Google Shape;86;p1:notes">
            <a:extLst>
              <a:ext uri="{FF2B5EF4-FFF2-40B4-BE49-F238E27FC236}">
                <a16:creationId xmlns:a16="http://schemas.microsoft.com/office/drawing/2014/main" id="{E599057C-BE2F-B1CD-2A9A-3EC972C1CDD9}"/>
              </a:ext>
            </a:extLst>
          </p:cNvPr>
          <p:cNvSpPr>
            <a:spLocks noGrp="1" noRot="1" noChangeAspect="1"/>
          </p:cNvSpPr>
          <p:nvPr>
            <p:ph type="sldImg" idx="2"/>
          </p:nvPr>
        </p:nvSpPr>
        <p:spPr>
          <a:xfrm>
            <a:off x="2921000" y="887413"/>
            <a:ext cx="3195638" cy="2397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1839981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3291840" y="5387343"/>
            <a:ext cx="37307520" cy="1146048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23400"/>
              <a:buFont typeface="Calibri"/>
              <a:buNone/>
              <a:defRPr sz="2160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5486400" y="17289783"/>
            <a:ext cx="32918400" cy="794765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3600"/>
              </a:spcBef>
              <a:spcAft>
                <a:spcPts val="0"/>
              </a:spcAft>
              <a:buClr>
                <a:schemeClr val="dk1"/>
              </a:buClr>
              <a:buSzPts val="9360"/>
              <a:buNone/>
              <a:defRPr sz="8640"/>
            </a:lvl1pPr>
            <a:lvl2pPr lvl="1" algn="ctr">
              <a:lnSpc>
                <a:spcPct val="90000"/>
              </a:lnSpc>
              <a:spcBef>
                <a:spcPts val="1800"/>
              </a:spcBef>
              <a:spcAft>
                <a:spcPts val="0"/>
              </a:spcAft>
              <a:buClr>
                <a:schemeClr val="dk1"/>
              </a:buClr>
              <a:buSzPts val="7800"/>
              <a:buNone/>
              <a:defRPr sz="7200"/>
            </a:lvl2pPr>
            <a:lvl3pPr lvl="2" algn="ctr">
              <a:lnSpc>
                <a:spcPct val="90000"/>
              </a:lnSpc>
              <a:spcBef>
                <a:spcPts val="1800"/>
              </a:spcBef>
              <a:spcAft>
                <a:spcPts val="0"/>
              </a:spcAft>
              <a:buClr>
                <a:schemeClr val="dk1"/>
              </a:buClr>
              <a:buSzPts val="7020"/>
              <a:buNone/>
              <a:defRPr sz="6479"/>
            </a:lvl3pPr>
            <a:lvl4pPr lvl="3" algn="ctr">
              <a:lnSpc>
                <a:spcPct val="90000"/>
              </a:lnSpc>
              <a:spcBef>
                <a:spcPts val="1800"/>
              </a:spcBef>
              <a:spcAft>
                <a:spcPts val="0"/>
              </a:spcAft>
              <a:buClr>
                <a:schemeClr val="dk1"/>
              </a:buClr>
              <a:buSzPts val="6240"/>
              <a:buNone/>
              <a:defRPr sz="5760"/>
            </a:lvl4pPr>
            <a:lvl5pPr lvl="4" algn="ctr">
              <a:lnSpc>
                <a:spcPct val="90000"/>
              </a:lnSpc>
              <a:spcBef>
                <a:spcPts val="1800"/>
              </a:spcBef>
              <a:spcAft>
                <a:spcPts val="0"/>
              </a:spcAft>
              <a:buClr>
                <a:schemeClr val="dk1"/>
              </a:buClr>
              <a:buSzPts val="6240"/>
              <a:buNone/>
              <a:defRPr sz="5760"/>
            </a:lvl5pPr>
            <a:lvl6pPr lvl="5" algn="ctr">
              <a:lnSpc>
                <a:spcPct val="90000"/>
              </a:lnSpc>
              <a:spcBef>
                <a:spcPts val="1800"/>
              </a:spcBef>
              <a:spcAft>
                <a:spcPts val="0"/>
              </a:spcAft>
              <a:buClr>
                <a:schemeClr val="dk1"/>
              </a:buClr>
              <a:buSzPts val="6240"/>
              <a:buNone/>
              <a:defRPr sz="5760"/>
            </a:lvl6pPr>
            <a:lvl7pPr lvl="6" algn="ctr">
              <a:lnSpc>
                <a:spcPct val="90000"/>
              </a:lnSpc>
              <a:spcBef>
                <a:spcPts val="1800"/>
              </a:spcBef>
              <a:spcAft>
                <a:spcPts val="0"/>
              </a:spcAft>
              <a:buClr>
                <a:schemeClr val="dk1"/>
              </a:buClr>
              <a:buSzPts val="6240"/>
              <a:buNone/>
              <a:defRPr sz="5760"/>
            </a:lvl7pPr>
            <a:lvl8pPr lvl="7" algn="ctr">
              <a:lnSpc>
                <a:spcPct val="90000"/>
              </a:lnSpc>
              <a:spcBef>
                <a:spcPts val="1800"/>
              </a:spcBef>
              <a:spcAft>
                <a:spcPts val="0"/>
              </a:spcAft>
              <a:buClr>
                <a:schemeClr val="dk1"/>
              </a:buClr>
              <a:buSzPts val="6240"/>
              <a:buNone/>
              <a:defRPr sz="5760"/>
            </a:lvl8pPr>
            <a:lvl9pPr lvl="8" algn="ctr">
              <a:lnSpc>
                <a:spcPct val="90000"/>
              </a:lnSpc>
              <a:spcBef>
                <a:spcPts val="1800"/>
              </a:spcBef>
              <a:spcAft>
                <a:spcPts val="0"/>
              </a:spcAft>
              <a:buClr>
                <a:schemeClr val="dk1"/>
              </a:buClr>
              <a:buSzPts val="6240"/>
              <a:buNone/>
              <a:defRPr sz="5760"/>
            </a:lvl9pPr>
          </a:lstStyle>
          <a:p>
            <a:endParaRPr/>
          </a:p>
        </p:txBody>
      </p:sp>
      <p:sp>
        <p:nvSpPr>
          <p:cNvPr id="18" name="Google Shape;18;p3"/>
          <p:cNvSpPr txBox="1">
            <a:spLocks noGrp="1"/>
          </p:cNvSpPr>
          <p:nvPr>
            <p:ph type="dt" idx="10"/>
          </p:nvPr>
        </p:nvSpPr>
        <p:spPr>
          <a:xfrm>
            <a:off x="3017520" y="30510487"/>
            <a:ext cx="987552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14538960" y="30510487"/>
            <a:ext cx="14813280"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30998160" y="30510487"/>
            <a:ext cx="987552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3017520" y="1752607"/>
            <a:ext cx="37856160" cy="636270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3017520" y="8763000"/>
            <a:ext cx="37856160" cy="20886423"/>
          </a:xfrm>
          <a:prstGeom prst="rect">
            <a:avLst/>
          </a:prstGeom>
          <a:noFill/>
          <a:ln>
            <a:noFill/>
          </a:ln>
        </p:spPr>
        <p:txBody>
          <a:bodyPr spcFirstLastPara="1" wrap="square" lIns="91425" tIns="45700" rIns="91425" bIns="45700" anchor="t" anchorCtr="0">
            <a:normAutofit/>
          </a:bodyPr>
          <a:lstStyle>
            <a:lvl1pPr marL="422041" lvl="0" indent="-316531" algn="l">
              <a:lnSpc>
                <a:spcPct val="90000"/>
              </a:lnSpc>
              <a:spcBef>
                <a:spcPts val="3600"/>
              </a:spcBef>
              <a:spcAft>
                <a:spcPts val="0"/>
              </a:spcAft>
              <a:buClr>
                <a:schemeClr val="dk1"/>
              </a:buClr>
              <a:buSzPts val="1800"/>
              <a:buChar char="•"/>
              <a:defRPr/>
            </a:lvl1pPr>
            <a:lvl2pPr marL="844083" lvl="1" indent="-316531" algn="l">
              <a:lnSpc>
                <a:spcPct val="90000"/>
              </a:lnSpc>
              <a:spcBef>
                <a:spcPts val="1800"/>
              </a:spcBef>
              <a:spcAft>
                <a:spcPts val="0"/>
              </a:spcAft>
              <a:buClr>
                <a:schemeClr val="dk1"/>
              </a:buClr>
              <a:buSzPts val="1800"/>
              <a:buChar char="•"/>
              <a:defRPr/>
            </a:lvl2pPr>
            <a:lvl3pPr marL="1266124" lvl="2" indent="-316531" algn="l">
              <a:lnSpc>
                <a:spcPct val="90000"/>
              </a:lnSpc>
              <a:spcBef>
                <a:spcPts val="1800"/>
              </a:spcBef>
              <a:spcAft>
                <a:spcPts val="0"/>
              </a:spcAft>
              <a:buClr>
                <a:schemeClr val="dk1"/>
              </a:buClr>
              <a:buSzPts val="1800"/>
              <a:buChar char="•"/>
              <a:defRPr/>
            </a:lvl3pPr>
            <a:lvl4pPr marL="1688165" lvl="3" indent="-316531" algn="l">
              <a:lnSpc>
                <a:spcPct val="90000"/>
              </a:lnSpc>
              <a:spcBef>
                <a:spcPts val="1800"/>
              </a:spcBef>
              <a:spcAft>
                <a:spcPts val="0"/>
              </a:spcAft>
              <a:buClr>
                <a:schemeClr val="dk1"/>
              </a:buClr>
              <a:buSzPts val="1800"/>
              <a:buChar char="•"/>
              <a:defRPr/>
            </a:lvl4pPr>
            <a:lvl5pPr marL="2110207" lvl="4" indent="-316531" algn="l">
              <a:lnSpc>
                <a:spcPct val="90000"/>
              </a:lnSpc>
              <a:spcBef>
                <a:spcPts val="1800"/>
              </a:spcBef>
              <a:spcAft>
                <a:spcPts val="0"/>
              </a:spcAft>
              <a:buClr>
                <a:schemeClr val="dk1"/>
              </a:buClr>
              <a:buSzPts val="1800"/>
              <a:buChar char="•"/>
              <a:defRPr/>
            </a:lvl5pPr>
            <a:lvl6pPr marL="2532248" lvl="5" indent="-316531" algn="l">
              <a:lnSpc>
                <a:spcPct val="90000"/>
              </a:lnSpc>
              <a:spcBef>
                <a:spcPts val="1800"/>
              </a:spcBef>
              <a:spcAft>
                <a:spcPts val="0"/>
              </a:spcAft>
              <a:buClr>
                <a:schemeClr val="dk1"/>
              </a:buClr>
              <a:buSzPts val="1800"/>
              <a:buChar char="•"/>
              <a:defRPr/>
            </a:lvl6pPr>
            <a:lvl7pPr marL="2954289" lvl="6" indent="-316531" algn="l">
              <a:lnSpc>
                <a:spcPct val="90000"/>
              </a:lnSpc>
              <a:spcBef>
                <a:spcPts val="1800"/>
              </a:spcBef>
              <a:spcAft>
                <a:spcPts val="0"/>
              </a:spcAft>
              <a:buClr>
                <a:schemeClr val="dk1"/>
              </a:buClr>
              <a:buSzPts val="1800"/>
              <a:buChar char="•"/>
              <a:defRPr/>
            </a:lvl7pPr>
            <a:lvl8pPr marL="3376331" lvl="7" indent="-316531" algn="l">
              <a:lnSpc>
                <a:spcPct val="90000"/>
              </a:lnSpc>
              <a:spcBef>
                <a:spcPts val="1800"/>
              </a:spcBef>
              <a:spcAft>
                <a:spcPts val="0"/>
              </a:spcAft>
              <a:buClr>
                <a:schemeClr val="dk1"/>
              </a:buClr>
              <a:buSzPts val="1800"/>
              <a:buChar char="•"/>
              <a:defRPr/>
            </a:lvl8pPr>
            <a:lvl9pPr marL="3798372" lvl="8" indent="-316531" algn="l">
              <a:lnSpc>
                <a:spcPct val="90000"/>
              </a:lnSpc>
              <a:spcBef>
                <a:spcPts val="180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3017520" y="30510487"/>
            <a:ext cx="987552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14538960" y="30510487"/>
            <a:ext cx="14813280"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30998160" y="30510487"/>
            <a:ext cx="987552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2994662" y="8206750"/>
            <a:ext cx="37856160" cy="136931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3400"/>
              <a:buFont typeface="Calibri"/>
              <a:buNone/>
              <a:defRPr sz="2160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2994662" y="22029430"/>
            <a:ext cx="37856160" cy="7200897"/>
          </a:xfrm>
          <a:prstGeom prst="rect">
            <a:avLst/>
          </a:prstGeom>
          <a:noFill/>
          <a:ln>
            <a:noFill/>
          </a:ln>
        </p:spPr>
        <p:txBody>
          <a:bodyPr spcFirstLastPara="1" wrap="square" lIns="91425" tIns="45700" rIns="91425" bIns="45700" anchor="t" anchorCtr="0">
            <a:normAutofit/>
          </a:bodyPr>
          <a:lstStyle>
            <a:lvl1pPr marL="422041" lvl="0" indent="-211021" algn="l">
              <a:lnSpc>
                <a:spcPct val="90000"/>
              </a:lnSpc>
              <a:spcBef>
                <a:spcPts val="3600"/>
              </a:spcBef>
              <a:spcAft>
                <a:spcPts val="0"/>
              </a:spcAft>
              <a:buClr>
                <a:schemeClr val="dk1"/>
              </a:buClr>
              <a:buSzPts val="9360"/>
              <a:buNone/>
              <a:defRPr sz="8640">
                <a:solidFill>
                  <a:schemeClr val="dk1"/>
                </a:solidFill>
              </a:defRPr>
            </a:lvl1pPr>
            <a:lvl2pPr marL="844083" lvl="1" indent="-211021" algn="l">
              <a:lnSpc>
                <a:spcPct val="90000"/>
              </a:lnSpc>
              <a:spcBef>
                <a:spcPts val="1800"/>
              </a:spcBef>
              <a:spcAft>
                <a:spcPts val="0"/>
              </a:spcAft>
              <a:buClr>
                <a:srgbClr val="888888"/>
              </a:buClr>
              <a:buSzPts val="7800"/>
              <a:buNone/>
              <a:defRPr sz="7200">
                <a:solidFill>
                  <a:srgbClr val="888888"/>
                </a:solidFill>
              </a:defRPr>
            </a:lvl2pPr>
            <a:lvl3pPr marL="1266124" lvl="2" indent="-211021" algn="l">
              <a:lnSpc>
                <a:spcPct val="90000"/>
              </a:lnSpc>
              <a:spcBef>
                <a:spcPts val="1800"/>
              </a:spcBef>
              <a:spcAft>
                <a:spcPts val="0"/>
              </a:spcAft>
              <a:buClr>
                <a:srgbClr val="888888"/>
              </a:buClr>
              <a:buSzPts val="7020"/>
              <a:buNone/>
              <a:defRPr sz="6479">
                <a:solidFill>
                  <a:srgbClr val="888888"/>
                </a:solidFill>
              </a:defRPr>
            </a:lvl3pPr>
            <a:lvl4pPr marL="1688165" lvl="3" indent="-211021" algn="l">
              <a:lnSpc>
                <a:spcPct val="90000"/>
              </a:lnSpc>
              <a:spcBef>
                <a:spcPts val="1800"/>
              </a:spcBef>
              <a:spcAft>
                <a:spcPts val="0"/>
              </a:spcAft>
              <a:buClr>
                <a:srgbClr val="888888"/>
              </a:buClr>
              <a:buSzPts val="6240"/>
              <a:buNone/>
              <a:defRPr sz="5760">
                <a:solidFill>
                  <a:srgbClr val="888888"/>
                </a:solidFill>
              </a:defRPr>
            </a:lvl4pPr>
            <a:lvl5pPr marL="2110207" lvl="4" indent="-211021" algn="l">
              <a:lnSpc>
                <a:spcPct val="90000"/>
              </a:lnSpc>
              <a:spcBef>
                <a:spcPts val="1800"/>
              </a:spcBef>
              <a:spcAft>
                <a:spcPts val="0"/>
              </a:spcAft>
              <a:buClr>
                <a:srgbClr val="888888"/>
              </a:buClr>
              <a:buSzPts val="6240"/>
              <a:buNone/>
              <a:defRPr sz="5760">
                <a:solidFill>
                  <a:srgbClr val="888888"/>
                </a:solidFill>
              </a:defRPr>
            </a:lvl5pPr>
            <a:lvl6pPr marL="2532248" lvl="5" indent="-211021" algn="l">
              <a:lnSpc>
                <a:spcPct val="90000"/>
              </a:lnSpc>
              <a:spcBef>
                <a:spcPts val="1800"/>
              </a:spcBef>
              <a:spcAft>
                <a:spcPts val="0"/>
              </a:spcAft>
              <a:buClr>
                <a:srgbClr val="888888"/>
              </a:buClr>
              <a:buSzPts val="6240"/>
              <a:buNone/>
              <a:defRPr sz="5760">
                <a:solidFill>
                  <a:srgbClr val="888888"/>
                </a:solidFill>
              </a:defRPr>
            </a:lvl6pPr>
            <a:lvl7pPr marL="2954289" lvl="6" indent="-211021" algn="l">
              <a:lnSpc>
                <a:spcPct val="90000"/>
              </a:lnSpc>
              <a:spcBef>
                <a:spcPts val="1800"/>
              </a:spcBef>
              <a:spcAft>
                <a:spcPts val="0"/>
              </a:spcAft>
              <a:buClr>
                <a:srgbClr val="888888"/>
              </a:buClr>
              <a:buSzPts val="6240"/>
              <a:buNone/>
              <a:defRPr sz="5760">
                <a:solidFill>
                  <a:srgbClr val="888888"/>
                </a:solidFill>
              </a:defRPr>
            </a:lvl7pPr>
            <a:lvl8pPr marL="3376331" lvl="7" indent="-211021" algn="l">
              <a:lnSpc>
                <a:spcPct val="90000"/>
              </a:lnSpc>
              <a:spcBef>
                <a:spcPts val="1800"/>
              </a:spcBef>
              <a:spcAft>
                <a:spcPts val="0"/>
              </a:spcAft>
              <a:buClr>
                <a:srgbClr val="888888"/>
              </a:buClr>
              <a:buSzPts val="6240"/>
              <a:buNone/>
              <a:defRPr sz="5760">
                <a:solidFill>
                  <a:srgbClr val="888888"/>
                </a:solidFill>
              </a:defRPr>
            </a:lvl8pPr>
            <a:lvl9pPr marL="3798372" lvl="8" indent="-211021" algn="l">
              <a:lnSpc>
                <a:spcPct val="90000"/>
              </a:lnSpc>
              <a:spcBef>
                <a:spcPts val="1800"/>
              </a:spcBef>
              <a:spcAft>
                <a:spcPts val="0"/>
              </a:spcAft>
              <a:buClr>
                <a:srgbClr val="888888"/>
              </a:buClr>
              <a:buSzPts val="6240"/>
              <a:buNone/>
              <a:defRPr sz="5760">
                <a:solidFill>
                  <a:srgbClr val="888888"/>
                </a:solidFill>
              </a:defRPr>
            </a:lvl9pPr>
          </a:lstStyle>
          <a:p>
            <a:endParaRPr/>
          </a:p>
        </p:txBody>
      </p:sp>
      <p:sp>
        <p:nvSpPr>
          <p:cNvPr id="30" name="Google Shape;30;p5"/>
          <p:cNvSpPr txBox="1">
            <a:spLocks noGrp="1"/>
          </p:cNvSpPr>
          <p:nvPr>
            <p:ph type="dt" idx="10"/>
          </p:nvPr>
        </p:nvSpPr>
        <p:spPr>
          <a:xfrm>
            <a:off x="3017520" y="30510487"/>
            <a:ext cx="987552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14538960" y="30510487"/>
            <a:ext cx="14813280"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30998160" y="30510487"/>
            <a:ext cx="987552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3017520" y="1752607"/>
            <a:ext cx="37856160" cy="636270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3017520" y="8763000"/>
            <a:ext cx="18653760" cy="20886423"/>
          </a:xfrm>
          <a:prstGeom prst="rect">
            <a:avLst/>
          </a:prstGeom>
          <a:noFill/>
          <a:ln>
            <a:noFill/>
          </a:ln>
        </p:spPr>
        <p:txBody>
          <a:bodyPr spcFirstLastPara="1" wrap="square" lIns="91425" tIns="45700" rIns="91425" bIns="45700" anchor="t" anchorCtr="0">
            <a:normAutofit/>
          </a:bodyPr>
          <a:lstStyle>
            <a:lvl1pPr marL="422041" lvl="0" indent="-316531" algn="l">
              <a:lnSpc>
                <a:spcPct val="90000"/>
              </a:lnSpc>
              <a:spcBef>
                <a:spcPts val="3600"/>
              </a:spcBef>
              <a:spcAft>
                <a:spcPts val="0"/>
              </a:spcAft>
              <a:buClr>
                <a:schemeClr val="dk1"/>
              </a:buClr>
              <a:buSzPts val="1800"/>
              <a:buChar char="•"/>
              <a:defRPr/>
            </a:lvl1pPr>
            <a:lvl2pPr marL="844083" lvl="1" indent="-316531" algn="l">
              <a:lnSpc>
                <a:spcPct val="90000"/>
              </a:lnSpc>
              <a:spcBef>
                <a:spcPts val="1800"/>
              </a:spcBef>
              <a:spcAft>
                <a:spcPts val="0"/>
              </a:spcAft>
              <a:buClr>
                <a:schemeClr val="dk1"/>
              </a:buClr>
              <a:buSzPts val="1800"/>
              <a:buChar char="•"/>
              <a:defRPr/>
            </a:lvl2pPr>
            <a:lvl3pPr marL="1266124" lvl="2" indent="-316531" algn="l">
              <a:lnSpc>
                <a:spcPct val="90000"/>
              </a:lnSpc>
              <a:spcBef>
                <a:spcPts val="1800"/>
              </a:spcBef>
              <a:spcAft>
                <a:spcPts val="0"/>
              </a:spcAft>
              <a:buClr>
                <a:schemeClr val="dk1"/>
              </a:buClr>
              <a:buSzPts val="1800"/>
              <a:buChar char="•"/>
              <a:defRPr/>
            </a:lvl3pPr>
            <a:lvl4pPr marL="1688165" lvl="3" indent="-316531" algn="l">
              <a:lnSpc>
                <a:spcPct val="90000"/>
              </a:lnSpc>
              <a:spcBef>
                <a:spcPts val="1800"/>
              </a:spcBef>
              <a:spcAft>
                <a:spcPts val="0"/>
              </a:spcAft>
              <a:buClr>
                <a:schemeClr val="dk1"/>
              </a:buClr>
              <a:buSzPts val="1800"/>
              <a:buChar char="•"/>
              <a:defRPr/>
            </a:lvl4pPr>
            <a:lvl5pPr marL="2110207" lvl="4" indent="-316531" algn="l">
              <a:lnSpc>
                <a:spcPct val="90000"/>
              </a:lnSpc>
              <a:spcBef>
                <a:spcPts val="1800"/>
              </a:spcBef>
              <a:spcAft>
                <a:spcPts val="0"/>
              </a:spcAft>
              <a:buClr>
                <a:schemeClr val="dk1"/>
              </a:buClr>
              <a:buSzPts val="1800"/>
              <a:buChar char="•"/>
              <a:defRPr/>
            </a:lvl5pPr>
            <a:lvl6pPr marL="2532248" lvl="5" indent="-316531" algn="l">
              <a:lnSpc>
                <a:spcPct val="90000"/>
              </a:lnSpc>
              <a:spcBef>
                <a:spcPts val="1800"/>
              </a:spcBef>
              <a:spcAft>
                <a:spcPts val="0"/>
              </a:spcAft>
              <a:buClr>
                <a:schemeClr val="dk1"/>
              </a:buClr>
              <a:buSzPts val="1800"/>
              <a:buChar char="•"/>
              <a:defRPr/>
            </a:lvl6pPr>
            <a:lvl7pPr marL="2954289" lvl="6" indent="-316531" algn="l">
              <a:lnSpc>
                <a:spcPct val="90000"/>
              </a:lnSpc>
              <a:spcBef>
                <a:spcPts val="1800"/>
              </a:spcBef>
              <a:spcAft>
                <a:spcPts val="0"/>
              </a:spcAft>
              <a:buClr>
                <a:schemeClr val="dk1"/>
              </a:buClr>
              <a:buSzPts val="1800"/>
              <a:buChar char="•"/>
              <a:defRPr/>
            </a:lvl7pPr>
            <a:lvl8pPr marL="3376331" lvl="7" indent="-316531" algn="l">
              <a:lnSpc>
                <a:spcPct val="90000"/>
              </a:lnSpc>
              <a:spcBef>
                <a:spcPts val="1800"/>
              </a:spcBef>
              <a:spcAft>
                <a:spcPts val="0"/>
              </a:spcAft>
              <a:buClr>
                <a:schemeClr val="dk1"/>
              </a:buClr>
              <a:buSzPts val="1800"/>
              <a:buChar char="•"/>
              <a:defRPr/>
            </a:lvl8pPr>
            <a:lvl9pPr marL="3798372" lvl="8" indent="-316531" algn="l">
              <a:lnSpc>
                <a:spcPct val="90000"/>
              </a:lnSpc>
              <a:spcBef>
                <a:spcPts val="1800"/>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22219920" y="8763000"/>
            <a:ext cx="18653760" cy="20886423"/>
          </a:xfrm>
          <a:prstGeom prst="rect">
            <a:avLst/>
          </a:prstGeom>
          <a:noFill/>
          <a:ln>
            <a:noFill/>
          </a:ln>
        </p:spPr>
        <p:txBody>
          <a:bodyPr spcFirstLastPara="1" wrap="square" lIns="91425" tIns="45700" rIns="91425" bIns="45700" anchor="t" anchorCtr="0">
            <a:normAutofit/>
          </a:bodyPr>
          <a:lstStyle>
            <a:lvl1pPr marL="422041" lvl="0" indent="-316531" algn="l">
              <a:lnSpc>
                <a:spcPct val="90000"/>
              </a:lnSpc>
              <a:spcBef>
                <a:spcPts val="3600"/>
              </a:spcBef>
              <a:spcAft>
                <a:spcPts val="0"/>
              </a:spcAft>
              <a:buClr>
                <a:schemeClr val="dk1"/>
              </a:buClr>
              <a:buSzPts val="1800"/>
              <a:buChar char="•"/>
              <a:defRPr/>
            </a:lvl1pPr>
            <a:lvl2pPr marL="844083" lvl="1" indent="-316531" algn="l">
              <a:lnSpc>
                <a:spcPct val="90000"/>
              </a:lnSpc>
              <a:spcBef>
                <a:spcPts val="1800"/>
              </a:spcBef>
              <a:spcAft>
                <a:spcPts val="0"/>
              </a:spcAft>
              <a:buClr>
                <a:schemeClr val="dk1"/>
              </a:buClr>
              <a:buSzPts val="1800"/>
              <a:buChar char="•"/>
              <a:defRPr/>
            </a:lvl2pPr>
            <a:lvl3pPr marL="1266124" lvl="2" indent="-316531" algn="l">
              <a:lnSpc>
                <a:spcPct val="90000"/>
              </a:lnSpc>
              <a:spcBef>
                <a:spcPts val="1800"/>
              </a:spcBef>
              <a:spcAft>
                <a:spcPts val="0"/>
              </a:spcAft>
              <a:buClr>
                <a:schemeClr val="dk1"/>
              </a:buClr>
              <a:buSzPts val="1800"/>
              <a:buChar char="•"/>
              <a:defRPr/>
            </a:lvl3pPr>
            <a:lvl4pPr marL="1688165" lvl="3" indent="-316531" algn="l">
              <a:lnSpc>
                <a:spcPct val="90000"/>
              </a:lnSpc>
              <a:spcBef>
                <a:spcPts val="1800"/>
              </a:spcBef>
              <a:spcAft>
                <a:spcPts val="0"/>
              </a:spcAft>
              <a:buClr>
                <a:schemeClr val="dk1"/>
              </a:buClr>
              <a:buSzPts val="1800"/>
              <a:buChar char="•"/>
              <a:defRPr/>
            </a:lvl4pPr>
            <a:lvl5pPr marL="2110207" lvl="4" indent="-316531" algn="l">
              <a:lnSpc>
                <a:spcPct val="90000"/>
              </a:lnSpc>
              <a:spcBef>
                <a:spcPts val="1800"/>
              </a:spcBef>
              <a:spcAft>
                <a:spcPts val="0"/>
              </a:spcAft>
              <a:buClr>
                <a:schemeClr val="dk1"/>
              </a:buClr>
              <a:buSzPts val="1800"/>
              <a:buChar char="•"/>
              <a:defRPr/>
            </a:lvl5pPr>
            <a:lvl6pPr marL="2532248" lvl="5" indent="-316531" algn="l">
              <a:lnSpc>
                <a:spcPct val="90000"/>
              </a:lnSpc>
              <a:spcBef>
                <a:spcPts val="1800"/>
              </a:spcBef>
              <a:spcAft>
                <a:spcPts val="0"/>
              </a:spcAft>
              <a:buClr>
                <a:schemeClr val="dk1"/>
              </a:buClr>
              <a:buSzPts val="1800"/>
              <a:buChar char="•"/>
              <a:defRPr/>
            </a:lvl6pPr>
            <a:lvl7pPr marL="2954289" lvl="6" indent="-316531" algn="l">
              <a:lnSpc>
                <a:spcPct val="90000"/>
              </a:lnSpc>
              <a:spcBef>
                <a:spcPts val="1800"/>
              </a:spcBef>
              <a:spcAft>
                <a:spcPts val="0"/>
              </a:spcAft>
              <a:buClr>
                <a:schemeClr val="dk1"/>
              </a:buClr>
              <a:buSzPts val="1800"/>
              <a:buChar char="•"/>
              <a:defRPr/>
            </a:lvl7pPr>
            <a:lvl8pPr marL="3376331" lvl="7" indent="-316531" algn="l">
              <a:lnSpc>
                <a:spcPct val="90000"/>
              </a:lnSpc>
              <a:spcBef>
                <a:spcPts val="1800"/>
              </a:spcBef>
              <a:spcAft>
                <a:spcPts val="0"/>
              </a:spcAft>
              <a:buClr>
                <a:schemeClr val="dk1"/>
              </a:buClr>
              <a:buSzPts val="1800"/>
              <a:buChar char="•"/>
              <a:defRPr/>
            </a:lvl8pPr>
            <a:lvl9pPr marL="3798372" lvl="8" indent="-316531" algn="l">
              <a:lnSpc>
                <a:spcPct val="90000"/>
              </a:lnSpc>
              <a:spcBef>
                <a:spcPts val="1800"/>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3017520" y="30510487"/>
            <a:ext cx="987552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14538960" y="30510487"/>
            <a:ext cx="14813280"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30998160" y="30510487"/>
            <a:ext cx="987552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023237" y="1752607"/>
            <a:ext cx="37856160" cy="636270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3023242" y="8069583"/>
            <a:ext cx="18568032" cy="3954777"/>
          </a:xfrm>
          <a:prstGeom prst="rect">
            <a:avLst/>
          </a:prstGeom>
          <a:noFill/>
          <a:ln>
            <a:noFill/>
          </a:ln>
        </p:spPr>
        <p:txBody>
          <a:bodyPr spcFirstLastPara="1" wrap="square" lIns="91425" tIns="45700" rIns="91425" bIns="45700" anchor="b" anchorCtr="0">
            <a:normAutofit/>
          </a:bodyPr>
          <a:lstStyle>
            <a:lvl1pPr marL="422041" lvl="0" indent="-211021" algn="l">
              <a:lnSpc>
                <a:spcPct val="90000"/>
              </a:lnSpc>
              <a:spcBef>
                <a:spcPts val="3600"/>
              </a:spcBef>
              <a:spcAft>
                <a:spcPts val="0"/>
              </a:spcAft>
              <a:buClr>
                <a:schemeClr val="dk1"/>
              </a:buClr>
              <a:buSzPts val="9360"/>
              <a:buNone/>
              <a:defRPr sz="8640" b="1"/>
            </a:lvl1pPr>
            <a:lvl2pPr marL="844083" lvl="1" indent="-211021" algn="l">
              <a:lnSpc>
                <a:spcPct val="90000"/>
              </a:lnSpc>
              <a:spcBef>
                <a:spcPts val="1800"/>
              </a:spcBef>
              <a:spcAft>
                <a:spcPts val="0"/>
              </a:spcAft>
              <a:buClr>
                <a:schemeClr val="dk1"/>
              </a:buClr>
              <a:buSzPts val="7800"/>
              <a:buNone/>
              <a:defRPr sz="7200" b="1"/>
            </a:lvl2pPr>
            <a:lvl3pPr marL="1266124" lvl="2" indent="-211021" algn="l">
              <a:lnSpc>
                <a:spcPct val="90000"/>
              </a:lnSpc>
              <a:spcBef>
                <a:spcPts val="1800"/>
              </a:spcBef>
              <a:spcAft>
                <a:spcPts val="0"/>
              </a:spcAft>
              <a:buClr>
                <a:schemeClr val="dk1"/>
              </a:buClr>
              <a:buSzPts val="7020"/>
              <a:buNone/>
              <a:defRPr sz="6479" b="1"/>
            </a:lvl3pPr>
            <a:lvl4pPr marL="1688165" lvl="3" indent="-211021" algn="l">
              <a:lnSpc>
                <a:spcPct val="90000"/>
              </a:lnSpc>
              <a:spcBef>
                <a:spcPts val="1800"/>
              </a:spcBef>
              <a:spcAft>
                <a:spcPts val="0"/>
              </a:spcAft>
              <a:buClr>
                <a:schemeClr val="dk1"/>
              </a:buClr>
              <a:buSzPts val="6240"/>
              <a:buNone/>
              <a:defRPr sz="5760" b="1"/>
            </a:lvl4pPr>
            <a:lvl5pPr marL="2110207" lvl="4" indent="-211021" algn="l">
              <a:lnSpc>
                <a:spcPct val="90000"/>
              </a:lnSpc>
              <a:spcBef>
                <a:spcPts val="1800"/>
              </a:spcBef>
              <a:spcAft>
                <a:spcPts val="0"/>
              </a:spcAft>
              <a:buClr>
                <a:schemeClr val="dk1"/>
              </a:buClr>
              <a:buSzPts val="6240"/>
              <a:buNone/>
              <a:defRPr sz="5760" b="1"/>
            </a:lvl5pPr>
            <a:lvl6pPr marL="2532248" lvl="5" indent="-211021" algn="l">
              <a:lnSpc>
                <a:spcPct val="90000"/>
              </a:lnSpc>
              <a:spcBef>
                <a:spcPts val="1800"/>
              </a:spcBef>
              <a:spcAft>
                <a:spcPts val="0"/>
              </a:spcAft>
              <a:buClr>
                <a:schemeClr val="dk1"/>
              </a:buClr>
              <a:buSzPts val="6240"/>
              <a:buNone/>
              <a:defRPr sz="5760" b="1"/>
            </a:lvl6pPr>
            <a:lvl7pPr marL="2954289" lvl="6" indent="-211021" algn="l">
              <a:lnSpc>
                <a:spcPct val="90000"/>
              </a:lnSpc>
              <a:spcBef>
                <a:spcPts val="1800"/>
              </a:spcBef>
              <a:spcAft>
                <a:spcPts val="0"/>
              </a:spcAft>
              <a:buClr>
                <a:schemeClr val="dk1"/>
              </a:buClr>
              <a:buSzPts val="6240"/>
              <a:buNone/>
              <a:defRPr sz="5760" b="1"/>
            </a:lvl7pPr>
            <a:lvl8pPr marL="3376331" lvl="7" indent="-211021" algn="l">
              <a:lnSpc>
                <a:spcPct val="90000"/>
              </a:lnSpc>
              <a:spcBef>
                <a:spcPts val="1800"/>
              </a:spcBef>
              <a:spcAft>
                <a:spcPts val="0"/>
              </a:spcAft>
              <a:buClr>
                <a:schemeClr val="dk1"/>
              </a:buClr>
              <a:buSzPts val="6240"/>
              <a:buNone/>
              <a:defRPr sz="5760" b="1"/>
            </a:lvl8pPr>
            <a:lvl9pPr marL="3798372" lvl="8" indent="-211021" algn="l">
              <a:lnSpc>
                <a:spcPct val="90000"/>
              </a:lnSpc>
              <a:spcBef>
                <a:spcPts val="1800"/>
              </a:spcBef>
              <a:spcAft>
                <a:spcPts val="0"/>
              </a:spcAft>
              <a:buClr>
                <a:schemeClr val="dk1"/>
              </a:buClr>
              <a:buSzPts val="6240"/>
              <a:buNone/>
              <a:defRPr sz="5760" b="1"/>
            </a:lvl9pPr>
          </a:lstStyle>
          <a:p>
            <a:endParaRPr/>
          </a:p>
        </p:txBody>
      </p:sp>
      <p:sp>
        <p:nvSpPr>
          <p:cNvPr id="43" name="Google Shape;43;p7"/>
          <p:cNvSpPr txBox="1">
            <a:spLocks noGrp="1"/>
          </p:cNvSpPr>
          <p:nvPr>
            <p:ph type="body" idx="2"/>
          </p:nvPr>
        </p:nvSpPr>
        <p:spPr>
          <a:xfrm>
            <a:off x="3023242" y="12024360"/>
            <a:ext cx="18568032" cy="17686023"/>
          </a:xfrm>
          <a:prstGeom prst="rect">
            <a:avLst/>
          </a:prstGeom>
          <a:noFill/>
          <a:ln>
            <a:noFill/>
          </a:ln>
        </p:spPr>
        <p:txBody>
          <a:bodyPr spcFirstLastPara="1" wrap="square" lIns="91425" tIns="45700" rIns="91425" bIns="45700" anchor="t" anchorCtr="0">
            <a:normAutofit/>
          </a:bodyPr>
          <a:lstStyle>
            <a:lvl1pPr marL="422041" lvl="0" indent="-316531" algn="l">
              <a:lnSpc>
                <a:spcPct val="90000"/>
              </a:lnSpc>
              <a:spcBef>
                <a:spcPts val="3600"/>
              </a:spcBef>
              <a:spcAft>
                <a:spcPts val="0"/>
              </a:spcAft>
              <a:buClr>
                <a:schemeClr val="dk1"/>
              </a:buClr>
              <a:buSzPts val="1800"/>
              <a:buChar char="•"/>
              <a:defRPr/>
            </a:lvl1pPr>
            <a:lvl2pPr marL="844083" lvl="1" indent="-316531" algn="l">
              <a:lnSpc>
                <a:spcPct val="90000"/>
              </a:lnSpc>
              <a:spcBef>
                <a:spcPts val="1800"/>
              </a:spcBef>
              <a:spcAft>
                <a:spcPts val="0"/>
              </a:spcAft>
              <a:buClr>
                <a:schemeClr val="dk1"/>
              </a:buClr>
              <a:buSzPts val="1800"/>
              <a:buChar char="•"/>
              <a:defRPr/>
            </a:lvl2pPr>
            <a:lvl3pPr marL="1266124" lvl="2" indent="-316531" algn="l">
              <a:lnSpc>
                <a:spcPct val="90000"/>
              </a:lnSpc>
              <a:spcBef>
                <a:spcPts val="1800"/>
              </a:spcBef>
              <a:spcAft>
                <a:spcPts val="0"/>
              </a:spcAft>
              <a:buClr>
                <a:schemeClr val="dk1"/>
              </a:buClr>
              <a:buSzPts val="1800"/>
              <a:buChar char="•"/>
              <a:defRPr/>
            </a:lvl3pPr>
            <a:lvl4pPr marL="1688165" lvl="3" indent="-316531" algn="l">
              <a:lnSpc>
                <a:spcPct val="90000"/>
              </a:lnSpc>
              <a:spcBef>
                <a:spcPts val="1800"/>
              </a:spcBef>
              <a:spcAft>
                <a:spcPts val="0"/>
              </a:spcAft>
              <a:buClr>
                <a:schemeClr val="dk1"/>
              </a:buClr>
              <a:buSzPts val="1800"/>
              <a:buChar char="•"/>
              <a:defRPr/>
            </a:lvl4pPr>
            <a:lvl5pPr marL="2110207" lvl="4" indent="-316531" algn="l">
              <a:lnSpc>
                <a:spcPct val="90000"/>
              </a:lnSpc>
              <a:spcBef>
                <a:spcPts val="1800"/>
              </a:spcBef>
              <a:spcAft>
                <a:spcPts val="0"/>
              </a:spcAft>
              <a:buClr>
                <a:schemeClr val="dk1"/>
              </a:buClr>
              <a:buSzPts val="1800"/>
              <a:buChar char="•"/>
              <a:defRPr/>
            </a:lvl5pPr>
            <a:lvl6pPr marL="2532248" lvl="5" indent="-316531" algn="l">
              <a:lnSpc>
                <a:spcPct val="90000"/>
              </a:lnSpc>
              <a:spcBef>
                <a:spcPts val="1800"/>
              </a:spcBef>
              <a:spcAft>
                <a:spcPts val="0"/>
              </a:spcAft>
              <a:buClr>
                <a:schemeClr val="dk1"/>
              </a:buClr>
              <a:buSzPts val="1800"/>
              <a:buChar char="•"/>
              <a:defRPr/>
            </a:lvl6pPr>
            <a:lvl7pPr marL="2954289" lvl="6" indent="-316531" algn="l">
              <a:lnSpc>
                <a:spcPct val="90000"/>
              </a:lnSpc>
              <a:spcBef>
                <a:spcPts val="1800"/>
              </a:spcBef>
              <a:spcAft>
                <a:spcPts val="0"/>
              </a:spcAft>
              <a:buClr>
                <a:schemeClr val="dk1"/>
              </a:buClr>
              <a:buSzPts val="1800"/>
              <a:buChar char="•"/>
              <a:defRPr/>
            </a:lvl7pPr>
            <a:lvl8pPr marL="3376331" lvl="7" indent="-316531" algn="l">
              <a:lnSpc>
                <a:spcPct val="90000"/>
              </a:lnSpc>
              <a:spcBef>
                <a:spcPts val="1800"/>
              </a:spcBef>
              <a:spcAft>
                <a:spcPts val="0"/>
              </a:spcAft>
              <a:buClr>
                <a:schemeClr val="dk1"/>
              </a:buClr>
              <a:buSzPts val="1800"/>
              <a:buChar char="•"/>
              <a:defRPr/>
            </a:lvl8pPr>
            <a:lvl9pPr marL="3798372" lvl="8" indent="-316531" algn="l">
              <a:lnSpc>
                <a:spcPct val="90000"/>
              </a:lnSpc>
              <a:spcBef>
                <a:spcPts val="1800"/>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22219923" y="8069583"/>
            <a:ext cx="18659477" cy="3954777"/>
          </a:xfrm>
          <a:prstGeom prst="rect">
            <a:avLst/>
          </a:prstGeom>
          <a:noFill/>
          <a:ln>
            <a:noFill/>
          </a:ln>
        </p:spPr>
        <p:txBody>
          <a:bodyPr spcFirstLastPara="1" wrap="square" lIns="91425" tIns="45700" rIns="91425" bIns="45700" anchor="b" anchorCtr="0">
            <a:normAutofit/>
          </a:bodyPr>
          <a:lstStyle>
            <a:lvl1pPr marL="422041" lvl="0" indent="-211021" algn="l">
              <a:lnSpc>
                <a:spcPct val="90000"/>
              </a:lnSpc>
              <a:spcBef>
                <a:spcPts val="3600"/>
              </a:spcBef>
              <a:spcAft>
                <a:spcPts val="0"/>
              </a:spcAft>
              <a:buClr>
                <a:schemeClr val="dk1"/>
              </a:buClr>
              <a:buSzPts val="9360"/>
              <a:buNone/>
              <a:defRPr sz="8640" b="1"/>
            </a:lvl1pPr>
            <a:lvl2pPr marL="844083" lvl="1" indent="-211021" algn="l">
              <a:lnSpc>
                <a:spcPct val="90000"/>
              </a:lnSpc>
              <a:spcBef>
                <a:spcPts val="1800"/>
              </a:spcBef>
              <a:spcAft>
                <a:spcPts val="0"/>
              </a:spcAft>
              <a:buClr>
                <a:schemeClr val="dk1"/>
              </a:buClr>
              <a:buSzPts val="7800"/>
              <a:buNone/>
              <a:defRPr sz="7200" b="1"/>
            </a:lvl2pPr>
            <a:lvl3pPr marL="1266124" lvl="2" indent="-211021" algn="l">
              <a:lnSpc>
                <a:spcPct val="90000"/>
              </a:lnSpc>
              <a:spcBef>
                <a:spcPts val="1800"/>
              </a:spcBef>
              <a:spcAft>
                <a:spcPts val="0"/>
              </a:spcAft>
              <a:buClr>
                <a:schemeClr val="dk1"/>
              </a:buClr>
              <a:buSzPts val="7020"/>
              <a:buNone/>
              <a:defRPr sz="6479" b="1"/>
            </a:lvl3pPr>
            <a:lvl4pPr marL="1688165" lvl="3" indent="-211021" algn="l">
              <a:lnSpc>
                <a:spcPct val="90000"/>
              </a:lnSpc>
              <a:spcBef>
                <a:spcPts val="1800"/>
              </a:spcBef>
              <a:spcAft>
                <a:spcPts val="0"/>
              </a:spcAft>
              <a:buClr>
                <a:schemeClr val="dk1"/>
              </a:buClr>
              <a:buSzPts val="6240"/>
              <a:buNone/>
              <a:defRPr sz="5760" b="1"/>
            </a:lvl4pPr>
            <a:lvl5pPr marL="2110207" lvl="4" indent="-211021" algn="l">
              <a:lnSpc>
                <a:spcPct val="90000"/>
              </a:lnSpc>
              <a:spcBef>
                <a:spcPts val="1800"/>
              </a:spcBef>
              <a:spcAft>
                <a:spcPts val="0"/>
              </a:spcAft>
              <a:buClr>
                <a:schemeClr val="dk1"/>
              </a:buClr>
              <a:buSzPts val="6240"/>
              <a:buNone/>
              <a:defRPr sz="5760" b="1"/>
            </a:lvl5pPr>
            <a:lvl6pPr marL="2532248" lvl="5" indent="-211021" algn="l">
              <a:lnSpc>
                <a:spcPct val="90000"/>
              </a:lnSpc>
              <a:spcBef>
                <a:spcPts val="1800"/>
              </a:spcBef>
              <a:spcAft>
                <a:spcPts val="0"/>
              </a:spcAft>
              <a:buClr>
                <a:schemeClr val="dk1"/>
              </a:buClr>
              <a:buSzPts val="6240"/>
              <a:buNone/>
              <a:defRPr sz="5760" b="1"/>
            </a:lvl6pPr>
            <a:lvl7pPr marL="2954289" lvl="6" indent="-211021" algn="l">
              <a:lnSpc>
                <a:spcPct val="90000"/>
              </a:lnSpc>
              <a:spcBef>
                <a:spcPts val="1800"/>
              </a:spcBef>
              <a:spcAft>
                <a:spcPts val="0"/>
              </a:spcAft>
              <a:buClr>
                <a:schemeClr val="dk1"/>
              </a:buClr>
              <a:buSzPts val="6240"/>
              <a:buNone/>
              <a:defRPr sz="5760" b="1"/>
            </a:lvl7pPr>
            <a:lvl8pPr marL="3376331" lvl="7" indent="-211021" algn="l">
              <a:lnSpc>
                <a:spcPct val="90000"/>
              </a:lnSpc>
              <a:spcBef>
                <a:spcPts val="1800"/>
              </a:spcBef>
              <a:spcAft>
                <a:spcPts val="0"/>
              </a:spcAft>
              <a:buClr>
                <a:schemeClr val="dk1"/>
              </a:buClr>
              <a:buSzPts val="6240"/>
              <a:buNone/>
              <a:defRPr sz="5760" b="1"/>
            </a:lvl8pPr>
            <a:lvl9pPr marL="3798372" lvl="8" indent="-211021" algn="l">
              <a:lnSpc>
                <a:spcPct val="90000"/>
              </a:lnSpc>
              <a:spcBef>
                <a:spcPts val="1800"/>
              </a:spcBef>
              <a:spcAft>
                <a:spcPts val="0"/>
              </a:spcAft>
              <a:buClr>
                <a:schemeClr val="dk1"/>
              </a:buClr>
              <a:buSzPts val="6240"/>
              <a:buNone/>
              <a:defRPr sz="5760" b="1"/>
            </a:lvl9pPr>
          </a:lstStyle>
          <a:p>
            <a:endParaRPr/>
          </a:p>
        </p:txBody>
      </p:sp>
      <p:sp>
        <p:nvSpPr>
          <p:cNvPr id="45" name="Google Shape;45;p7"/>
          <p:cNvSpPr txBox="1">
            <a:spLocks noGrp="1"/>
          </p:cNvSpPr>
          <p:nvPr>
            <p:ph type="body" idx="4"/>
          </p:nvPr>
        </p:nvSpPr>
        <p:spPr>
          <a:xfrm>
            <a:off x="22219923" y="12024360"/>
            <a:ext cx="18659477" cy="17686023"/>
          </a:xfrm>
          <a:prstGeom prst="rect">
            <a:avLst/>
          </a:prstGeom>
          <a:noFill/>
          <a:ln>
            <a:noFill/>
          </a:ln>
        </p:spPr>
        <p:txBody>
          <a:bodyPr spcFirstLastPara="1" wrap="square" lIns="91425" tIns="45700" rIns="91425" bIns="45700" anchor="t" anchorCtr="0">
            <a:normAutofit/>
          </a:bodyPr>
          <a:lstStyle>
            <a:lvl1pPr marL="422041" lvl="0" indent="-316531" algn="l">
              <a:lnSpc>
                <a:spcPct val="90000"/>
              </a:lnSpc>
              <a:spcBef>
                <a:spcPts val="3600"/>
              </a:spcBef>
              <a:spcAft>
                <a:spcPts val="0"/>
              </a:spcAft>
              <a:buClr>
                <a:schemeClr val="dk1"/>
              </a:buClr>
              <a:buSzPts val="1800"/>
              <a:buChar char="•"/>
              <a:defRPr/>
            </a:lvl1pPr>
            <a:lvl2pPr marL="844083" lvl="1" indent="-316531" algn="l">
              <a:lnSpc>
                <a:spcPct val="90000"/>
              </a:lnSpc>
              <a:spcBef>
                <a:spcPts val="1800"/>
              </a:spcBef>
              <a:spcAft>
                <a:spcPts val="0"/>
              </a:spcAft>
              <a:buClr>
                <a:schemeClr val="dk1"/>
              </a:buClr>
              <a:buSzPts val="1800"/>
              <a:buChar char="•"/>
              <a:defRPr/>
            </a:lvl2pPr>
            <a:lvl3pPr marL="1266124" lvl="2" indent="-316531" algn="l">
              <a:lnSpc>
                <a:spcPct val="90000"/>
              </a:lnSpc>
              <a:spcBef>
                <a:spcPts val="1800"/>
              </a:spcBef>
              <a:spcAft>
                <a:spcPts val="0"/>
              </a:spcAft>
              <a:buClr>
                <a:schemeClr val="dk1"/>
              </a:buClr>
              <a:buSzPts val="1800"/>
              <a:buChar char="•"/>
              <a:defRPr/>
            </a:lvl3pPr>
            <a:lvl4pPr marL="1688165" lvl="3" indent="-316531" algn="l">
              <a:lnSpc>
                <a:spcPct val="90000"/>
              </a:lnSpc>
              <a:spcBef>
                <a:spcPts val="1800"/>
              </a:spcBef>
              <a:spcAft>
                <a:spcPts val="0"/>
              </a:spcAft>
              <a:buClr>
                <a:schemeClr val="dk1"/>
              </a:buClr>
              <a:buSzPts val="1800"/>
              <a:buChar char="•"/>
              <a:defRPr/>
            </a:lvl4pPr>
            <a:lvl5pPr marL="2110207" lvl="4" indent="-316531" algn="l">
              <a:lnSpc>
                <a:spcPct val="90000"/>
              </a:lnSpc>
              <a:spcBef>
                <a:spcPts val="1800"/>
              </a:spcBef>
              <a:spcAft>
                <a:spcPts val="0"/>
              </a:spcAft>
              <a:buClr>
                <a:schemeClr val="dk1"/>
              </a:buClr>
              <a:buSzPts val="1800"/>
              <a:buChar char="•"/>
              <a:defRPr/>
            </a:lvl5pPr>
            <a:lvl6pPr marL="2532248" lvl="5" indent="-316531" algn="l">
              <a:lnSpc>
                <a:spcPct val="90000"/>
              </a:lnSpc>
              <a:spcBef>
                <a:spcPts val="1800"/>
              </a:spcBef>
              <a:spcAft>
                <a:spcPts val="0"/>
              </a:spcAft>
              <a:buClr>
                <a:schemeClr val="dk1"/>
              </a:buClr>
              <a:buSzPts val="1800"/>
              <a:buChar char="•"/>
              <a:defRPr/>
            </a:lvl6pPr>
            <a:lvl7pPr marL="2954289" lvl="6" indent="-316531" algn="l">
              <a:lnSpc>
                <a:spcPct val="90000"/>
              </a:lnSpc>
              <a:spcBef>
                <a:spcPts val="1800"/>
              </a:spcBef>
              <a:spcAft>
                <a:spcPts val="0"/>
              </a:spcAft>
              <a:buClr>
                <a:schemeClr val="dk1"/>
              </a:buClr>
              <a:buSzPts val="1800"/>
              <a:buChar char="•"/>
              <a:defRPr/>
            </a:lvl7pPr>
            <a:lvl8pPr marL="3376331" lvl="7" indent="-316531" algn="l">
              <a:lnSpc>
                <a:spcPct val="90000"/>
              </a:lnSpc>
              <a:spcBef>
                <a:spcPts val="1800"/>
              </a:spcBef>
              <a:spcAft>
                <a:spcPts val="0"/>
              </a:spcAft>
              <a:buClr>
                <a:schemeClr val="dk1"/>
              </a:buClr>
              <a:buSzPts val="1800"/>
              <a:buChar char="•"/>
              <a:defRPr/>
            </a:lvl8pPr>
            <a:lvl9pPr marL="3798372" lvl="8" indent="-316531" algn="l">
              <a:lnSpc>
                <a:spcPct val="90000"/>
              </a:lnSpc>
              <a:spcBef>
                <a:spcPts val="1800"/>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3017520" y="30510487"/>
            <a:ext cx="987552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14538960" y="30510487"/>
            <a:ext cx="14813280"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30998160" y="30510487"/>
            <a:ext cx="987552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3023237" y="2194560"/>
            <a:ext cx="14156054" cy="76809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2480"/>
              <a:buFont typeface="Calibri"/>
              <a:buNone/>
              <a:defRPr sz="1152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0"/>
          <p:cNvSpPr txBox="1">
            <a:spLocks noGrp="1"/>
          </p:cNvSpPr>
          <p:nvPr>
            <p:ph type="body" idx="1"/>
          </p:nvPr>
        </p:nvSpPr>
        <p:spPr>
          <a:xfrm>
            <a:off x="18659478" y="4739647"/>
            <a:ext cx="22219920" cy="23393400"/>
          </a:xfrm>
          <a:prstGeom prst="rect">
            <a:avLst/>
          </a:prstGeom>
          <a:noFill/>
          <a:ln>
            <a:noFill/>
          </a:ln>
        </p:spPr>
        <p:txBody>
          <a:bodyPr spcFirstLastPara="1" wrap="square" lIns="91425" tIns="45700" rIns="91425" bIns="45700" anchor="t" anchorCtr="0">
            <a:normAutofit/>
          </a:bodyPr>
          <a:lstStyle>
            <a:lvl1pPr marL="422041" lvl="0" indent="-942559" algn="l">
              <a:lnSpc>
                <a:spcPct val="90000"/>
              </a:lnSpc>
              <a:spcBef>
                <a:spcPts val="3600"/>
              </a:spcBef>
              <a:spcAft>
                <a:spcPts val="0"/>
              </a:spcAft>
              <a:buClr>
                <a:schemeClr val="dk1"/>
              </a:buClr>
              <a:buSzPts val="12480"/>
              <a:buChar char="•"/>
              <a:defRPr sz="11520"/>
            </a:lvl1pPr>
            <a:lvl2pPr marL="844083" lvl="1" indent="-851117" algn="l">
              <a:lnSpc>
                <a:spcPct val="90000"/>
              </a:lnSpc>
              <a:spcBef>
                <a:spcPts val="1800"/>
              </a:spcBef>
              <a:spcAft>
                <a:spcPts val="0"/>
              </a:spcAft>
              <a:buClr>
                <a:schemeClr val="dk1"/>
              </a:buClr>
              <a:buSzPts val="10920"/>
              <a:buChar char="•"/>
              <a:defRPr sz="10080"/>
            </a:lvl2pPr>
            <a:lvl3pPr marL="1266124" lvl="2" indent="-759674" algn="l">
              <a:lnSpc>
                <a:spcPct val="90000"/>
              </a:lnSpc>
              <a:spcBef>
                <a:spcPts val="1800"/>
              </a:spcBef>
              <a:spcAft>
                <a:spcPts val="0"/>
              </a:spcAft>
              <a:buClr>
                <a:schemeClr val="dk1"/>
              </a:buClr>
              <a:buSzPts val="9360"/>
              <a:buChar char="•"/>
              <a:defRPr sz="8640"/>
            </a:lvl3pPr>
            <a:lvl4pPr marL="1688165" lvl="3" indent="-668232" algn="l">
              <a:lnSpc>
                <a:spcPct val="90000"/>
              </a:lnSpc>
              <a:spcBef>
                <a:spcPts val="1800"/>
              </a:spcBef>
              <a:spcAft>
                <a:spcPts val="0"/>
              </a:spcAft>
              <a:buClr>
                <a:schemeClr val="dk1"/>
              </a:buClr>
              <a:buSzPts val="7800"/>
              <a:buChar char="•"/>
              <a:defRPr sz="7200"/>
            </a:lvl4pPr>
            <a:lvl5pPr marL="2110207" lvl="4" indent="-668232" algn="l">
              <a:lnSpc>
                <a:spcPct val="90000"/>
              </a:lnSpc>
              <a:spcBef>
                <a:spcPts val="1800"/>
              </a:spcBef>
              <a:spcAft>
                <a:spcPts val="0"/>
              </a:spcAft>
              <a:buClr>
                <a:schemeClr val="dk1"/>
              </a:buClr>
              <a:buSzPts val="7800"/>
              <a:buChar char="•"/>
              <a:defRPr sz="7200"/>
            </a:lvl5pPr>
            <a:lvl6pPr marL="2532248" lvl="5" indent="-668232" algn="l">
              <a:lnSpc>
                <a:spcPct val="90000"/>
              </a:lnSpc>
              <a:spcBef>
                <a:spcPts val="1800"/>
              </a:spcBef>
              <a:spcAft>
                <a:spcPts val="0"/>
              </a:spcAft>
              <a:buClr>
                <a:schemeClr val="dk1"/>
              </a:buClr>
              <a:buSzPts val="7800"/>
              <a:buChar char="•"/>
              <a:defRPr sz="7200"/>
            </a:lvl6pPr>
            <a:lvl7pPr marL="2954289" lvl="6" indent="-668232" algn="l">
              <a:lnSpc>
                <a:spcPct val="90000"/>
              </a:lnSpc>
              <a:spcBef>
                <a:spcPts val="1800"/>
              </a:spcBef>
              <a:spcAft>
                <a:spcPts val="0"/>
              </a:spcAft>
              <a:buClr>
                <a:schemeClr val="dk1"/>
              </a:buClr>
              <a:buSzPts val="7800"/>
              <a:buChar char="•"/>
              <a:defRPr sz="7200"/>
            </a:lvl7pPr>
            <a:lvl8pPr marL="3376331" lvl="7" indent="-668232" algn="l">
              <a:lnSpc>
                <a:spcPct val="90000"/>
              </a:lnSpc>
              <a:spcBef>
                <a:spcPts val="1800"/>
              </a:spcBef>
              <a:spcAft>
                <a:spcPts val="0"/>
              </a:spcAft>
              <a:buClr>
                <a:schemeClr val="dk1"/>
              </a:buClr>
              <a:buSzPts val="7800"/>
              <a:buChar char="•"/>
              <a:defRPr sz="7200"/>
            </a:lvl8pPr>
            <a:lvl9pPr marL="3798372" lvl="8" indent="-668232" algn="l">
              <a:lnSpc>
                <a:spcPct val="90000"/>
              </a:lnSpc>
              <a:spcBef>
                <a:spcPts val="1800"/>
              </a:spcBef>
              <a:spcAft>
                <a:spcPts val="0"/>
              </a:spcAft>
              <a:buClr>
                <a:schemeClr val="dk1"/>
              </a:buClr>
              <a:buSzPts val="7800"/>
              <a:buChar char="•"/>
              <a:defRPr sz="7200"/>
            </a:lvl9pPr>
          </a:lstStyle>
          <a:p>
            <a:endParaRPr/>
          </a:p>
        </p:txBody>
      </p:sp>
      <p:sp>
        <p:nvSpPr>
          <p:cNvPr id="61" name="Google Shape;61;p10"/>
          <p:cNvSpPr txBox="1">
            <a:spLocks noGrp="1"/>
          </p:cNvSpPr>
          <p:nvPr>
            <p:ph type="body" idx="2"/>
          </p:nvPr>
        </p:nvSpPr>
        <p:spPr>
          <a:xfrm>
            <a:off x="3023237" y="9875520"/>
            <a:ext cx="14156054" cy="18295623"/>
          </a:xfrm>
          <a:prstGeom prst="rect">
            <a:avLst/>
          </a:prstGeom>
          <a:noFill/>
          <a:ln>
            <a:noFill/>
          </a:ln>
        </p:spPr>
        <p:txBody>
          <a:bodyPr spcFirstLastPara="1" wrap="square" lIns="91425" tIns="45700" rIns="91425" bIns="45700" anchor="t" anchorCtr="0">
            <a:normAutofit/>
          </a:bodyPr>
          <a:lstStyle>
            <a:lvl1pPr marL="422041" lvl="0" indent="-211021" algn="l">
              <a:lnSpc>
                <a:spcPct val="90000"/>
              </a:lnSpc>
              <a:spcBef>
                <a:spcPts val="3600"/>
              </a:spcBef>
              <a:spcAft>
                <a:spcPts val="0"/>
              </a:spcAft>
              <a:buClr>
                <a:schemeClr val="dk1"/>
              </a:buClr>
              <a:buSzPts val="6240"/>
              <a:buNone/>
              <a:defRPr sz="5760"/>
            </a:lvl1pPr>
            <a:lvl2pPr marL="844083" lvl="1" indent="-211021" algn="l">
              <a:lnSpc>
                <a:spcPct val="90000"/>
              </a:lnSpc>
              <a:spcBef>
                <a:spcPts val="1800"/>
              </a:spcBef>
              <a:spcAft>
                <a:spcPts val="0"/>
              </a:spcAft>
              <a:buClr>
                <a:schemeClr val="dk1"/>
              </a:buClr>
              <a:buSzPts val="5460"/>
              <a:buNone/>
              <a:defRPr sz="5040"/>
            </a:lvl2pPr>
            <a:lvl3pPr marL="1266124" lvl="2" indent="-211021" algn="l">
              <a:lnSpc>
                <a:spcPct val="90000"/>
              </a:lnSpc>
              <a:spcBef>
                <a:spcPts val="1800"/>
              </a:spcBef>
              <a:spcAft>
                <a:spcPts val="0"/>
              </a:spcAft>
              <a:buClr>
                <a:schemeClr val="dk1"/>
              </a:buClr>
              <a:buSzPts val="4680"/>
              <a:buNone/>
              <a:defRPr sz="4320"/>
            </a:lvl3pPr>
            <a:lvl4pPr marL="1688165" lvl="3" indent="-211021" algn="l">
              <a:lnSpc>
                <a:spcPct val="90000"/>
              </a:lnSpc>
              <a:spcBef>
                <a:spcPts val="1800"/>
              </a:spcBef>
              <a:spcAft>
                <a:spcPts val="0"/>
              </a:spcAft>
              <a:buClr>
                <a:schemeClr val="dk1"/>
              </a:buClr>
              <a:buSzPts val="3900"/>
              <a:buNone/>
              <a:defRPr sz="3600"/>
            </a:lvl4pPr>
            <a:lvl5pPr marL="2110207" lvl="4" indent="-211021" algn="l">
              <a:lnSpc>
                <a:spcPct val="90000"/>
              </a:lnSpc>
              <a:spcBef>
                <a:spcPts val="1800"/>
              </a:spcBef>
              <a:spcAft>
                <a:spcPts val="0"/>
              </a:spcAft>
              <a:buClr>
                <a:schemeClr val="dk1"/>
              </a:buClr>
              <a:buSzPts val="3900"/>
              <a:buNone/>
              <a:defRPr sz="3600"/>
            </a:lvl5pPr>
            <a:lvl6pPr marL="2532248" lvl="5" indent="-211021" algn="l">
              <a:lnSpc>
                <a:spcPct val="90000"/>
              </a:lnSpc>
              <a:spcBef>
                <a:spcPts val="1800"/>
              </a:spcBef>
              <a:spcAft>
                <a:spcPts val="0"/>
              </a:spcAft>
              <a:buClr>
                <a:schemeClr val="dk1"/>
              </a:buClr>
              <a:buSzPts val="3900"/>
              <a:buNone/>
              <a:defRPr sz="3600"/>
            </a:lvl6pPr>
            <a:lvl7pPr marL="2954289" lvl="6" indent="-211021" algn="l">
              <a:lnSpc>
                <a:spcPct val="90000"/>
              </a:lnSpc>
              <a:spcBef>
                <a:spcPts val="1800"/>
              </a:spcBef>
              <a:spcAft>
                <a:spcPts val="0"/>
              </a:spcAft>
              <a:buClr>
                <a:schemeClr val="dk1"/>
              </a:buClr>
              <a:buSzPts val="3900"/>
              <a:buNone/>
              <a:defRPr sz="3600"/>
            </a:lvl7pPr>
            <a:lvl8pPr marL="3376331" lvl="7" indent="-211021" algn="l">
              <a:lnSpc>
                <a:spcPct val="90000"/>
              </a:lnSpc>
              <a:spcBef>
                <a:spcPts val="1800"/>
              </a:spcBef>
              <a:spcAft>
                <a:spcPts val="0"/>
              </a:spcAft>
              <a:buClr>
                <a:schemeClr val="dk1"/>
              </a:buClr>
              <a:buSzPts val="3900"/>
              <a:buNone/>
              <a:defRPr sz="3600"/>
            </a:lvl8pPr>
            <a:lvl9pPr marL="3798372" lvl="8" indent="-211021" algn="l">
              <a:lnSpc>
                <a:spcPct val="90000"/>
              </a:lnSpc>
              <a:spcBef>
                <a:spcPts val="1800"/>
              </a:spcBef>
              <a:spcAft>
                <a:spcPts val="0"/>
              </a:spcAft>
              <a:buClr>
                <a:schemeClr val="dk1"/>
              </a:buClr>
              <a:buSzPts val="3900"/>
              <a:buNone/>
              <a:defRPr sz="3600"/>
            </a:lvl9pPr>
          </a:lstStyle>
          <a:p>
            <a:endParaRPr/>
          </a:p>
        </p:txBody>
      </p:sp>
      <p:sp>
        <p:nvSpPr>
          <p:cNvPr id="62" name="Google Shape;62;p10"/>
          <p:cNvSpPr txBox="1">
            <a:spLocks noGrp="1"/>
          </p:cNvSpPr>
          <p:nvPr>
            <p:ph type="dt" idx="10"/>
          </p:nvPr>
        </p:nvSpPr>
        <p:spPr>
          <a:xfrm>
            <a:off x="3017520" y="30510487"/>
            <a:ext cx="987552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txBox="1">
            <a:spLocks noGrp="1"/>
          </p:cNvSpPr>
          <p:nvPr>
            <p:ph type="ftr" idx="11"/>
          </p:nvPr>
        </p:nvSpPr>
        <p:spPr>
          <a:xfrm>
            <a:off x="14538960" y="30510487"/>
            <a:ext cx="14813280"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0"/>
          <p:cNvSpPr txBox="1">
            <a:spLocks noGrp="1"/>
          </p:cNvSpPr>
          <p:nvPr>
            <p:ph type="sldNum" idx="12"/>
          </p:nvPr>
        </p:nvSpPr>
        <p:spPr>
          <a:xfrm>
            <a:off x="30998160" y="30510487"/>
            <a:ext cx="987552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3023237" y="2194560"/>
            <a:ext cx="14156054" cy="76809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2480"/>
              <a:buFont typeface="Calibri"/>
              <a:buNone/>
              <a:defRPr sz="1152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1"/>
          <p:cNvSpPr>
            <a:spLocks noGrp="1"/>
          </p:cNvSpPr>
          <p:nvPr>
            <p:ph type="pic" idx="2"/>
          </p:nvPr>
        </p:nvSpPr>
        <p:spPr>
          <a:xfrm>
            <a:off x="18659478" y="4739647"/>
            <a:ext cx="22219920" cy="23393400"/>
          </a:xfrm>
          <a:prstGeom prst="rect">
            <a:avLst/>
          </a:prstGeom>
          <a:noFill/>
          <a:ln>
            <a:noFill/>
          </a:ln>
        </p:spPr>
        <p:txBody>
          <a:bodyPr/>
          <a:lstStyle/>
          <a:p>
            <a:endParaRPr lang="en-US"/>
          </a:p>
        </p:txBody>
      </p:sp>
      <p:sp>
        <p:nvSpPr>
          <p:cNvPr id="68" name="Google Shape;68;p11"/>
          <p:cNvSpPr txBox="1">
            <a:spLocks noGrp="1"/>
          </p:cNvSpPr>
          <p:nvPr>
            <p:ph type="body" idx="1"/>
          </p:nvPr>
        </p:nvSpPr>
        <p:spPr>
          <a:xfrm>
            <a:off x="3023237" y="9875520"/>
            <a:ext cx="14156054" cy="18295623"/>
          </a:xfrm>
          <a:prstGeom prst="rect">
            <a:avLst/>
          </a:prstGeom>
          <a:noFill/>
          <a:ln>
            <a:noFill/>
          </a:ln>
        </p:spPr>
        <p:txBody>
          <a:bodyPr spcFirstLastPara="1" wrap="square" lIns="91425" tIns="45700" rIns="91425" bIns="45700" anchor="t" anchorCtr="0">
            <a:normAutofit/>
          </a:bodyPr>
          <a:lstStyle>
            <a:lvl1pPr marL="422041" lvl="0" indent="-211021" algn="l">
              <a:lnSpc>
                <a:spcPct val="90000"/>
              </a:lnSpc>
              <a:spcBef>
                <a:spcPts val="3600"/>
              </a:spcBef>
              <a:spcAft>
                <a:spcPts val="0"/>
              </a:spcAft>
              <a:buClr>
                <a:schemeClr val="dk1"/>
              </a:buClr>
              <a:buSzPts val="6240"/>
              <a:buNone/>
              <a:defRPr sz="5760"/>
            </a:lvl1pPr>
            <a:lvl2pPr marL="844083" lvl="1" indent="-211021" algn="l">
              <a:lnSpc>
                <a:spcPct val="90000"/>
              </a:lnSpc>
              <a:spcBef>
                <a:spcPts val="1800"/>
              </a:spcBef>
              <a:spcAft>
                <a:spcPts val="0"/>
              </a:spcAft>
              <a:buClr>
                <a:schemeClr val="dk1"/>
              </a:buClr>
              <a:buSzPts val="5460"/>
              <a:buNone/>
              <a:defRPr sz="5040"/>
            </a:lvl2pPr>
            <a:lvl3pPr marL="1266124" lvl="2" indent="-211021" algn="l">
              <a:lnSpc>
                <a:spcPct val="90000"/>
              </a:lnSpc>
              <a:spcBef>
                <a:spcPts val="1800"/>
              </a:spcBef>
              <a:spcAft>
                <a:spcPts val="0"/>
              </a:spcAft>
              <a:buClr>
                <a:schemeClr val="dk1"/>
              </a:buClr>
              <a:buSzPts val="4680"/>
              <a:buNone/>
              <a:defRPr sz="4320"/>
            </a:lvl3pPr>
            <a:lvl4pPr marL="1688165" lvl="3" indent="-211021" algn="l">
              <a:lnSpc>
                <a:spcPct val="90000"/>
              </a:lnSpc>
              <a:spcBef>
                <a:spcPts val="1800"/>
              </a:spcBef>
              <a:spcAft>
                <a:spcPts val="0"/>
              </a:spcAft>
              <a:buClr>
                <a:schemeClr val="dk1"/>
              </a:buClr>
              <a:buSzPts val="3900"/>
              <a:buNone/>
              <a:defRPr sz="3600"/>
            </a:lvl4pPr>
            <a:lvl5pPr marL="2110207" lvl="4" indent="-211021" algn="l">
              <a:lnSpc>
                <a:spcPct val="90000"/>
              </a:lnSpc>
              <a:spcBef>
                <a:spcPts val="1800"/>
              </a:spcBef>
              <a:spcAft>
                <a:spcPts val="0"/>
              </a:spcAft>
              <a:buClr>
                <a:schemeClr val="dk1"/>
              </a:buClr>
              <a:buSzPts val="3900"/>
              <a:buNone/>
              <a:defRPr sz="3600"/>
            </a:lvl5pPr>
            <a:lvl6pPr marL="2532248" lvl="5" indent="-211021" algn="l">
              <a:lnSpc>
                <a:spcPct val="90000"/>
              </a:lnSpc>
              <a:spcBef>
                <a:spcPts val="1800"/>
              </a:spcBef>
              <a:spcAft>
                <a:spcPts val="0"/>
              </a:spcAft>
              <a:buClr>
                <a:schemeClr val="dk1"/>
              </a:buClr>
              <a:buSzPts val="3900"/>
              <a:buNone/>
              <a:defRPr sz="3600"/>
            </a:lvl6pPr>
            <a:lvl7pPr marL="2954289" lvl="6" indent="-211021" algn="l">
              <a:lnSpc>
                <a:spcPct val="90000"/>
              </a:lnSpc>
              <a:spcBef>
                <a:spcPts val="1800"/>
              </a:spcBef>
              <a:spcAft>
                <a:spcPts val="0"/>
              </a:spcAft>
              <a:buClr>
                <a:schemeClr val="dk1"/>
              </a:buClr>
              <a:buSzPts val="3900"/>
              <a:buNone/>
              <a:defRPr sz="3600"/>
            </a:lvl7pPr>
            <a:lvl8pPr marL="3376331" lvl="7" indent="-211021" algn="l">
              <a:lnSpc>
                <a:spcPct val="90000"/>
              </a:lnSpc>
              <a:spcBef>
                <a:spcPts val="1800"/>
              </a:spcBef>
              <a:spcAft>
                <a:spcPts val="0"/>
              </a:spcAft>
              <a:buClr>
                <a:schemeClr val="dk1"/>
              </a:buClr>
              <a:buSzPts val="3900"/>
              <a:buNone/>
              <a:defRPr sz="3600"/>
            </a:lvl8pPr>
            <a:lvl9pPr marL="3798372" lvl="8" indent="-211021" algn="l">
              <a:lnSpc>
                <a:spcPct val="90000"/>
              </a:lnSpc>
              <a:spcBef>
                <a:spcPts val="1800"/>
              </a:spcBef>
              <a:spcAft>
                <a:spcPts val="0"/>
              </a:spcAft>
              <a:buClr>
                <a:schemeClr val="dk1"/>
              </a:buClr>
              <a:buSzPts val="3900"/>
              <a:buNone/>
              <a:defRPr sz="3600"/>
            </a:lvl9pPr>
          </a:lstStyle>
          <a:p>
            <a:endParaRPr/>
          </a:p>
        </p:txBody>
      </p:sp>
      <p:sp>
        <p:nvSpPr>
          <p:cNvPr id="69" name="Google Shape;69;p11"/>
          <p:cNvSpPr txBox="1">
            <a:spLocks noGrp="1"/>
          </p:cNvSpPr>
          <p:nvPr>
            <p:ph type="dt" idx="10"/>
          </p:nvPr>
        </p:nvSpPr>
        <p:spPr>
          <a:xfrm>
            <a:off x="3017520" y="30510487"/>
            <a:ext cx="987552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ftr" idx="11"/>
          </p:nvPr>
        </p:nvSpPr>
        <p:spPr>
          <a:xfrm>
            <a:off x="14538960" y="30510487"/>
            <a:ext cx="14813280"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1"/>
          <p:cNvSpPr txBox="1">
            <a:spLocks noGrp="1"/>
          </p:cNvSpPr>
          <p:nvPr>
            <p:ph type="sldNum" idx="12"/>
          </p:nvPr>
        </p:nvSpPr>
        <p:spPr>
          <a:xfrm>
            <a:off x="30998160" y="30510487"/>
            <a:ext cx="987552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3017520" y="1752607"/>
            <a:ext cx="37856160" cy="636270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2"/>
          <p:cNvSpPr txBox="1">
            <a:spLocks noGrp="1"/>
          </p:cNvSpPr>
          <p:nvPr>
            <p:ph type="body" idx="1"/>
          </p:nvPr>
        </p:nvSpPr>
        <p:spPr>
          <a:xfrm rot="5400000">
            <a:off x="11502389" y="278131"/>
            <a:ext cx="20886423" cy="37856160"/>
          </a:xfrm>
          <a:prstGeom prst="rect">
            <a:avLst/>
          </a:prstGeom>
          <a:noFill/>
          <a:ln>
            <a:noFill/>
          </a:ln>
        </p:spPr>
        <p:txBody>
          <a:bodyPr spcFirstLastPara="1" wrap="square" lIns="91425" tIns="45700" rIns="91425" bIns="45700" anchor="t" anchorCtr="0">
            <a:normAutofit/>
          </a:bodyPr>
          <a:lstStyle>
            <a:lvl1pPr marL="422041" lvl="0" indent="-316531" algn="l">
              <a:lnSpc>
                <a:spcPct val="90000"/>
              </a:lnSpc>
              <a:spcBef>
                <a:spcPts val="3600"/>
              </a:spcBef>
              <a:spcAft>
                <a:spcPts val="0"/>
              </a:spcAft>
              <a:buClr>
                <a:schemeClr val="dk1"/>
              </a:buClr>
              <a:buSzPts val="1800"/>
              <a:buChar char="•"/>
              <a:defRPr/>
            </a:lvl1pPr>
            <a:lvl2pPr marL="844083" lvl="1" indent="-316531" algn="l">
              <a:lnSpc>
                <a:spcPct val="90000"/>
              </a:lnSpc>
              <a:spcBef>
                <a:spcPts val="1800"/>
              </a:spcBef>
              <a:spcAft>
                <a:spcPts val="0"/>
              </a:spcAft>
              <a:buClr>
                <a:schemeClr val="dk1"/>
              </a:buClr>
              <a:buSzPts val="1800"/>
              <a:buChar char="•"/>
              <a:defRPr/>
            </a:lvl2pPr>
            <a:lvl3pPr marL="1266124" lvl="2" indent="-316531" algn="l">
              <a:lnSpc>
                <a:spcPct val="90000"/>
              </a:lnSpc>
              <a:spcBef>
                <a:spcPts val="1800"/>
              </a:spcBef>
              <a:spcAft>
                <a:spcPts val="0"/>
              </a:spcAft>
              <a:buClr>
                <a:schemeClr val="dk1"/>
              </a:buClr>
              <a:buSzPts val="1800"/>
              <a:buChar char="•"/>
              <a:defRPr/>
            </a:lvl3pPr>
            <a:lvl4pPr marL="1688165" lvl="3" indent="-316531" algn="l">
              <a:lnSpc>
                <a:spcPct val="90000"/>
              </a:lnSpc>
              <a:spcBef>
                <a:spcPts val="1800"/>
              </a:spcBef>
              <a:spcAft>
                <a:spcPts val="0"/>
              </a:spcAft>
              <a:buClr>
                <a:schemeClr val="dk1"/>
              </a:buClr>
              <a:buSzPts val="1800"/>
              <a:buChar char="•"/>
              <a:defRPr/>
            </a:lvl4pPr>
            <a:lvl5pPr marL="2110207" lvl="4" indent="-316531" algn="l">
              <a:lnSpc>
                <a:spcPct val="90000"/>
              </a:lnSpc>
              <a:spcBef>
                <a:spcPts val="1800"/>
              </a:spcBef>
              <a:spcAft>
                <a:spcPts val="0"/>
              </a:spcAft>
              <a:buClr>
                <a:schemeClr val="dk1"/>
              </a:buClr>
              <a:buSzPts val="1800"/>
              <a:buChar char="•"/>
              <a:defRPr/>
            </a:lvl5pPr>
            <a:lvl6pPr marL="2532248" lvl="5" indent="-316531" algn="l">
              <a:lnSpc>
                <a:spcPct val="90000"/>
              </a:lnSpc>
              <a:spcBef>
                <a:spcPts val="1800"/>
              </a:spcBef>
              <a:spcAft>
                <a:spcPts val="0"/>
              </a:spcAft>
              <a:buClr>
                <a:schemeClr val="dk1"/>
              </a:buClr>
              <a:buSzPts val="1800"/>
              <a:buChar char="•"/>
              <a:defRPr/>
            </a:lvl6pPr>
            <a:lvl7pPr marL="2954289" lvl="6" indent="-316531" algn="l">
              <a:lnSpc>
                <a:spcPct val="90000"/>
              </a:lnSpc>
              <a:spcBef>
                <a:spcPts val="1800"/>
              </a:spcBef>
              <a:spcAft>
                <a:spcPts val="0"/>
              </a:spcAft>
              <a:buClr>
                <a:schemeClr val="dk1"/>
              </a:buClr>
              <a:buSzPts val="1800"/>
              <a:buChar char="•"/>
              <a:defRPr/>
            </a:lvl7pPr>
            <a:lvl8pPr marL="3376331" lvl="7" indent="-316531" algn="l">
              <a:lnSpc>
                <a:spcPct val="90000"/>
              </a:lnSpc>
              <a:spcBef>
                <a:spcPts val="1800"/>
              </a:spcBef>
              <a:spcAft>
                <a:spcPts val="0"/>
              </a:spcAft>
              <a:buClr>
                <a:schemeClr val="dk1"/>
              </a:buClr>
              <a:buSzPts val="1800"/>
              <a:buChar char="•"/>
              <a:defRPr/>
            </a:lvl8pPr>
            <a:lvl9pPr marL="3798372" lvl="8" indent="-316531" algn="l">
              <a:lnSpc>
                <a:spcPct val="90000"/>
              </a:lnSpc>
              <a:spcBef>
                <a:spcPts val="1800"/>
              </a:spcBef>
              <a:spcAft>
                <a:spcPts val="0"/>
              </a:spcAft>
              <a:buClr>
                <a:schemeClr val="dk1"/>
              </a:buClr>
              <a:buSzPts val="1800"/>
              <a:buChar char="•"/>
              <a:defRPr/>
            </a:lvl9pPr>
          </a:lstStyle>
          <a:p>
            <a:endParaRPr/>
          </a:p>
        </p:txBody>
      </p:sp>
      <p:sp>
        <p:nvSpPr>
          <p:cNvPr id="75" name="Google Shape;75;p12"/>
          <p:cNvSpPr txBox="1">
            <a:spLocks noGrp="1"/>
          </p:cNvSpPr>
          <p:nvPr>
            <p:ph type="dt" idx="10"/>
          </p:nvPr>
        </p:nvSpPr>
        <p:spPr>
          <a:xfrm>
            <a:off x="3017520" y="30510487"/>
            <a:ext cx="987552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ftr" idx="11"/>
          </p:nvPr>
        </p:nvSpPr>
        <p:spPr>
          <a:xfrm>
            <a:off x="14538960" y="30510487"/>
            <a:ext cx="14813280"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2"/>
          <p:cNvSpPr txBox="1">
            <a:spLocks noGrp="1"/>
          </p:cNvSpPr>
          <p:nvPr>
            <p:ph type="sldNum" idx="12"/>
          </p:nvPr>
        </p:nvSpPr>
        <p:spPr>
          <a:xfrm>
            <a:off x="30998160" y="30510487"/>
            <a:ext cx="987552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rot="5400000">
            <a:off x="22193251" y="10968992"/>
            <a:ext cx="27896823" cy="946404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3"/>
          <p:cNvSpPr txBox="1">
            <a:spLocks noGrp="1"/>
          </p:cNvSpPr>
          <p:nvPr>
            <p:ph type="body" idx="1"/>
          </p:nvPr>
        </p:nvSpPr>
        <p:spPr>
          <a:xfrm rot="5400000">
            <a:off x="2990851" y="1779271"/>
            <a:ext cx="27896823" cy="27843481"/>
          </a:xfrm>
          <a:prstGeom prst="rect">
            <a:avLst/>
          </a:prstGeom>
          <a:noFill/>
          <a:ln>
            <a:noFill/>
          </a:ln>
        </p:spPr>
        <p:txBody>
          <a:bodyPr spcFirstLastPara="1" wrap="square" lIns="91425" tIns="45700" rIns="91425" bIns="45700" anchor="t" anchorCtr="0">
            <a:normAutofit/>
          </a:bodyPr>
          <a:lstStyle>
            <a:lvl1pPr marL="422041" lvl="0" indent="-316531" algn="l">
              <a:lnSpc>
                <a:spcPct val="90000"/>
              </a:lnSpc>
              <a:spcBef>
                <a:spcPts val="3600"/>
              </a:spcBef>
              <a:spcAft>
                <a:spcPts val="0"/>
              </a:spcAft>
              <a:buClr>
                <a:schemeClr val="dk1"/>
              </a:buClr>
              <a:buSzPts val="1800"/>
              <a:buChar char="•"/>
              <a:defRPr/>
            </a:lvl1pPr>
            <a:lvl2pPr marL="844083" lvl="1" indent="-316531" algn="l">
              <a:lnSpc>
                <a:spcPct val="90000"/>
              </a:lnSpc>
              <a:spcBef>
                <a:spcPts val="1800"/>
              </a:spcBef>
              <a:spcAft>
                <a:spcPts val="0"/>
              </a:spcAft>
              <a:buClr>
                <a:schemeClr val="dk1"/>
              </a:buClr>
              <a:buSzPts val="1800"/>
              <a:buChar char="•"/>
              <a:defRPr/>
            </a:lvl2pPr>
            <a:lvl3pPr marL="1266124" lvl="2" indent="-316531" algn="l">
              <a:lnSpc>
                <a:spcPct val="90000"/>
              </a:lnSpc>
              <a:spcBef>
                <a:spcPts val="1800"/>
              </a:spcBef>
              <a:spcAft>
                <a:spcPts val="0"/>
              </a:spcAft>
              <a:buClr>
                <a:schemeClr val="dk1"/>
              </a:buClr>
              <a:buSzPts val="1800"/>
              <a:buChar char="•"/>
              <a:defRPr/>
            </a:lvl3pPr>
            <a:lvl4pPr marL="1688165" lvl="3" indent="-316531" algn="l">
              <a:lnSpc>
                <a:spcPct val="90000"/>
              </a:lnSpc>
              <a:spcBef>
                <a:spcPts val="1800"/>
              </a:spcBef>
              <a:spcAft>
                <a:spcPts val="0"/>
              </a:spcAft>
              <a:buClr>
                <a:schemeClr val="dk1"/>
              </a:buClr>
              <a:buSzPts val="1800"/>
              <a:buChar char="•"/>
              <a:defRPr/>
            </a:lvl4pPr>
            <a:lvl5pPr marL="2110207" lvl="4" indent="-316531" algn="l">
              <a:lnSpc>
                <a:spcPct val="90000"/>
              </a:lnSpc>
              <a:spcBef>
                <a:spcPts val="1800"/>
              </a:spcBef>
              <a:spcAft>
                <a:spcPts val="0"/>
              </a:spcAft>
              <a:buClr>
                <a:schemeClr val="dk1"/>
              </a:buClr>
              <a:buSzPts val="1800"/>
              <a:buChar char="•"/>
              <a:defRPr/>
            </a:lvl5pPr>
            <a:lvl6pPr marL="2532248" lvl="5" indent="-316531" algn="l">
              <a:lnSpc>
                <a:spcPct val="90000"/>
              </a:lnSpc>
              <a:spcBef>
                <a:spcPts val="1800"/>
              </a:spcBef>
              <a:spcAft>
                <a:spcPts val="0"/>
              </a:spcAft>
              <a:buClr>
                <a:schemeClr val="dk1"/>
              </a:buClr>
              <a:buSzPts val="1800"/>
              <a:buChar char="•"/>
              <a:defRPr/>
            </a:lvl6pPr>
            <a:lvl7pPr marL="2954289" lvl="6" indent="-316531" algn="l">
              <a:lnSpc>
                <a:spcPct val="90000"/>
              </a:lnSpc>
              <a:spcBef>
                <a:spcPts val="1800"/>
              </a:spcBef>
              <a:spcAft>
                <a:spcPts val="0"/>
              </a:spcAft>
              <a:buClr>
                <a:schemeClr val="dk1"/>
              </a:buClr>
              <a:buSzPts val="1800"/>
              <a:buChar char="•"/>
              <a:defRPr/>
            </a:lvl7pPr>
            <a:lvl8pPr marL="3376331" lvl="7" indent="-316531" algn="l">
              <a:lnSpc>
                <a:spcPct val="90000"/>
              </a:lnSpc>
              <a:spcBef>
                <a:spcPts val="1800"/>
              </a:spcBef>
              <a:spcAft>
                <a:spcPts val="0"/>
              </a:spcAft>
              <a:buClr>
                <a:schemeClr val="dk1"/>
              </a:buClr>
              <a:buSzPts val="1800"/>
              <a:buChar char="•"/>
              <a:defRPr/>
            </a:lvl8pPr>
            <a:lvl9pPr marL="3798372" lvl="8" indent="-316531" algn="l">
              <a:lnSpc>
                <a:spcPct val="90000"/>
              </a:lnSpc>
              <a:spcBef>
                <a:spcPts val="1800"/>
              </a:spcBef>
              <a:spcAft>
                <a:spcPts val="0"/>
              </a:spcAft>
              <a:buClr>
                <a:schemeClr val="dk1"/>
              </a:buClr>
              <a:buSzPts val="1800"/>
              <a:buChar char="•"/>
              <a:defRPr/>
            </a:lvl9pPr>
          </a:lstStyle>
          <a:p>
            <a:endParaRPr/>
          </a:p>
        </p:txBody>
      </p:sp>
      <p:sp>
        <p:nvSpPr>
          <p:cNvPr id="81" name="Google Shape;81;p13"/>
          <p:cNvSpPr txBox="1">
            <a:spLocks noGrp="1"/>
          </p:cNvSpPr>
          <p:nvPr>
            <p:ph type="dt" idx="10"/>
          </p:nvPr>
        </p:nvSpPr>
        <p:spPr>
          <a:xfrm>
            <a:off x="3017520" y="30510487"/>
            <a:ext cx="9875520" cy="1752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14538960" y="30510487"/>
            <a:ext cx="14813280" cy="1752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30998160" y="30510487"/>
            <a:ext cx="9875520" cy="175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017520" y="1752607"/>
            <a:ext cx="37856160" cy="636270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7160"/>
              <a:buFont typeface="Calibri"/>
              <a:buNone/>
              <a:defRPr sz="1716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3017520" y="8763000"/>
            <a:ext cx="37856160" cy="20886423"/>
          </a:xfrm>
          <a:prstGeom prst="rect">
            <a:avLst/>
          </a:prstGeom>
          <a:noFill/>
          <a:ln>
            <a:noFill/>
          </a:ln>
        </p:spPr>
        <p:txBody>
          <a:bodyPr spcFirstLastPara="1" wrap="square" lIns="91425" tIns="45700" rIns="91425" bIns="45700" anchor="t" anchorCtr="0">
            <a:normAutofit/>
          </a:bodyPr>
          <a:lstStyle>
            <a:lvl1pPr marL="457200" marR="0" lvl="0" indent="-922020" algn="l" rtl="0">
              <a:lnSpc>
                <a:spcPct val="90000"/>
              </a:lnSpc>
              <a:spcBef>
                <a:spcPts val="3900"/>
              </a:spcBef>
              <a:spcAft>
                <a:spcPts val="0"/>
              </a:spcAft>
              <a:buClr>
                <a:schemeClr val="dk1"/>
              </a:buClr>
              <a:buSzPts val="10920"/>
              <a:buFont typeface="Arial"/>
              <a:buChar char="•"/>
              <a:defRPr sz="10920" b="0" i="0" u="none" strike="noStrike" cap="none">
                <a:solidFill>
                  <a:schemeClr val="dk1"/>
                </a:solidFill>
                <a:latin typeface="Calibri"/>
                <a:ea typeface="Calibri"/>
                <a:cs typeface="Calibri"/>
                <a:sym typeface="Calibri"/>
              </a:defRPr>
            </a:lvl1pPr>
            <a:lvl2pPr marL="914400" marR="0" lvl="1" indent="-822960" algn="l" rtl="0">
              <a:lnSpc>
                <a:spcPct val="90000"/>
              </a:lnSpc>
              <a:spcBef>
                <a:spcPts val="1950"/>
              </a:spcBef>
              <a:spcAft>
                <a:spcPts val="0"/>
              </a:spcAft>
              <a:buClr>
                <a:schemeClr val="dk1"/>
              </a:buClr>
              <a:buSzPts val="9360"/>
              <a:buFont typeface="Arial"/>
              <a:buChar char="•"/>
              <a:defRPr sz="9360" b="0" i="0" u="none" strike="noStrike" cap="none">
                <a:solidFill>
                  <a:schemeClr val="dk1"/>
                </a:solidFill>
                <a:latin typeface="Calibri"/>
                <a:ea typeface="Calibri"/>
                <a:cs typeface="Calibri"/>
                <a:sym typeface="Calibri"/>
              </a:defRPr>
            </a:lvl2pPr>
            <a:lvl3pPr marL="1371600" marR="0" lvl="2" indent="-723900" algn="l" rtl="0">
              <a:lnSpc>
                <a:spcPct val="90000"/>
              </a:lnSpc>
              <a:spcBef>
                <a:spcPts val="1950"/>
              </a:spcBef>
              <a:spcAft>
                <a:spcPts val="0"/>
              </a:spcAft>
              <a:buClr>
                <a:schemeClr val="dk1"/>
              </a:buClr>
              <a:buSzPts val="7800"/>
              <a:buFont typeface="Arial"/>
              <a:buChar char="•"/>
              <a:defRPr sz="7800" b="0" i="0" u="none" strike="noStrike" cap="none">
                <a:solidFill>
                  <a:schemeClr val="dk1"/>
                </a:solidFill>
                <a:latin typeface="Calibri"/>
                <a:ea typeface="Calibri"/>
                <a:cs typeface="Calibri"/>
                <a:sym typeface="Calibri"/>
              </a:defRPr>
            </a:lvl3pPr>
            <a:lvl4pPr marL="1828800" marR="0" lvl="3" indent="-674370" algn="l" rtl="0">
              <a:lnSpc>
                <a:spcPct val="90000"/>
              </a:lnSpc>
              <a:spcBef>
                <a:spcPts val="1950"/>
              </a:spcBef>
              <a:spcAft>
                <a:spcPts val="0"/>
              </a:spcAft>
              <a:buClr>
                <a:schemeClr val="dk1"/>
              </a:buClr>
              <a:buSzPts val="7020"/>
              <a:buFont typeface="Arial"/>
              <a:buChar char="•"/>
              <a:defRPr sz="7019" b="0" i="0" u="none" strike="noStrike" cap="none">
                <a:solidFill>
                  <a:schemeClr val="dk1"/>
                </a:solidFill>
                <a:latin typeface="Calibri"/>
                <a:ea typeface="Calibri"/>
                <a:cs typeface="Calibri"/>
                <a:sym typeface="Calibri"/>
              </a:defRPr>
            </a:lvl4pPr>
            <a:lvl5pPr marL="2286000" marR="0" lvl="4" indent="-674370" algn="l" rtl="0">
              <a:lnSpc>
                <a:spcPct val="90000"/>
              </a:lnSpc>
              <a:spcBef>
                <a:spcPts val="1950"/>
              </a:spcBef>
              <a:spcAft>
                <a:spcPts val="0"/>
              </a:spcAft>
              <a:buClr>
                <a:schemeClr val="dk1"/>
              </a:buClr>
              <a:buSzPts val="7020"/>
              <a:buFont typeface="Arial"/>
              <a:buChar char="•"/>
              <a:defRPr sz="7019" b="0" i="0" u="none" strike="noStrike" cap="none">
                <a:solidFill>
                  <a:schemeClr val="dk1"/>
                </a:solidFill>
                <a:latin typeface="Calibri"/>
                <a:ea typeface="Calibri"/>
                <a:cs typeface="Calibri"/>
                <a:sym typeface="Calibri"/>
              </a:defRPr>
            </a:lvl5pPr>
            <a:lvl6pPr marL="2743200" marR="0" lvl="5" indent="-674370" algn="l" rtl="0">
              <a:lnSpc>
                <a:spcPct val="90000"/>
              </a:lnSpc>
              <a:spcBef>
                <a:spcPts val="1950"/>
              </a:spcBef>
              <a:spcAft>
                <a:spcPts val="0"/>
              </a:spcAft>
              <a:buClr>
                <a:schemeClr val="dk1"/>
              </a:buClr>
              <a:buSzPts val="7020"/>
              <a:buFont typeface="Arial"/>
              <a:buChar char="•"/>
              <a:defRPr sz="7019" b="0" i="0" u="none" strike="noStrike" cap="none">
                <a:solidFill>
                  <a:schemeClr val="dk1"/>
                </a:solidFill>
                <a:latin typeface="Calibri"/>
                <a:ea typeface="Calibri"/>
                <a:cs typeface="Calibri"/>
                <a:sym typeface="Calibri"/>
              </a:defRPr>
            </a:lvl6pPr>
            <a:lvl7pPr marL="3200400" marR="0" lvl="6" indent="-674370" algn="l" rtl="0">
              <a:lnSpc>
                <a:spcPct val="90000"/>
              </a:lnSpc>
              <a:spcBef>
                <a:spcPts val="1950"/>
              </a:spcBef>
              <a:spcAft>
                <a:spcPts val="0"/>
              </a:spcAft>
              <a:buClr>
                <a:schemeClr val="dk1"/>
              </a:buClr>
              <a:buSzPts val="7020"/>
              <a:buFont typeface="Arial"/>
              <a:buChar char="•"/>
              <a:defRPr sz="7019" b="0" i="0" u="none" strike="noStrike" cap="none">
                <a:solidFill>
                  <a:schemeClr val="dk1"/>
                </a:solidFill>
                <a:latin typeface="Calibri"/>
                <a:ea typeface="Calibri"/>
                <a:cs typeface="Calibri"/>
                <a:sym typeface="Calibri"/>
              </a:defRPr>
            </a:lvl7pPr>
            <a:lvl8pPr marL="3657600" marR="0" lvl="7" indent="-674370" algn="l" rtl="0">
              <a:lnSpc>
                <a:spcPct val="90000"/>
              </a:lnSpc>
              <a:spcBef>
                <a:spcPts val="1950"/>
              </a:spcBef>
              <a:spcAft>
                <a:spcPts val="0"/>
              </a:spcAft>
              <a:buClr>
                <a:schemeClr val="dk1"/>
              </a:buClr>
              <a:buSzPts val="7020"/>
              <a:buFont typeface="Arial"/>
              <a:buChar char="•"/>
              <a:defRPr sz="7019" b="0" i="0" u="none" strike="noStrike" cap="none">
                <a:solidFill>
                  <a:schemeClr val="dk1"/>
                </a:solidFill>
                <a:latin typeface="Calibri"/>
                <a:ea typeface="Calibri"/>
                <a:cs typeface="Calibri"/>
                <a:sym typeface="Calibri"/>
              </a:defRPr>
            </a:lvl8pPr>
            <a:lvl9pPr marL="4114800" marR="0" lvl="8" indent="-674370" algn="l" rtl="0">
              <a:lnSpc>
                <a:spcPct val="90000"/>
              </a:lnSpc>
              <a:spcBef>
                <a:spcPts val="1950"/>
              </a:spcBef>
              <a:spcAft>
                <a:spcPts val="0"/>
              </a:spcAft>
              <a:buClr>
                <a:schemeClr val="dk1"/>
              </a:buClr>
              <a:buSzPts val="7020"/>
              <a:buFont typeface="Arial"/>
              <a:buChar char="•"/>
              <a:defRPr sz="7019"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3017520" y="30510487"/>
            <a:ext cx="9875520" cy="17526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432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14538960" y="30510487"/>
            <a:ext cx="14813280" cy="17526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32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16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30998160" y="30510487"/>
            <a:ext cx="9875520" cy="17526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4680"/>
              <a:buFont typeface="Arial"/>
              <a:buNone/>
              <a:defRPr sz="432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9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esd.whs.mil/Portals/54/Documents/DD/issuances/dodi/640011p.pdf" TargetMode="External"/><Relationship Id="rId13" Type="http://schemas.openxmlformats.org/officeDocument/2006/relationships/image" Target="../media/image8.png"/><Relationship Id="rId3" Type="http://schemas.openxmlformats.org/officeDocument/2006/relationships/image" Target="../media/image1.emf"/><Relationship Id="rId7" Type="http://schemas.openxmlformats.org/officeDocument/2006/relationships/image" Target="../media/image5.png"/><Relationship Id="rId12" Type="http://schemas.openxmlformats.org/officeDocument/2006/relationships/image" Target="../media/image7.emf"/><Relationship Id="rId2" Type="http://schemas.openxmlformats.org/officeDocument/2006/relationships/notesSlide" Target="../notesSlides/notesSlide1.xml"/><Relationship Id="rId16"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6.emf"/><Relationship Id="rId5" Type="http://schemas.openxmlformats.org/officeDocument/2006/relationships/image" Target="../media/image3.png"/><Relationship Id="rId15" Type="http://schemas.openxmlformats.org/officeDocument/2006/relationships/image" Target="../media/image10.emf"/><Relationship Id="rId10" Type="http://schemas.openxmlformats.org/officeDocument/2006/relationships/hyperlink" Target="https://doi.org/10.1080/08995605.2021.1968289" TargetMode="External"/><Relationship Id="rId4" Type="http://schemas.openxmlformats.org/officeDocument/2006/relationships/image" Target="../media/image2.png"/><Relationship Id="rId9" Type="http://schemas.openxmlformats.org/officeDocument/2006/relationships/hyperlink" Target="https://armypubs.army.mil/epubs/DR_pubs/DR_a/ARN45919-ALARACT_0092026-000-WEB-1.pdf" TargetMode="External"/><Relationship Id="rId1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a:extLst>
            <a:ext uri="{FF2B5EF4-FFF2-40B4-BE49-F238E27FC236}">
              <a16:creationId xmlns:a16="http://schemas.microsoft.com/office/drawing/2014/main" id="{259692BB-9ECF-6CA9-5323-90C54FD73A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0A68D1F-F983-E11D-2D41-F8E9305CB52F}"/>
              </a:ext>
            </a:extLst>
          </p:cNvPr>
          <p:cNvSpPr txBox="1"/>
          <p:nvPr/>
        </p:nvSpPr>
        <p:spPr>
          <a:xfrm>
            <a:off x="6223180" y="9675850"/>
            <a:ext cx="8469981" cy="4267258"/>
          </a:xfrm>
          <a:prstGeom prst="rect">
            <a:avLst/>
          </a:prstGeom>
          <a:noFill/>
        </p:spPr>
        <p:txBody>
          <a:bodyPr wrap="square" rtlCol="0">
            <a:spAutoFit/>
          </a:bodyPr>
          <a:lstStyle/>
          <a:p>
            <a:pPr>
              <a:lnSpc>
                <a:spcPct val="114000"/>
              </a:lnSpc>
            </a:pPr>
            <a:r>
              <a:rPr lang="en-US" sz="2400" dirty="0">
                <a:highlight>
                  <a:srgbClr val="FFFFFF"/>
                </a:highlight>
              </a:rPr>
              <a:t>by local stakeholders.³ Although prevention concepts are incorporated into formal Army BH courses, a non-standardized curriculum prepares ARNG and USAR BHOs to execute prevention-focused duties in deployed environments, leaving providers ill-prepared to respond to the heightened demands of future large-scale combat operations (LSCO). This training gap may reduce BHO’s preparedness to implement primary prevention strategies to </a:t>
            </a:r>
            <a:r>
              <a:rPr lang="en-US" sz="2400" dirty="0"/>
              <a:t>support Soldier health, readiness, and operational effectiveness in the deployed environment.</a:t>
            </a:r>
          </a:p>
        </p:txBody>
      </p:sp>
      <p:pic>
        <p:nvPicPr>
          <p:cNvPr id="3" name="Picture 2">
            <a:extLst>
              <a:ext uri="{FF2B5EF4-FFF2-40B4-BE49-F238E27FC236}">
                <a16:creationId xmlns:a16="http://schemas.microsoft.com/office/drawing/2014/main" id="{9AADF7BB-99C2-214B-6AC6-DA8ED92D233E}"/>
              </a:ext>
            </a:extLst>
          </p:cNvPr>
          <p:cNvPicPr>
            <a:picLocks noChangeAspect="1"/>
          </p:cNvPicPr>
          <p:nvPr/>
        </p:nvPicPr>
        <p:blipFill>
          <a:blip r:embed="rId3"/>
          <a:srcRect l="12882" t="2263" r="14782" b="3796"/>
          <a:stretch>
            <a:fillRect/>
          </a:stretch>
        </p:blipFill>
        <p:spPr>
          <a:xfrm>
            <a:off x="505299" y="9799099"/>
            <a:ext cx="5485039" cy="4280530"/>
          </a:xfrm>
          <a:prstGeom prst="rect">
            <a:avLst/>
          </a:prstGeom>
        </p:spPr>
      </p:pic>
      <p:sp>
        <p:nvSpPr>
          <p:cNvPr id="88" name="Google Shape;88;p1">
            <a:extLst>
              <a:ext uri="{FF2B5EF4-FFF2-40B4-BE49-F238E27FC236}">
                <a16:creationId xmlns:a16="http://schemas.microsoft.com/office/drawing/2014/main" id="{9271B8DB-C615-B92A-AEAE-1CBE35F9CCE3}"/>
              </a:ext>
            </a:extLst>
          </p:cNvPr>
          <p:cNvSpPr/>
          <p:nvPr/>
        </p:nvSpPr>
        <p:spPr>
          <a:xfrm>
            <a:off x="0" y="-1"/>
            <a:ext cx="43891200" cy="5258620"/>
          </a:xfrm>
          <a:prstGeom prst="rect">
            <a:avLst/>
          </a:prstGeom>
          <a:solidFill>
            <a:srgbClr val="375623"/>
          </a:solidFill>
          <a:ln>
            <a:noFill/>
          </a:ln>
        </p:spPr>
        <p:txBody>
          <a:bodyPr spcFirstLastPara="1" wrap="square" lIns="84392" tIns="42185" rIns="84392" bIns="42185" anchor="ctr" anchorCtr="0">
            <a:noAutofit/>
          </a:bodyPr>
          <a:lstStyle/>
          <a:p>
            <a:pPr algn="ctr">
              <a:buSzPts val="2340"/>
            </a:pPr>
            <a:endParaRPr sz="2160">
              <a:solidFill>
                <a:srgbClr val="EAF2F5"/>
              </a:solidFill>
              <a:latin typeface="Calibri"/>
              <a:ea typeface="Calibri"/>
              <a:cs typeface="Calibri"/>
              <a:sym typeface="Calibri"/>
            </a:endParaRPr>
          </a:p>
        </p:txBody>
      </p:sp>
      <p:sp>
        <p:nvSpPr>
          <p:cNvPr id="89" name="Google Shape;89;p1">
            <a:extLst>
              <a:ext uri="{FF2B5EF4-FFF2-40B4-BE49-F238E27FC236}">
                <a16:creationId xmlns:a16="http://schemas.microsoft.com/office/drawing/2014/main" id="{3B58CB57-4E29-A6E1-2EF8-BF67E6752095}"/>
              </a:ext>
            </a:extLst>
          </p:cNvPr>
          <p:cNvSpPr txBox="1"/>
          <p:nvPr/>
        </p:nvSpPr>
        <p:spPr>
          <a:xfrm>
            <a:off x="11678004" y="728528"/>
            <a:ext cx="20836246" cy="2386593"/>
          </a:xfrm>
          <a:prstGeom prst="rect">
            <a:avLst/>
          </a:prstGeom>
          <a:noFill/>
          <a:ln>
            <a:noFill/>
          </a:ln>
        </p:spPr>
        <p:txBody>
          <a:bodyPr spcFirstLastPara="1" wrap="square" lIns="84392" tIns="42185" rIns="84392" bIns="42185" anchor="t" anchorCtr="0">
            <a:spAutoFit/>
          </a:bodyPr>
          <a:lstStyle/>
          <a:p>
            <a:pPr algn="ctr"/>
            <a:r>
              <a:rPr lang="en-US" sz="4985" b="1" dirty="0">
                <a:solidFill>
                  <a:schemeClr val="lt1"/>
                </a:solidFill>
              </a:rPr>
              <a:t>Primary Prevention Training Gaps Among Deploying National Guard and Reserve Behavioral Health Officers: </a:t>
            </a:r>
            <a:endParaRPr sz="1292" dirty="0"/>
          </a:p>
          <a:p>
            <a:pPr algn="ctr"/>
            <a:r>
              <a:rPr lang="en-US" sz="4985" b="1" dirty="0">
                <a:solidFill>
                  <a:schemeClr val="lt1"/>
                </a:solidFill>
              </a:rPr>
              <a:t>Implications for Readiness </a:t>
            </a:r>
            <a:endParaRPr sz="4985" dirty="0">
              <a:solidFill>
                <a:schemeClr val="lt1"/>
              </a:solidFill>
            </a:endParaRPr>
          </a:p>
        </p:txBody>
      </p:sp>
      <p:grpSp>
        <p:nvGrpSpPr>
          <p:cNvPr id="90" name="Google Shape;90;p1">
            <a:extLst>
              <a:ext uri="{FF2B5EF4-FFF2-40B4-BE49-F238E27FC236}">
                <a16:creationId xmlns:a16="http://schemas.microsoft.com/office/drawing/2014/main" id="{E98D168C-92CE-F20D-6C4B-8662C1F7E7CF}"/>
              </a:ext>
            </a:extLst>
          </p:cNvPr>
          <p:cNvGrpSpPr/>
          <p:nvPr/>
        </p:nvGrpSpPr>
        <p:grpSpPr>
          <a:xfrm>
            <a:off x="9086821" y="3395702"/>
            <a:ext cx="26007202" cy="1162211"/>
            <a:chOff x="9204222" y="2437036"/>
            <a:chExt cx="18144300" cy="781978"/>
          </a:xfrm>
        </p:grpSpPr>
        <p:sp>
          <p:nvSpPr>
            <p:cNvPr id="91" name="Google Shape;91;p1">
              <a:extLst>
                <a:ext uri="{FF2B5EF4-FFF2-40B4-BE49-F238E27FC236}">
                  <a16:creationId xmlns:a16="http://schemas.microsoft.com/office/drawing/2014/main" id="{0A4BFD5A-5DCB-30BA-D371-D01A35B5571F}"/>
                </a:ext>
              </a:extLst>
            </p:cNvPr>
            <p:cNvSpPr txBox="1"/>
            <p:nvPr/>
          </p:nvSpPr>
          <p:spPr>
            <a:xfrm>
              <a:off x="9772954" y="2437036"/>
              <a:ext cx="17014800" cy="435033"/>
            </a:xfrm>
            <a:prstGeom prst="rect">
              <a:avLst/>
            </a:prstGeom>
            <a:noFill/>
            <a:ln>
              <a:noFill/>
            </a:ln>
          </p:spPr>
          <p:txBody>
            <a:bodyPr spcFirstLastPara="1" wrap="square" lIns="84392" tIns="42185" rIns="84392" bIns="42185" anchor="t" anchorCtr="0">
              <a:spAutoFit/>
            </a:bodyPr>
            <a:lstStyle/>
            <a:p>
              <a:pPr algn="ctr">
                <a:lnSpc>
                  <a:spcPct val="114000"/>
                </a:lnSpc>
                <a:buSzPts val="3200"/>
              </a:pPr>
              <a:r>
                <a:rPr lang="en-US" sz="3200" dirty="0">
                  <a:solidFill>
                    <a:srgbClr val="EAF2F5"/>
                  </a:solidFill>
                </a:rPr>
                <a:t>MAJ Jennifer Nevers, MSW;</a:t>
              </a:r>
              <a:r>
                <a:rPr lang="en-US" sz="3200" baseline="30000" dirty="0">
                  <a:solidFill>
                    <a:srgbClr val="EAF2F5"/>
                  </a:solidFill>
                </a:rPr>
                <a:t>1</a:t>
              </a:r>
              <a:r>
                <a:rPr lang="en-US" sz="3200" dirty="0">
                  <a:solidFill>
                    <a:srgbClr val="EAF2F5"/>
                  </a:solidFill>
                </a:rPr>
                <a:t> MAJ Staci Molinar, DSc;</a:t>
              </a:r>
              <a:r>
                <a:rPr lang="en-US" sz="3200" baseline="30000" dirty="0">
                  <a:solidFill>
                    <a:srgbClr val="EAF2F5"/>
                  </a:solidFill>
                </a:rPr>
                <a:t>2</a:t>
              </a:r>
              <a:r>
                <a:rPr lang="en-US" sz="3200" dirty="0">
                  <a:solidFill>
                    <a:srgbClr val="EAF2F5"/>
                  </a:solidFill>
                </a:rPr>
                <a:t> </a:t>
              </a:r>
              <a:endParaRPr sz="3200" baseline="30000" dirty="0">
                <a:solidFill>
                  <a:srgbClr val="EAF2F5"/>
                </a:solidFill>
              </a:endParaRPr>
            </a:p>
          </p:txBody>
        </p:sp>
        <p:sp>
          <p:nvSpPr>
            <p:cNvPr id="92" name="Google Shape;92;p1">
              <a:extLst>
                <a:ext uri="{FF2B5EF4-FFF2-40B4-BE49-F238E27FC236}">
                  <a16:creationId xmlns:a16="http://schemas.microsoft.com/office/drawing/2014/main" id="{E9417794-039C-3B65-636E-6D62FBD21CBC}"/>
                </a:ext>
              </a:extLst>
            </p:cNvPr>
            <p:cNvSpPr txBox="1"/>
            <p:nvPr/>
          </p:nvSpPr>
          <p:spPr>
            <a:xfrm>
              <a:off x="9204222" y="2925618"/>
              <a:ext cx="18144300" cy="293396"/>
            </a:xfrm>
            <a:prstGeom prst="rect">
              <a:avLst/>
            </a:prstGeom>
            <a:noFill/>
            <a:ln>
              <a:noFill/>
            </a:ln>
          </p:spPr>
          <p:txBody>
            <a:bodyPr spcFirstLastPara="1" wrap="square" lIns="84392" tIns="42185" rIns="84392" bIns="42185" anchor="t" anchorCtr="0">
              <a:spAutoFit/>
            </a:bodyPr>
            <a:lstStyle/>
            <a:p>
              <a:pPr algn="ctr">
                <a:lnSpc>
                  <a:spcPct val="114000"/>
                </a:lnSpc>
                <a:buSzPts val="1100"/>
              </a:pPr>
              <a:r>
                <a:rPr lang="en-US" sz="2000" baseline="30000" dirty="0">
                  <a:solidFill>
                    <a:srgbClr val="EAF2F5"/>
                  </a:solidFill>
                </a:rPr>
                <a:t>1</a:t>
              </a:r>
              <a:r>
                <a:rPr lang="en-US" sz="2000" dirty="0">
                  <a:solidFill>
                    <a:srgbClr val="EAF2F5"/>
                  </a:solidFill>
                </a:rPr>
                <a:t>Indiana Army National Guard; </a:t>
              </a:r>
              <a:r>
                <a:rPr lang="en-US" sz="2000" baseline="30000" dirty="0">
                  <a:solidFill>
                    <a:srgbClr val="EAF2F5"/>
                  </a:solidFill>
                </a:rPr>
                <a:t>2</a:t>
              </a:r>
              <a:r>
                <a:rPr lang="en-US" sz="2000" dirty="0">
                  <a:solidFill>
                    <a:srgbClr val="EAF2F5"/>
                  </a:solidFill>
                </a:rPr>
                <a:t>United States Army Reserve </a:t>
              </a:r>
              <a:endParaRPr sz="2000" dirty="0"/>
            </a:p>
          </p:txBody>
        </p:sp>
      </p:grpSp>
      <p:grpSp>
        <p:nvGrpSpPr>
          <p:cNvPr id="93" name="Google Shape;93;p1">
            <a:extLst>
              <a:ext uri="{FF2B5EF4-FFF2-40B4-BE49-F238E27FC236}">
                <a16:creationId xmlns:a16="http://schemas.microsoft.com/office/drawing/2014/main" id="{DD1EF6FC-85CE-768B-6EED-936408A584A2}"/>
              </a:ext>
            </a:extLst>
          </p:cNvPr>
          <p:cNvGrpSpPr/>
          <p:nvPr/>
        </p:nvGrpSpPr>
        <p:grpSpPr>
          <a:xfrm>
            <a:off x="755269" y="5374002"/>
            <a:ext cx="13920764" cy="4425097"/>
            <a:chOff x="658439" y="7100775"/>
            <a:chExt cx="8175333" cy="4872298"/>
          </a:xfrm>
        </p:grpSpPr>
        <p:sp>
          <p:nvSpPr>
            <p:cNvPr id="94" name="Google Shape;94;p1">
              <a:extLst>
                <a:ext uri="{FF2B5EF4-FFF2-40B4-BE49-F238E27FC236}">
                  <a16:creationId xmlns:a16="http://schemas.microsoft.com/office/drawing/2014/main" id="{6C72F0CC-320E-50D2-7BE7-A587B9181E6F}"/>
                </a:ext>
              </a:extLst>
            </p:cNvPr>
            <p:cNvSpPr txBox="1"/>
            <p:nvPr/>
          </p:nvSpPr>
          <p:spPr>
            <a:xfrm>
              <a:off x="658439" y="8138028"/>
              <a:ext cx="8175333" cy="3835045"/>
            </a:xfrm>
            <a:prstGeom prst="rect">
              <a:avLst/>
            </a:prstGeom>
            <a:noFill/>
            <a:ln>
              <a:noFill/>
            </a:ln>
          </p:spPr>
          <p:txBody>
            <a:bodyPr spcFirstLastPara="1" wrap="square" lIns="84392" tIns="42185" rIns="84392" bIns="42185" anchor="t" anchorCtr="0">
              <a:spAutoFit/>
            </a:bodyPr>
            <a:lstStyle/>
            <a:p>
              <a:pPr>
                <a:lnSpc>
                  <a:spcPct val="115000"/>
                </a:lnSpc>
              </a:pPr>
              <a:r>
                <a:rPr lang="en-US" sz="2400" dirty="0"/>
                <a:t>Primary prevention is a core competency of the Army Behavioral Health (BH) mission and is essential to sustaining force readiness.</a:t>
              </a:r>
              <a:r>
                <a:rPr lang="en-US" sz="2400" baseline="30000" dirty="0"/>
                <a:t>1</a:t>
              </a:r>
              <a:r>
                <a:rPr lang="en-US" sz="2400" dirty="0"/>
                <a:t> A 2025 snapshot of the Central Command (CENTCOM) area of responsibility found that approximately 73% of Behavioral Health Officers (BHOs) were from the Army Reserve (USAR) or Army National Guard (ARNG), many of whom reported having primary clinical civilian positions in which prevention activities are less emphasized or absent. 2026 ALARACT guidance directs that 50% of BH efforts should focus on non-clinical force health protection, including prevention activities.</a:t>
              </a:r>
              <a:r>
                <a:rPr lang="en-US" sz="2400" baseline="30000" dirty="0"/>
                <a:t>2 </a:t>
              </a:r>
              <a:r>
                <a:rPr lang="en-US" baseline="30000" dirty="0"/>
                <a:t> </a:t>
              </a:r>
              <a:r>
                <a:rPr lang="en-US" sz="2400" dirty="0"/>
                <a:t>A 2024 scoping review found the majority of Combat Operational Stress Control programs focused on selective prevention over </a:t>
              </a:r>
              <a:r>
                <a:rPr lang="en-US" sz="2400" dirty="0">
                  <a:highlight>
                    <a:srgbClr val="FFFFFF"/>
                  </a:highlight>
                </a:rPr>
                <a:t>universal prevention, with priorities largely shaped</a:t>
              </a:r>
              <a:endParaRPr sz="2400" dirty="0">
                <a:solidFill>
                  <a:srgbClr val="FF0000"/>
                </a:solidFill>
              </a:endParaRPr>
            </a:p>
          </p:txBody>
        </p:sp>
        <p:sp>
          <p:nvSpPr>
            <p:cNvPr id="95" name="Google Shape;95;p1">
              <a:extLst>
                <a:ext uri="{FF2B5EF4-FFF2-40B4-BE49-F238E27FC236}">
                  <a16:creationId xmlns:a16="http://schemas.microsoft.com/office/drawing/2014/main" id="{1597BD06-BF73-AED0-FC51-C2CD817B9500}"/>
                </a:ext>
              </a:extLst>
            </p:cNvPr>
            <p:cNvSpPr txBox="1"/>
            <p:nvPr/>
          </p:nvSpPr>
          <p:spPr>
            <a:xfrm>
              <a:off x="658439" y="7100775"/>
              <a:ext cx="8175333" cy="1001381"/>
            </a:xfrm>
            <a:prstGeom prst="rect">
              <a:avLst/>
            </a:prstGeom>
            <a:solidFill>
              <a:srgbClr val="C4E0B2"/>
            </a:solidFill>
            <a:ln>
              <a:noFill/>
            </a:ln>
          </p:spPr>
          <p:txBody>
            <a:bodyPr spcFirstLastPara="1" wrap="square" lIns="90023" tIns="45000" rIns="90023" bIns="45000" anchor="ctr" anchorCtr="0">
              <a:noAutofit/>
            </a:bodyPr>
            <a:lstStyle/>
            <a:p>
              <a:pPr algn="ctr">
                <a:buSzPts val="3600"/>
              </a:pPr>
              <a:r>
                <a:rPr lang="en-US" sz="3323" b="1">
                  <a:solidFill>
                    <a:schemeClr val="dk1"/>
                  </a:solidFill>
                </a:rPr>
                <a:t>BACKGROUND</a:t>
              </a:r>
              <a:endParaRPr sz="1292">
                <a:solidFill>
                  <a:schemeClr val="dk1"/>
                </a:solidFill>
              </a:endParaRPr>
            </a:p>
          </p:txBody>
        </p:sp>
      </p:grpSp>
      <p:sp>
        <p:nvSpPr>
          <p:cNvPr id="96" name="Google Shape;96;p1">
            <a:extLst>
              <a:ext uri="{FF2B5EF4-FFF2-40B4-BE49-F238E27FC236}">
                <a16:creationId xmlns:a16="http://schemas.microsoft.com/office/drawing/2014/main" id="{472646E6-C16A-6892-A4C7-4BED91762FA2}"/>
              </a:ext>
            </a:extLst>
          </p:cNvPr>
          <p:cNvSpPr txBox="1"/>
          <p:nvPr/>
        </p:nvSpPr>
        <p:spPr>
          <a:xfrm>
            <a:off x="755269" y="31699610"/>
            <a:ext cx="31813451" cy="749863"/>
          </a:xfrm>
          <a:prstGeom prst="rect">
            <a:avLst/>
          </a:prstGeom>
          <a:noFill/>
          <a:ln w="9525" cap="flat" cmpd="sng">
            <a:solidFill>
              <a:srgbClr val="A5A5A5"/>
            </a:solidFill>
            <a:prstDash val="solid"/>
            <a:round/>
            <a:headEnd type="none" w="sm" len="sm"/>
            <a:tailEnd type="none" w="sm" len="sm"/>
          </a:ln>
        </p:spPr>
        <p:txBody>
          <a:bodyPr spcFirstLastPara="1" wrap="square" lIns="84392" tIns="42185" rIns="84392" bIns="42185" anchor="t" anchorCtr="0">
            <a:spAutoFit/>
          </a:bodyPr>
          <a:lstStyle/>
          <a:p>
            <a:pPr algn="ctr">
              <a:lnSpc>
                <a:spcPct val="117000"/>
              </a:lnSpc>
              <a:buSzPts val="2000"/>
            </a:pPr>
            <a:r>
              <a:rPr lang="en-US" sz="1846" b="1" dirty="0">
                <a:solidFill>
                  <a:schemeClr val="dk1"/>
                </a:solidFill>
              </a:rPr>
              <a:t>Disclaimer:</a:t>
            </a:r>
            <a:r>
              <a:rPr lang="en-US" sz="1846" dirty="0">
                <a:solidFill>
                  <a:schemeClr val="dk1"/>
                </a:solidFill>
              </a:rPr>
              <a:t> The opinions and assertions expressed herein are those of the authors and do not reflect the official policy or position of the Indiana Army National Guard, United States Army Reserve, the Department of War, and/or the United States Government. The authors have no conflicts of interest to disclose. References available upon request. </a:t>
            </a:r>
            <a:r>
              <a:rPr lang="en-US" sz="1846" b="1" dirty="0">
                <a:solidFill>
                  <a:schemeClr val="dk1"/>
                </a:solidFill>
              </a:rPr>
              <a:t>Corresponding Author: </a:t>
            </a:r>
            <a:r>
              <a:rPr lang="en-US" sz="1846" dirty="0">
                <a:solidFill>
                  <a:schemeClr val="dk1"/>
                </a:solidFill>
              </a:rPr>
              <a:t>jennifer.j.nevers.mil@army.mil</a:t>
            </a:r>
            <a:endParaRPr sz="1292" dirty="0">
              <a:solidFill>
                <a:schemeClr val="dk1"/>
              </a:solidFill>
            </a:endParaRPr>
          </a:p>
        </p:txBody>
      </p:sp>
      <p:grpSp>
        <p:nvGrpSpPr>
          <p:cNvPr id="97" name="Google Shape;97;p1">
            <a:extLst>
              <a:ext uri="{FF2B5EF4-FFF2-40B4-BE49-F238E27FC236}">
                <a16:creationId xmlns:a16="http://schemas.microsoft.com/office/drawing/2014/main" id="{FF1221BD-262D-ABE1-4C39-A8C4F7DB2326}"/>
              </a:ext>
            </a:extLst>
          </p:cNvPr>
          <p:cNvGrpSpPr/>
          <p:nvPr/>
        </p:nvGrpSpPr>
        <p:grpSpPr>
          <a:xfrm>
            <a:off x="28970666" y="10130037"/>
            <a:ext cx="13955025" cy="4318651"/>
            <a:chOff x="1201922" y="8546837"/>
            <a:chExt cx="11340934" cy="4573585"/>
          </a:xfrm>
        </p:grpSpPr>
        <p:sp>
          <p:nvSpPr>
            <p:cNvPr id="98" name="Google Shape;98;p1">
              <a:extLst>
                <a:ext uri="{FF2B5EF4-FFF2-40B4-BE49-F238E27FC236}">
                  <a16:creationId xmlns:a16="http://schemas.microsoft.com/office/drawing/2014/main" id="{531FDDE9-2E75-0224-D4C4-8C30F006F595}"/>
                </a:ext>
              </a:extLst>
            </p:cNvPr>
            <p:cNvSpPr txBox="1"/>
            <p:nvPr/>
          </p:nvSpPr>
          <p:spPr>
            <a:xfrm>
              <a:off x="1201922" y="9509994"/>
              <a:ext cx="11340934" cy="3610428"/>
            </a:xfrm>
            <a:prstGeom prst="rect">
              <a:avLst/>
            </a:prstGeom>
            <a:noFill/>
            <a:ln>
              <a:noFill/>
            </a:ln>
          </p:spPr>
          <p:txBody>
            <a:bodyPr spcFirstLastPara="1" wrap="square" lIns="84392" tIns="42185" rIns="84392" bIns="42185" anchor="t" anchorCtr="0">
              <a:spAutoFit/>
            </a:bodyPr>
            <a:lstStyle/>
            <a:p>
              <a:pPr>
                <a:buSzPct val="150000"/>
              </a:pPr>
              <a:r>
                <a:rPr lang="en-US" sz="2400" dirty="0">
                  <a:highlight>
                    <a:srgbClr val="FFFFFF"/>
                  </a:highlight>
                </a:rPr>
                <a:t>Although prevention concepts are incorporated into formal Army BH courses, access to courses is not mandatory for Behavioral Health Officers (BHOs), and their scope of prevention concepts is limited. Findings suggest a growing mismatch between the operational expectations placed on BHOs in deployed environments and the training currently available to support prevention-focused responsibilities. ATRRS data suggest prevention training opportunities are underutilized or insufficiently aligned with USAR and ARNG participation patterns. </a:t>
              </a:r>
              <a:r>
                <a:rPr lang="en-US" sz="2400" dirty="0"/>
                <a:t>Pre-deployment training remains inconsistent, leaving providers insufficiently prepared to meet the heightened demands of future LSCO. </a:t>
              </a:r>
              <a:r>
                <a:rPr lang="en-US" sz="2400" dirty="0">
                  <a:highlight>
                    <a:srgbClr val="FFFFFF"/>
                  </a:highlight>
                </a:rPr>
                <a:t>These findings may indicate barriers related to awareness, accessibility, prioritization, funding, or command support for prevention-focused professional development.</a:t>
              </a:r>
              <a:endParaRPr sz="2400" dirty="0"/>
            </a:p>
          </p:txBody>
        </p:sp>
        <p:sp>
          <p:nvSpPr>
            <p:cNvPr id="99" name="Google Shape;99;p1">
              <a:extLst>
                <a:ext uri="{FF2B5EF4-FFF2-40B4-BE49-F238E27FC236}">
                  <a16:creationId xmlns:a16="http://schemas.microsoft.com/office/drawing/2014/main" id="{349A2A19-2C05-4041-7E69-6D687C49FFE3}"/>
                </a:ext>
              </a:extLst>
            </p:cNvPr>
            <p:cNvSpPr txBox="1"/>
            <p:nvPr/>
          </p:nvSpPr>
          <p:spPr>
            <a:xfrm>
              <a:off x="1201922" y="8546837"/>
              <a:ext cx="11340934" cy="963157"/>
            </a:xfrm>
            <a:prstGeom prst="rect">
              <a:avLst/>
            </a:prstGeom>
            <a:solidFill>
              <a:srgbClr val="C4E0B2"/>
            </a:solidFill>
            <a:ln>
              <a:noFill/>
            </a:ln>
          </p:spPr>
          <p:txBody>
            <a:bodyPr spcFirstLastPara="1" wrap="square" lIns="90023" tIns="45000" rIns="90023" bIns="45000" anchor="ctr" anchorCtr="0">
              <a:noAutofit/>
            </a:bodyPr>
            <a:lstStyle/>
            <a:p>
              <a:pPr algn="ctr">
                <a:buSzPts val="3600"/>
              </a:pPr>
              <a:r>
                <a:rPr lang="en-US" sz="3323" b="1">
                  <a:solidFill>
                    <a:schemeClr val="dk1"/>
                  </a:solidFill>
                </a:rPr>
                <a:t>CONCLUSIONS</a:t>
              </a:r>
              <a:endParaRPr sz="1292">
                <a:solidFill>
                  <a:schemeClr val="dk1"/>
                </a:solidFill>
              </a:endParaRPr>
            </a:p>
          </p:txBody>
        </p:sp>
      </p:grpSp>
      <p:grpSp>
        <p:nvGrpSpPr>
          <p:cNvPr id="100" name="Google Shape;100;p1">
            <a:extLst>
              <a:ext uri="{FF2B5EF4-FFF2-40B4-BE49-F238E27FC236}">
                <a16:creationId xmlns:a16="http://schemas.microsoft.com/office/drawing/2014/main" id="{217F4C50-F867-0294-6607-8B50EB5CF111}"/>
              </a:ext>
            </a:extLst>
          </p:cNvPr>
          <p:cNvGrpSpPr/>
          <p:nvPr/>
        </p:nvGrpSpPr>
        <p:grpSpPr>
          <a:xfrm>
            <a:off x="28970666" y="5437828"/>
            <a:ext cx="13955025" cy="4678550"/>
            <a:chOff x="745883" y="8883301"/>
            <a:chExt cx="9744940" cy="6359288"/>
          </a:xfrm>
        </p:grpSpPr>
        <p:sp>
          <p:nvSpPr>
            <p:cNvPr id="101" name="Google Shape;101;p1">
              <a:extLst>
                <a:ext uri="{FF2B5EF4-FFF2-40B4-BE49-F238E27FC236}">
                  <a16:creationId xmlns:a16="http://schemas.microsoft.com/office/drawing/2014/main" id="{86D6148B-4389-6A9A-8495-CF7077FD7C06}"/>
                </a:ext>
              </a:extLst>
            </p:cNvPr>
            <p:cNvSpPr txBox="1"/>
            <p:nvPr/>
          </p:nvSpPr>
          <p:spPr>
            <a:xfrm>
              <a:off x="745883" y="10106670"/>
              <a:ext cx="9744940" cy="5135919"/>
            </a:xfrm>
            <a:prstGeom prst="rect">
              <a:avLst/>
            </a:prstGeom>
            <a:noFill/>
            <a:ln>
              <a:noFill/>
            </a:ln>
          </p:spPr>
          <p:txBody>
            <a:bodyPr spcFirstLastPara="1" wrap="square" lIns="84392" tIns="42185" rIns="84392" bIns="42185" anchor="t" anchorCtr="0">
              <a:spAutoFit/>
            </a:bodyPr>
            <a:lstStyle/>
            <a:p>
              <a:r>
                <a:rPr lang="en-US" sz="2400" dirty="0"/>
                <a:t>An iterative, multi-phase review was conducted to identify Army training opportunities that support BHO competence and confidence in designing and executing prevention activities. This review included examination of BH doctrine, historical ALARACTS, current BH course offerings, course POI and curricula, and ATRRS data, including seat allocation and utilization for BH courses. Semi-structured interviews were conducted with instructors of select BH courses to determine the extent to which prevention-focused content was incorporated into each course. Course schedules and instructional materials, including PowerPoint presentations, were reviewed to identify the presence and relative amount of prevention-focused content within selected courses (COSC and TEM). A comparative review of the depth and breadth of prevention topics included in the 60-hour IPPW mandatory initial training and COSC/TEM was subsequently conducted. </a:t>
              </a:r>
              <a:endParaRPr sz="2400" dirty="0"/>
            </a:p>
          </p:txBody>
        </p:sp>
        <p:sp>
          <p:nvSpPr>
            <p:cNvPr id="102" name="Google Shape;102;p1">
              <a:extLst>
                <a:ext uri="{FF2B5EF4-FFF2-40B4-BE49-F238E27FC236}">
                  <a16:creationId xmlns:a16="http://schemas.microsoft.com/office/drawing/2014/main" id="{FAF42292-A780-83FD-9108-A98A041C2191}"/>
                </a:ext>
              </a:extLst>
            </p:cNvPr>
            <p:cNvSpPr txBox="1"/>
            <p:nvPr/>
          </p:nvSpPr>
          <p:spPr>
            <a:xfrm>
              <a:off x="745883" y="8883301"/>
              <a:ext cx="9744940" cy="1221454"/>
            </a:xfrm>
            <a:prstGeom prst="rect">
              <a:avLst/>
            </a:prstGeom>
            <a:solidFill>
              <a:srgbClr val="C4E0B2"/>
            </a:solidFill>
            <a:ln>
              <a:noFill/>
            </a:ln>
          </p:spPr>
          <p:txBody>
            <a:bodyPr spcFirstLastPara="1" wrap="square" lIns="90023" tIns="45000" rIns="90023" bIns="45000" anchor="ctr" anchorCtr="0">
              <a:noAutofit/>
            </a:bodyPr>
            <a:lstStyle/>
            <a:p>
              <a:pPr algn="ctr">
                <a:buSzPts val="3600"/>
              </a:pPr>
              <a:r>
                <a:rPr lang="en-US" sz="3323" b="1" dirty="0">
                  <a:solidFill>
                    <a:schemeClr val="dk1"/>
                  </a:solidFill>
                </a:rPr>
                <a:t>METHODS</a:t>
              </a:r>
              <a:endParaRPr sz="1292" dirty="0">
                <a:solidFill>
                  <a:schemeClr val="dk1"/>
                </a:solidFill>
              </a:endParaRPr>
            </a:p>
          </p:txBody>
        </p:sp>
      </p:grpSp>
      <p:grpSp>
        <p:nvGrpSpPr>
          <p:cNvPr id="103" name="Google Shape;103;p1">
            <a:extLst>
              <a:ext uri="{FF2B5EF4-FFF2-40B4-BE49-F238E27FC236}">
                <a16:creationId xmlns:a16="http://schemas.microsoft.com/office/drawing/2014/main" id="{EA457595-A541-34A6-F469-E4A5A89C5BDC}"/>
              </a:ext>
            </a:extLst>
          </p:cNvPr>
          <p:cNvGrpSpPr/>
          <p:nvPr/>
        </p:nvGrpSpPr>
        <p:grpSpPr>
          <a:xfrm>
            <a:off x="28970666" y="14649498"/>
            <a:ext cx="13955023" cy="5216314"/>
            <a:chOff x="3301741" y="7803039"/>
            <a:chExt cx="7109901" cy="5743478"/>
          </a:xfrm>
        </p:grpSpPr>
        <p:sp>
          <p:nvSpPr>
            <p:cNvPr id="104" name="Google Shape;104;p1">
              <a:extLst>
                <a:ext uri="{FF2B5EF4-FFF2-40B4-BE49-F238E27FC236}">
                  <a16:creationId xmlns:a16="http://schemas.microsoft.com/office/drawing/2014/main" id="{6114D762-5528-2504-B004-0D8300A8DFEE}"/>
                </a:ext>
              </a:extLst>
            </p:cNvPr>
            <p:cNvSpPr txBox="1"/>
            <p:nvPr/>
          </p:nvSpPr>
          <p:spPr>
            <a:xfrm>
              <a:off x="3301742" y="8979488"/>
              <a:ext cx="7109900" cy="4567029"/>
            </a:xfrm>
            <a:prstGeom prst="rect">
              <a:avLst/>
            </a:prstGeom>
            <a:noFill/>
            <a:ln>
              <a:noFill/>
            </a:ln>
          </p:spPr>
          <p:txBody>
            <a:bodyPr spcFirstLastPara="1" wrap="square" lIns="84392" tIns="42185" rIns="84392" bIns="42185" anchor="t" anchorCtr="0">
              <a:spAutoFit/>
            </a:bodyPr>
            <a:lstStyle/>
            <a:p>
              <a:pPr marL="527552" indent="-527552">
                <a:buSzPct val="150000"/>
                <a:buFont typeface="Arial"/>
                <a:buChar char="•"/>
              </a:pPr>
              <a:r>
                <a:rPr lang="en-US" sz="2400" dirty="0">
                  <a:highlight>
                    <a:srgbClr val="FFFFFF"/>
                  </a:highlight>
                </a:rPr>
                <a:t>Current literature and operational guidance emphasize the importance of universal and selective prevention initiatives for sustaining force readiness; however, limited research has examined whether ARNG and USAR BHOs receive adequate preparation to execute these responsibilities.</a:t>
              </a:r>
              <a:endParaRPr sz="2400" dirty="0"/>
            </a:p>
            <a:p>
              <a:pPr marL="527552" indent="-527552">
                <a:buSzPct val="150000"/>
                <a:buFont typeface="Arial"/>
                <a:buChar char="•"/>
              </a:pPr>
              <a:r>
                <a:rPr lang="en-US" sz="2400" dirty="0">
                  <a:highlight>
                    <a:srgbClr val="FFFFFF"/>
                  </a:highlight>
                </a:rPr>
                <a:t>ATRRS attendance data alone cannot fully explain barriers commonly experienced. As this project is in the early stages of development, findings should be interpreted as exploratory and hypothesis-generating.</a:t>
              </a:r>
              <a:endParaRPr sz="2400" dirty="0"/>
            </a:p>
            <a:p>
              <a:pPr marL="527552" indent="-527552">
                <a:buSzPct val="150000"/>
                <a:buFont typeface="Arial"/>
                <a:buChar char="•"/>
              </a:pPr>
              <a:r>
                <a:rPr lang="en-US" sz="2400" dirty="0">
                  <a:highlight>
                    <a:srgbClr val="FFFFFF"/>
                  </a:highlight>
                </a:rPr>
                <a:t>Future research should further examine perceived preparedness, operational utilization, and specific barriers to prevention-focused training among USAR and ARNG BHOs through survey and qualitative methodologies.</a:t>
              </a:r>
              <a:endParaRPr sz="2400" dirty="0"/>
            </a:p>
            <a:p>
              <a:pPr marL="527552" indent="-527552">
                <a:buSzPct val="150000"/>
                <a:buFont typeface="Arial"/>
                <a:buChar char="•"/>
              </a:pPr>
              <a:r>
                <a:rPr lang="en-US" sz="2400" dirty="0">
                  <a:highlight>
                    <a:srgbClr val="FFFFFF"/>
                  </a:highlight>
                </a:rPr>
                <a:t>Standardized pre-deployment, prevention-focused competencies and training pathways aligned with current operational requirements are needed, especially for USAR and ARNG BH personnel.</a:t>
              </a:r>
              <a:endParaRPr sz="2400" dirty="0"/>
            </a:p>
          </p:txBody>
        </p:sp>
        <p:sp>
          <p:nvSpPr>
            <p:cNvPr id="105" name="Google Shape;105;p1">
              <a:extLst>
                <a:ext uri="{FF2B5EF4-FFF2-40B4-BE49-F238E27FC236}">
                  <a16:creationId xmlns:a16="http://schemas.microsoft.com/office/drawing/2014/main" id="{3CE6D3D3-DB38-2846-689E-87DEF30410F2}"/>
                </a:ext>
              </a:extLst>
            </p:cNvPr>
            <p:cNvSpPr txBox="1"/>
            <p:nvPr/>
          </p:nvSpPr>
          <p:spPr>
            <a:xfrm>
              <a:off x="3301741" y="7803039"/>
              <a:ext cx="7109901" cy="1076740"/>
            </a:xfrm>
            <a:prstGeom prst="rect">
              <a:avLst/>
            </a:prstGeom>
            <a:solidFill>
              <a:srgbClr val="C4E0B2"/>
            </a:solidFill>
            <a:ln>
              <a:noFill/>
            </a:ln>
          </p:spPr>
          <p:txBody>
            <a:bodyPr spcFirstLastPara="1" wrap="square" lIns="90023" tIns="45000" rIns="90023" bIns="45000" anchor="ctr" anchorCtr="0">
              <a:noAutofit/>
            </a:bodyPr>
            <a:lstStyle/>
            <a:p>
              <a:pPr algn="ctr">
                <a:buSzPts val="3600"/>
              </a:pPr>
              <a:r>
                <a:rPr lang="en-US" sz="3323" b="1" dirty="0">
                  <a:solidFill>
                    <a:schemeClr val="dk1"/>
                  </a:solidFill>
                </a:rPr>
                <a:t>IMPLICATIONS AND FUTURE DIRECTIONS</a:t>
              </a:r>
              <a:endParaRPr sz="1292" dirty="0">
                <a:solidFill>
                  <a:schemeClr val="dk1"/>
                </a:solidFill>
              </a:endParaRPr>
            </a:p>
          </p:txBody>
        </p:sp>
      </p:grpSp>
      <p:grpSp>
        <p:nvGrpSpPr>
          <p:cNvPr id="106" name="Google Shape;106;p1">
            <a:extLst>
              <a:ext uri="{FF2B5EF4-FFF2-40B4-BE49-F238E27FC236}">
                <a16:creationId xmlns:a16="http://schemas.microsoft.com/office/drawing/2014/main" id="{DDB3178A-3693-4AAC-549F-C7F6EDA75336}"/>
              </a:ext>
            </a:extLst>
          </p:cNvPr>
          <p:cNvGrpSpPr/>
          <p:nvPr/>
        </p:nvGrpSpPr>
        <p:grpSpPr>
          <a:xfrm>
            <a:off x="738141" y="14093772"/>
            <a:ext cx="13955020" cy="2647914"/>
            <a:chOff x="716095" y="8730958"/>
            <a:chExt cx="10574845" cy="2915515"/>
          </a:xfrm>
        </p:grpSpPr>
        <p:sp>
          <p:nvSpPr>
            <p:cNvPr id="107" name="Google Shape;107;p1">
              <a:extLst>
                <a:ext uri="{FF2B5EF4-FFF2-40B4-BE49-F238E27FC236}">
                  <a16:creationId xmlns:a16="http://schemas.microsoft.com/office/drawing/2014/main" id="{68299F2F-48F4-3FE3-535E-A22A4D2FD993}"/>
                </a:ext>
              </a:extLst>
            </p:cNvPr>
            <p:cNvSpPr txBox="1"/>
            <p:nvPr/>
          </p:nvSpPr>
          <p:spPr>
            <a:xfrm>
              <a:off x="716095" y="9798961"/>
              <a:ext cx="10574845" cy="1847512"/>
            </a:xfrm>
            <a:prstGeom prst="rect">
              <a:avLst/>
            </a:prstGeom>
            <a:noFill/>
            <a:ln>
              <a:noFill/>
            </a:ln>
          </p:spPr>
          <p:txBody>
            <a:bodyPr spcFirstLastPara="1" wrap="square" lIns="84392" tIns="42185" rIns="84392" bIns="42185" anchor="t" anchorCtr="0">
              <a:spAutoFit/>
            </a:bodyPr>
            <a:lstStyle/>
            <a:p>
              <a:pPr>
                <a:spcAft>
                  <a:spcPts val="923"/>
                </a:spcAft>
              </a:pPr>
              <a:r>
                <a:rPr lang="en-US" sz="2400" dirty="0">
                  <a:solidFill>
                    <a:schemeClr val="dk1"/>
                  </a:solidFill>
                </a:rPr>
                <a:t>The purpose of this study is to examine current prevention-focused training opportunities available to ARNG and USAR BHOs and identify disparities in training access and preparedness that may impact their ability to effectively execute prevention-focused initiatives in deployed environments. </a:t>
              </a:r>
              <a:r>
                <a:rPr lang="en-US" sz="2400" dirty="0">
                  <a:solidFill>
                    <a:schemeClr val="tx1"/>
                  </a:solidFill>
                </a:rPr>
                <a:t>The scope and availability of prevention training is hypothesized to be insufficient to execute prevention activities.</a:t>
              </a:r>
              <a:endParaRPr sz="2400" dirty="0">
                <a:solidFill>
                  <a:schemeClr val="tx1"/>
                </a:solidFill>
              </a:endParaRPr>
            </a:p>
          </p:txBody>
        </p:sp>
        <p:sp>
          <p:nvSpPr>
            <p:cNvPr id="108" name="Google Shape;108;p1">
              <a:extLst>
                <a:ext uri="{FF2B5EF4-FFF2-40B4-BE49-F238E27FC236}">
                  <a16:creationId xmlns:a16="http://schemas.microsoft.com/office/drawing/2014/main" id="{83935537-9D6D-704E-E8CD-A78C8790B462}"/>
                </a:ext>
              </a:extLst>
            </p:cNvPr>
            <p:cNvSpPr txBox="1"/>
            <p:nvPr/>
          </p:nvSpPr>
          <p:spPr>
            <a:xfrm>
              <a:off x="716095" y="8730958"/>
              <a:ext cx="10574845" cy="990900"/>
            </a:xfrm>
            <a:prstGeom prst="rect">
              <a:avLst/>
            </a:prstGeom>
            <a:solidFill>
              <a:srgbClr val="C4E0B2"/>
            </a:solidFill>
            <a:ln>
              <a:noFill/>
            </a:ln>
          </p:spPr>
          <p:txBody>
            <a:bodyPr spcFirstLastPara="1" wrap="square" lIns="90023" tIns="45000" rIns="90023" bIns="45000" anchor="ctr" anchorCtr="0">
              <a:noAutofit/>
            </a:bodyPr>
            <a:lstStyle/>
            <a:p>
              <a:pPr algn="ctr">
                <a:buSzPts val="3600"/>
              </a:pPr>
              <a:r>
                <a:rPr lang="en-US" sz="3323" b="1">
                  <a:solidFill>
                    <a:schemeClr val="dk1"/>
                  </a:solidFill>
                </a:rPr>
                <a:t>OBJECTIVE</a:t>
              </a:r>
              <a:endParaRPr sz="1292">
                <a:solidFill>
                  <a:schemeClr val="dk1"/>
                </a:solidFill>
              </a:endParaRPr>
            </a:p>
          </p:txBody>
        </p:sp>
      </p:grpSp>
      <p:pic>
        <p:nvPicPr>
          <p:cNvPr id="109" name="Google Shape;109;p1">
            <a:extLst>
              <a:ext uri="{FF2B5EF4-FFF2-40B4-BE49-F238E27FC236}">
                <a16:creationId xmlns:a16="http://schemas.microsoft.com/office/drawing/2014/main" id="{720A3672-F7A4-799F-F8CA-1329565445C0}"/>
              </a:ext>
            </a:extLst>
          </p:cNvPr>
          <p:cNvPicPr preferRelativeResize="0">
            <a:picLocks noChangeAspect="1"/>
          </p:cNvPicPr>
          <p:nvPr/>
        </p:nvPicPr>
        <p:blipFill rotWithShape="1">
          <a:blip r:embed="rId4">
            <a:alphaModFix/>
          </a:blip>
          <a:srcRect/>
          <a:stretch/>
        </p:blipFill>
        <p:spPr>
          <a:xfrm>
            <a:off x="38862165" y="517110"/>
            <a:ext cx="3840665" cy="3794760"/>
          </a:xfrm>
          <a:prstGeom prst="rect">
            <a:avLst/>
          </a:prstGeom>
          <a:noFill/>
          <a:ln>
            <a:noFill/>
          </a:ln>
        </p:spPr>
      </p:pic>
      <p:sp>
        <p:nvSpPr>
          <p:cNvPr id="111" name="Google Shape;111;p1">
            <a:extLst>
              <a:ext uri="{FF2B5EF4-FFF2-40B4-BE49-F238E27FC236}">
                <a16:creationId xmlns:a16="http://schemas.microsoft.com/office/drawing/2014/main" id="{92D1F96E-E1D3-59AE-7A06-ACE3A68BCE71}"/>
              </a:ext>
            </a:extLst>
          </p:cNvPr>
          <p:cNvSpPr txBox="1"/>
          <p:nvPr/>
        </p:nvSpPr>
        <p:spPr>
          <a:xfrm>
            <a:off x="755269" y="16780644"/>
            <a:ext cx="27842768" cy="941038"/>
          </a:xfrm>
          <a:prstGeom prst="rect">
            <a:avLst/>
          </a:prstGeom>
          <a:solidFill>
            <a:srgbClr val="C4E0B2"/>
          </a:solidFill>
          <a:ln>
            <a:noFill/>
          </a:ln>
        </p:spPr>
        <p:txBody>
          <a:bodyPr spcFirstLastPara="1" wrap="square" lIns="90023" tIns="45000" rIns="90023" bIns="45000" anchor="ctr" anchorCtr="0">
            <a:noAutofit/>
          </a:bodyPr>
          <a:lstStyle/>
          <a:p>
            <a:pPr algn="ctr">
              <a:buSzPts val="3600"/>
            </a:pPr>
            <a:r>
              <a:rPr lang="en-US" sz="3323" b="1" dirty="0">
                <a:solidFill>
                  <a:schemeClr val="dk1"/>
                </a:solidFill>
              </a:rPr>
              <a:t>RESULTS</a:t>
            </a:r>
            <a:endParaRPr sz="1292" dirty="0">
              <a:solidFill>
                <a:schemeClr val="dk1"/>
              </a:solidFill>
            </a:endParaRPr>
          </a:p>
        </p:txBody>
      </p:sp>
      <p:pic>
        <p:nvPicPr>
          <p:cNvPr id="112" name="Google Shape;112;p1">
            <a:extLst>
              <a:ext uri="{FF2B5EF4-FFF2-40B4-BE49-F238E27FC236}">
                <a16:creationId xmlns:a16="http://schemas.microsoft.com/office/drawing/2014/main" id="{AA117733-1EA6-B13A-C44C-3959AE868F77}"/>
              </a:ext>
            </a:extLst>
          </p:cNvPr>
          <p:cNvPicPr preferRelativeResize="0"/>
          <p:nvPr/>
        </p:nvPicPr>
        <p:blipFill rotWithShape="1">
          <a:blip r:embed="rId5">
            <a:alphaModFix/>
          </a:blip>
          <a:srcRect/>
          <a:stretch/>
        </p:blipFill>
        <p:spPr>
          <a:xfrm>
            <a:off x="16496935" y="6237886"/>
            <a:ext cx="10897329" cy="9597047"/>
          </a:xfrm>
          <a:prstGeom prst="rect">
            <a:avLst/>
          </a:prstGeom>
          <a:noFill/>
          <a:ln>
            <a:noFill/>
          </a:ln>
        </p:spPr>
      </p:pic>
      <p:pic>
        <p:nvPicPr>
          <p:cNvPr id="114" name="Google Shape;114;p1">
            <a:extLst>
              <a:ext uri="{FF2B5EF4-FFF2-40B4-BE49-F238E27FC236}">
                <a16:creationId xmlns:a16="http://schemas.microsoft.com/office/drawing/2014/main" id="{85C755CC-78BC-3BAE-7536-F2740E6D444D}"/>
              </a:ext>
            </a:extLst>
          </p:cNvPr>
          <p:cNvPicPr preferRelativeResize="0"/>
          <p:nvPr/>
        </p:nvPicPr>
        <p:blipFill rotWithShape="1">
          <a:blip r:embed="rId6">
            <a:alphaModFix/>
          </a:blip>
          <a:srcRect/>
          <a:stretch/>
        </p:blipFill>
        <p:spPr>
          <a:xfrm>
            <a:off x="755269" y="18252687"/>
            <a:ext cx="12200504" cy="6163056"/>
          </a:xfrm>
          <a:prstGeom prst="rect">
            <a:avLst/>
          </a:prstGeom>
          <a:noFill/>
          <a:ln>
            <a:noFill/>
          </a:ln>
        </p:spPr>
      </p:pic>
      <p:pic>
        <p:nvPicPr>
          <p:cNvPr id="115" name="Google Shape;115;p1">
            <a:extLst>
              <a:ext uri="{FF2B5EF4-FFF2-40B4-BE49-F238E27FC236}">
                <a16:creationId xmlns:a16="http://schemas.microsoft.com/office/drawing/2014/main" id="{8B5B2C8C-F730-6FF5-F7AA-F44DEB0FE5DD}"/>
              </a:ext>
            </a:extLst>
          </p:cNvPr>
          <p:cNvPicPr preferRelativeResize="0">
            <a:picLocks/>
          </p:cNvPicPr>
          <p:nvPr/>
        </p:nvPicPr>
        <p:blipFill rotWithShape="1">
          <a:blip r:embed="rId7">
            <a:alphaModFix/>
          </a:blip>
          <a:srcRect/>
          <a:stretch/>
        </p:blipFill>
        <p:spPr>
          <a:xfrm>
            <a:off x="755270" y="24683983"/>
            <a:ext cx="12268193" cy="6291072"/>
          </a:xfrm>
          <a:prstGeom prst="rect">
            <a:avLst/>
          </a:prstGeom>
          <a:noFill/>
          <a:ln>
            <a:noFill/>
          </a:ln>
        </p:spPr>
      </p:pic>
      <p:sp>
        <p:nvSpPr>
          <p:cNvPr id="117" name="Google Shape;117;p1">
            <a:extLst>
              <a:ext uri="{FF2B5EF4-FFF2-40B4-BE49-F238E27FC236}">
                <a16:creationId xmlns:a16="http://schemas.microsoft.com/office/drawing/2014/main" id="{B7808AEE-1392-A7D2-9853-00CEF6408522}"/>
              </a:ext>
            </a:extLst>
          </p:cNvPr>
          <p:cNvSpPr txBox="1"/>
          <p:nvPr/>
        </p:nvSpPr>
        <p:spPr>
          <a:xfrm>
            <a:off x="32568720" y="29999208"/>
            <a:ext cx="10457340" cy="2450265"/>
          </a:xfrm>
          <a:prstGeom prst="rect">
            <a:avLst/>
          </a:prstGeom>
          <a:noFill/>
          <a:ln w="9525" cap="flat" cmpd="sng">
            <a:solidFill>
              <a:srgbClr val="A5A5A5"/>
            </a:solidFill>
            <a:prstDash val="solid"/>
            <a:round/>
            <a:headEnd type="none" w="sm" len="sm"/>
            <a:tailEnd type="none" w="sm" len="sm"/>
          </a:ln>
        </p:spPr>
        <p:txBody>
          <a:bodyPr spcFirstLastPara="1" wrap="square" lIns="84392" tIns="42185" rIns="84392" bIns="42185" anchor="t" anchorCtr="0">
            <a:spAutoFit/>
          </a:bodyPr>
          <a:lstStyle/>
          <a:p>
            <a:pPr marL="527552" indent="-293084" algn="ctr">
              <a:buSzPts val="4000"/>
            </a:pPr>
            <a:r>
              <a:rPr lang="en-US" sz="1846" dirty="0"/>
              <a:t>References</a:t>
            </a:r>
            <a:endParaRPr lang="en-US" sz="2215" dirty="0"/>
          </a:p>
          <a:p>
            <a:pPr marL="527552" indent="-293084">
              <a:buSzPts val="4000"/>
            </a:pPr>
            <a:endParaRPr lang="en-US" sz="923" dirty="0"/>
          </a:p>
          <a:p>
            <a:pPr marL="527552" indent="-293084">
              <a:buSzPts val="4000"/>
            </a:pPr>
            <a:r>
              <a:rPr lang="en-US" dirty="0"/>
              <a:t>1. U.S. Department of Defense. </a:t>
            </a:r>
            <a:r>
              <a:rPr lang="en-US" i="1" dirty="0"/>
              <a:t>Department of Defense Instruction 6400.11: DoD Integrated Primary Prevention Policy for Prevention Workforce and Leaders</a:t>
            </a:r>
            <a:r>
              <a:rPr lang="en-US" dirty="0"/>
              <a:t>. December 20, 2022. </a:t>
            </a:r>
            <a:r>
              <a:rPr lang="en-US" dirty="0">
                <a:hlinkClick r:id="rId8"/>
              </a:rPr>
              <a:t>https://www.esd.whs.mil/Portals/54/Documents/DD/issuances/dodi/640011p.pdf</a:t>
            </a:r>
            <a:r>
              <a:rPr lang="en-US" dirty="0"/>
              <a:t>. </a:t>
            </a:r>
          </a:p>
          <a:p>
            <a:pPr marL="527552" indent="-293084">
              <a:buSzPts val="4000"/>
            </a:pPr>
            <a:r>
              <a:rPr lang="en-US" dirty="0"/>
              <a:t>2. Department of the Army. </a:t>
            </a:r>
            <a:r>
              <a:rPr lang="en-US" i="1" dirty="0"/>
              <a:t>ALARACT 009/2026: Medical Planning and Execution Considerations for Combat and Operational Stress Control</a:t>
            </a:r>
            <a:r>
              <a:rPr lang="en-US" dirty="0"/>
              <a:t>. February 26, 2026. </a:t>
            </a:r>
            <a:r>
              <a:rPr lang="en-US" dirty="0">
                <a:hlinkClick r:id="rId9"/>
              </a:rPr>
              <a:t>https://armypubs.army.mil/epubs/DR_pubs/DR_a/ARN45919-ALARACT_0092026-000-WEB-1.pdf</a:t>
            </a:r>
            <a:r>
              <a:rPr lang="en-US" dirty="0"/>
              <a:t>. </a:t>
            </a:r>
          </a:p>
          <a:p>
            <a:pPr marL="527552" indent="-293084">
              <a:buSzPts val="4000"/>
            </a:pPr>
            <a:r>
              <a:rPr lang="en-US" dirty="0"/>
              <a:t>3. Cooper, D. C., Campbell, M. S., Baisley, M., Hein, C. L., &amp; Hoyt, T. (2024). Combat and operational stress programs and interventions: A scoping review using a tiered prevention framework. Military Psychology, 36(3), 253–265. </a:t>
            </a:r>
            <a:r>
              <a:rPr lang="en-US" dirty="0">
                <a:hlinkClick r:id="rId10"/>
              </a:rPr>
              <a:t>https://doi.org/10.1080/08995605.2021.1968289</a:t>
            </a:r>
            <a:endParaRPr dirty="0"/>
          </a:p>
        </p:txBody>
      </p:sp>
      <p:pic>
        <p:nvPicPr>
          <p:cNvPr id="6" name="Picture 5">
            <a:extLst>
              <a:ext uri="{FF2B5EF4-FFF2-40B4-BE49-F238E27FC236}">
                <a16:creationId xmlns:a16="http://schemas.microsoft.com/office/drawing/2014/main" id="{720A2501-F950-0CFA-5F10-C9DE4D664930}"/>
              </a:ext>
            </a:extLst>
          </p:cNvPr>
          <p:cNvPicPr>
            <a:picLocks noChangeAspect="1"/>
          </p:cNvPicPr>
          <p:nvPr/>
        </p:nvPicPr>
        <p:blipFill>
          <a:blip r:embed="rId11"/>
          <a:stretch>
            <a:fillRect/>
          </a:stretch>
        </p:blipFill>
        <p:spPr>
          <a:xfrm>
            <a:off x="13408017" y="24789384"/>
            <a:ext cx="10257288" cy="6163923"/>
          </a:xfrm>
          <a:prstGeom prst="rect">
            <a:avLst/>
          </a:prstGeom>
        </p:spPr>
      </p:pic>
      <p:pic>
        <p:nvPicPr>
          <p:cNvPr id="7" name="Picture 6">
            <a:extLst>
              <a:ext uri="{FF2B5EF4-FFF2-40B4-BE49-F238E27FC236}">
                <a16:creationId xmlns:a16="http://schemas.microsoft.com/office/drawing/2014/main" id="{535A3500-3ADA-070A-89C9-F31BF4B7BFB5}"/>
              </a:ext>
            </a:extLst>
          </p:cNvPr>
          <p:cNvPicPr>
            <a:picLocks noChangeAspect="1"/>
          </p:cNvPicPr>
          <p:nvPr/>
        </p:nvPicPr>
        <p:blipFill>
          <a:blip r:embed="rId12"/>
          <a:stretch>
            <a:fillRect/>
          </a:stretch>
        </p:blipFill>
        <p:spPr>
          <a:xfrm>
            <a:off x="13408017" y="18252687"/>
            <a:ext cx="10257288" cy="6163924"/>
          </a:xfrm>
          <a:prstGeom prst="rect">
            <a:avLst/>
          </a:prstGeom>
        </p:spPr>
      </p:pic>
      <p:sp>
        <p:nvSpPr>
          <p:cNvPr id="17" name="TextBox 16">
            <a:extLst>
              <a:ext uri="{FF2B5EF4-FFF2-40B4-BE49-F238E27FC236}">
                <a16:creationId xmlns:a16="http://schemas.microsoft.com/office/drawing/2014/main" id="{EE639161-F124-CD6C-D14B-B5A313B8D667}"/>
              </a:ext>
            </a:extLst>
          </p:cNvPr>
          <p:cNvSpPr txBox="1"/>
          <p:nvPr/>
        </p:nvSpPr>
        <p:spPr>
          <a:xfrm>
            <a:off x="24099881" y="23994712"/>
            <a:ext cx="18843476" cy="369332"/>
          </a:xfrm>
          <a:prstGeom prst="rect">
            <a:avLst/>
          </a:prstGeom>
          <a:noFill/>
        </p:spPr>
        <p:txBody>
          <a:bodyPr wrap="square" rtlCol="0">
            <a:spAutoFit/>
          </a:bodyPr>
          <a:lstStyle/>
          <a:p>
            <a:r>
              <a:rPr lang="en-US" sz="1800" dirty="0"/>
              <a:t>*Prevention curriculum hours obtained through collaboration with MEDCoE course instructors and review of course point of instruction (POI) and hourly training schedules.</a:t>
            </a:r>
          </a:p>
        </p:txBody>
      </p:sp>
      <p:pic>
        <p:nvPicPr>
          <p:cNvPr id="10" name="Picture 9">
            <a:extLst>
              <a:ext uri="{FF2B5EF4-FFF2-40B4-BE49-F238E27FC236}">
                <a16:creationId xmlns:a16="http://schemas.microsoft.com/office/drawing/2014/main" id="{0FC0D3FE-71F6-2F72-E2AF-6CDA3797005C}"/>
              </a:ext>
            </a:extLst>
          </p:cNvPr>
          <p:cNvPicPr>
            <a:picLocks noChangeAspect="1"/>
          </p:cNvPicPr>
          <p:nvPr/>
        </p:nvPicPr>
        <p:blipFill>
          <a:blip r:embed="rId13"/>
          <a:srcRect l="2540" t="18806"/>
          <a:stretch>
            <a:fillRect/>
          </a:stretch>
        </p:blipFill>
        <p:spPr>
          <a:xfrm>
            <a:off x="24117536" y="29999208"/>
            <a:ext cx="4198327" cy="822960"/>
          </a:xfrm>
          <a:prstGeom prst="rect">
            <a:avLst/>
          </a:prstGeom>
        </p:spPr>
      </p:pic>
      <p:pic>
        <p:nvPicPr>
          <p:cNvPr id="8" name="Picture 7">
            <a:extLst>
              <a:ext uri="{FF2B5EF4-FFF2-40B4-BE49-F238E27FC236}">
                <a16:creationId xmlns:a16="http://schemas.microsoft.com/office/drawing/2014/main" id="{AAE1632B-2152-EF6A-86EB-45E535AE5556}"/>
              </a:ext>
            </a:extLst>
          </p:cNvPr>
          <p:cNvPicPr>
            <a:picLocks noChangeAspect="1"/>
          </p:cNvPicPr>
          <p:nvPr/>
        </p:nvPicPr>
        <p:blipFill>
          <a:blip r:embed="rId14"/>
          <a:stretch>
            <a:fillRect/>
          </a:stretch>
        </p:blipFill>
        <p:spPr>
          <a:xfrm>
            <a:off x="24117550" y="20194688"/>
            <a:ext cx="18808139" cy="3840480"/>
          </a:xfrm>
          <a:prstGeom prst="rect">
            <a:avLst/>
          </a:prstGeom>
        </p:spPr>
      </p:pic>
      <p:pic>
        <p:nvPicPr>
          <p:cNvPr id="9" name="Picture 8">
            <a:extLst>
              <a:ext uri="{FF2B5EF4-FFF2-40B4-BE49-F238E27FC236}">
                <a16:creationId xmlns:a16="http://schemas.microsoft.com/office/drawing/2014/main" id="{FFE4B5D0-6B9D-3414-6DC7-98D9F4301A7C}"/>
              </a:ext>
            </a:extLst>
          </p:cNvPr>
          <p:cNvPicPr>
            <a:picLocks noChangeAspect="1"/>
          </p:cNvPicPr>
          <p:nvPr/>
        </p:nvPicPr>
        <p:blipFill>
          <a:blip r:embed="rId15"/>
          <a:stretch>
            <a:fillRect/>
          </a:stretch>
        </p:blipFill>
        <p:spPr>
          <a:xfrm>
            <a:off x="24117536" y="24564854"/>
            <a:ext cx="16155795" cy="5394960"/>
          </a:xfrm>
          <a:prstGeom prst="rect">
            <a:avLst/>
          </a:prstGeom>
        </p:spPr>
      </p:pic>
      <p:pic>
        <p:nvPicPr>
          <p:cNvPr id="5" name="Picture 4">
            <a:extLst>
              <a:ext uri="{FF2B5EF4-FFF2-40B4-BE49-F238E27FC236}">
                <a16:creationId xmlns:a16="http://schemas.microsoft.com/office/drawing/2014/main" id="{A4BF6F90-BAFC-7166-7FA4-C6C08791429C}"/>
              </a:ext>
            </a:extLst>
          </p:cNvPr>
          <p:cNvPicPr>
            <a:picLocks noChangeAspect="1"/>
          </p:cNvPicPr>
          <p:nvPr/>
        </p:nvPicPr>
        <p:blipFill>
          <a:blip r:embed="rId16"/>
          <a:stretch>
            <a:fillRect/>
          </a:stretch>
        </p:blipFill>
        <p:spPr>
          <a:xfrm>
            <a:off x="1188370" y="517110"/>
            <a:ext cx="3926059" cy="3849624"/>
          </a:xfrm>
          <a:prstGeom prst="rect">
            <a:avLst/>
          </a:prstGeom>
        </p:spPr>
      </p:pic>
    </p:spTree>
    <p:extLst>
      <p:ext uri="{BB962C8B-B14F-4D97-AF65-F5344CB8AC3E}">
        <p14:creationId xmlns:p14="http://schemas.microsoft.com/office/powerpoint/2010/main" val="672135675"/>
      </p:ext>
    </p:extLst>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554eecc5-e26c-4620-b240-5a8bb326c33d}" enabled="1" method="Privileged" siteId="{fae6d70f-954b-4811-92b6-0530d6f84c43}" removed="0"/>
</clbl:labelList>
</file>

<file path=docProps/app.xml><?xml version="1.0" encoding="utf-8"?>
<Properties xmlns="http://schemas.openxmlformats.org/officeDocument/2006/extended-properties" xmlns:vt="http://schemas.openxmlformats.org/officeDocument/2006/docPropsVTypes">
  <TotalTime>1439</TotalTime>
  <Words>966</Words>
  <Application>Microsoft Office PowerPoint</Application>
  <PresentationFormat>Custom</PresentationFormat>
  <Paragraphs>26</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1_Office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Cheyenne Quilter</dc:creator>
  <cp:lastModifiedBy>Jennifer Nevers</cp:lastModifiedBy>
  <cp:revision>11</cp:revision>
  <cp:lastPrinted>2026-07-28T22:42:00Z</cp:lastPrinted>
  <dcterms:created xsi:type="dcterms:W3CDTF">2018-11-07T19:10:38Z</dcterms:created>
  <dcterms:modified xsi:type="dcterms:W3CDTF">2026-07-29T23:14:13Z</dcterms:modified>
</cp:coreProperties>
</file>