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
  </p:notesMasterIdLst>
  <p:sldIdLst>
    <p:sldId id="256" r:id="rId2"/>
  </p:sldIdLst>
  <p:sldSz cx="32918400" cy="219456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1016">
          <p15:clr>
            <a:srgbClr val="747775"/>
          </p15:clr>
        </p15:guide>
        <p15:guide id="2" pos="10368">
          <p15:clr>
            <a:srgbClr val="747775"/>
          </p15:clr>
        </p15:guide>
        <p15:guide id="3" pos="13763">
          <p15:clr>
            <a:srgbClr val="747775"/>
          </p15:clr>
        </p15:guide>
        <p15:guide id="4" pos="6965">
          <p15:clr>
            <a:srgbClr val="747775"/>
          </p15:clr>
        </p15:guide>
        <p15:guide id="5" orient="horz" pos="11448">
          <p15:clr>
            <a:srgbClr val="747775"/>
          </p15:clr>
        </p15:guide>
        <p15:guide id="6" pos="216">
          <p15:clr>
            <a:srgbClr val="747775"/>
          </p15:clr>
        </p15:guide>
        <p15:guide id="7" orient="horz" pos="9216">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livia Ashley" initials="" lastIdx="3" clrIdx="0"/>
  <p:cmAuthor id="1" name="Elisa Childs" initials="" lastIdx="1" clrIdx="1"/>
  <p:cmAuthor id="2" name="Olivia Ashley" initials="OA" lastIdx="1" clrIdx="2">
    <p:extLst>
      <p:ext uri="{19B8F6BF-5375-455C-9EA6-DF929625EA0E}">
        <p15:presenceInfo xmlns:p15="http://schemas.microsoft.com/office/powerpoint/2012/main" userId="3574106919baddf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E3F5"/>
    <a:srgbClr val="E51B24"/>
    <a:srgbClr val="552579"/>
    <a:srgbClr val="0F477B"/>
    <a:srgbClr val="FFDE4D"/>
    <a:srgbClr val="FFDE00"/>
    <a:srgbClr val="FBAB1B"/>
    <a:srgbClr val="226179"/>
    <a:srgbClr val="351B74"/>
    <a:srgbClr val="5C66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E033DBF-1476-4E59-B1B7-52FB905192E5}">
  <a:tblStyle styleId="{9E033DBF-1476-4E59-B1B7-52FB905192E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33"/>
    <p:restoredTop sz="94703"/>
  </p:normalViewPr>
  <p:slideViewPr>
    <p:cSldViewPr snapToGrid="0">
      <p:cViewPr>
        <p:scale>
          <a:sx n="40" d="100"/>
          <a:sy n="40" d="100"/>
        </p:scale>
        <p:origin x="-128" y="240"/>
      </p:cViewPr>
      <p:guideLst>
        <p:guide orient="horz" pos="11016"/>
        <p:guide pos="10368"/>
        <p:guide pos="13763"/>
        <p:guide pos="6965"/>
        <p:guide orient="horz" pos="11448"/>
        <p:guide pos="216"/>
        <p:guide orient="horz" pos="92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7-09T10:24:59.303" idx="2">
    <p:pos x="18088" y="10776"/>
    <p:text>I can bring a handout with our full list of references and our contact info</p:text>
  </p:cm>
  <p:cm authorId="2" dt="2026-07-10T10:12:10.930" idx="1">
    <p:pos x="17312" y="1237"/>
    <p:text>Will discuss authorship order</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857480" y="685800"/>
            <a:ext cx="51438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857250" y="685800"/>
            <a:ext cx="51435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122150" y="3176853"/>
            <a:ext cx="30674100" cy="8757900"/>
          </a:xfrm>
          <a:prstGeom prst="rect">
            <a:avLst/>
          </a:prstGeom>
        </p:spPr>
        <p:txBody>
          <a:bodyPr spcFirstLastPara="1" wrap="square" lIns="91425" tIns="91425" rIns="91425" bIns="91425" anchor="b" anchorCtr="0">
            <a:noAutofit/>
          </a:bodyPr>
          <a:lstStyle>
            <a:lvl1pPr lvl="0" algn="ctr">
              <a:spcBef>
                <a:spcPts val="0"/>
              </a:spcBef>
              <a:spcAft>
                <a:spcPts val="0"/>
              </a:spcAft>
              <a:buSzPts val="17000"/>
              <a:buNone/>
              <a:defRPr sz="17000"/>
            </a:lvl1pPr>
            <a:lvl2pPr lvl="1" algn="ctr">
              <a:spcBef>
                <a:spcPts val="0"/>
              </a:spcBef>
              <a:spcAft>
                <a:spcPts val="0"/>
              </a:spcAft>
              <a:buSzPts val="17000"/>
              <a:buNone/>
              <a:defRPr sz="17000"/>
            </a:lvl2pPr>
            <a:lvl3pPr lvl="2" algn="ctr">
              <a:spcBef>
                <a:spcPts val="0"/>
              </a:spcBef>
              <a:spcAft>
                <a:spcPts val="0"/>
              </a:spcAft>
              <a:buSzPts val="17000"/>
              <a:buNone/>
              <a:defRPr sz="17000"/>
            </a:lvl3pPr>
            <a:lvl4pPr lvl="3" algn="ctr">
              <a:spcBef>
                <a:spcPts val="0"/>
              </a:spcBef>
              <a:spcAft>
                <a:spcPts val="0"/>
              </a:spcAft>
              <a:buSzPts val="17000"/>
              <a:buNone/>
              <a:defRPr sz="17000"/>
            </a:lvl4pPr>
            <a:lvl5pPr lvl="4" algn="ctr">
              <a:spcBef>
                <a:spcPts val="0"/>
              </a:spcBef>
              <a:spcAft>
                <a:spcPts val="0"/>
              </a:spcAft>
              <a:buSzPts val="17000"/>
              <a:buNone/>
              <a:defRPr sz="17000"/>
            </a:lvl5pPr>
            <a:lvl6pPr lvl="5" algn="ctr">
              <a:spcBef>
                <a:spcPts val="0"/>
              </a:spcBef>
              <a:spcAft>
                <a:spcPts val="0"/>
              </a:spcAft>
              <a:buSzPts val="17000"/>
              <a:buNone/>
              <a:defRPr sz="17000"/>
            </a:lvl6pPr>
            <a:lvl7pPr lvl="6" algn="ctr">
              <a:spcBef>
                <a:spcPts val="0"/>
              </a:spcBef>
              <a:spcAft>
                <a:spcPts val="0"/>
              </a:spcAft>
              <a:buSzPts val="17000"/>
              <a:buNone/>
              <a:defRPr sz="17000"/>
            </a:lvl7pPr>
            <a:lvl8pPr lvl="7" algn="ctr">
              <a:spcBef>
                <a:spcPts val="0"/>
              </a:spcBef>
              <a:spcAft>
                <a:spcPts val="0"/>
              </a:spcAft>
              <a:buSzPts val="17000"/>
              <a:buNone/>
              <a:defRPr sz="17000"/>
            </a:lvl8pPr>
            <a:lvl9pPr lvl="8" algn="ctr">
              <a:spcBef>
                <a:spcPts val="0"/>
              </a:spcBef>
              <a:spcAft>
                <a:spcPts val="0"/>
              </a:spcAft>
              <a:buSzPts val="17000"/>
              <a:buNone/>
              <a:defRPr sz="17000"/>
            </a:lvl9pPr>
          </a:lstStyle>
          <a:p>
            <a:endParaRPr/>
          </a:p>
        </p:txBody>
      </p:sp>
      <p:sp>
        <p:nvSpPr>
          <p:cNvPr id="11" name="Google Shape;11;p2"/>
          <p:cNvSpPr txBox="1">
            <a:spLocks noGrp="1"/>
          </p:cNvSpPr>
          <p:nvPr>
            <p:ph type="subTitle" idx="1"/>
          </p:nvPr>
        </p:nvSpPr>
        <p:spPr>
          <a:xfrm>
            <a:off x="1122120" y="12092267"/>
            <a:ext cx="30674100" cy="3381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9200"/>
              <a:buNone/>
              <a:defRPr sz="9200"/>
            </a:lvl1pPr>
            <a:lvl2pPr lvl="1" algn="ctr">
              <a:lnSpc>
                <a:spcPct val="100000"/>
              </a:lnSpc>
              <a:spcBef>
                <a:spcPts val="0"/>
              </a:spcBef>
              <a:spcAft>
                <a:spcPts val="0"/>
              </a:spcAft>
              <a:buSzPts val="9200"/>
              <a:buNone/>
              <a:defRPr sz="9200"/>
            </a:lvl2pPr>
            <a:lvl3pPr lvl="2" algn="ctr">
              <a:lnSpc>
                <a:spcPct val="100000"/>
              </a:lnSpc>
              <a:spcBef>
                <a:spcPts val="0"/>
              </a:spcBef>
              <a:spcAft>
                <a:spcPts val="0"/>
              </a:spcAft>
              <a:buSzPts val="9200"/>
              <a:buNone/>
              <a:defRPr sz="9200"/>
            </a:lvl3pPr>
            <a:lvl4pPr lvl="3" algn="ctr">
              <a:lnSpc>
                <a:spcPct val="100000"/>
              </a:lnSpc>
              <a:spcBef>
                <a:spcPts val="0"/>
              </a:spcBef>
              <a:spcAft>
                <a:spcPts val="0"/>
              </a:spcAft>
              <a:buSzPts val="9200"/>
              <a:buNone/>
              <a:defRPr sz="9200"/>
            </a:lvl4pPr>
            <a:lvl5pPr lvl="4" algn="ctr">
              <a:lnSpc>
                <a:spcPct val="100000"/>
              </a:lnSpc>
              <a:spcBef>
                <a:spcPts val="0"/>
              </a:spcBef>
              <a:spcAft>
                <a:spcPts val="0"/>
              </a:spcAft>
              <a:buSzPts val="9200"/>
              <a:buNone/>
              <a:defRPr sz="9200"/>
            </a:lvl5pPr>
            <a:lvl6pPr lvl="5" algn="ctr">
              <a:lnSpc>
                <a:spcPct val="100000"/>
              </a:lnSpc>
              <a:spcBef>
                <a:spcPts val="0"/>
              </a:spcBef>
              <a:spcAft>
                <a:spcPts val="0"/>
              </a:spcAft>
              <a:buSzPts val="9200"/>
              <a:buNone/>
              <a:defRPr sz="9200"/>
            </a:lvl6pPr>
            <a:lvl7pPr lvl="6" algn="ctr">
              <a:lnSpc>
                <a:spcPct val="100000"/>
              </a:lnSpc>
              <a:spcBef>
                <a:spcPts val="0"/>
              </a:spcBef>
              <a:spcAft>
                <a:spcPts val="0"/>
              </a:spcAft>
              <a:buSzPts val="9200"/>
              <a:buNone/>
              <a:defRPr sz="9200"/>
            </a:lvl7pPr>
            <a:lvl8pPr lvl="7" algn="ctr">
              <a:lnSpc>
                <a:spcPct val="100000"/>
              </a:lnSpc>
              <a:spcBef>
                <a:spcPts val="0"/>
              </a:spcBef>
              <a:spcAft>
                <a:spcPts val="0"/>
              </a:spcAft>
              <a:buSzPts val="9200"/>
              <a:buNone/>
              <a:defRPr sz="9200"/>
            </a:lvl8pPr>
            <a:lvl9pPr lvl="8" algn="ctr">
              <a:lnSpc>
                <a:spcPct val="100000"/>
              </a:lnSpc>
              <a:spcBef>
                <a:spcPts val="0"/>
              </a:spcBef>
              <a:spcAft>
                <a:spcPts val="0"/>
              </a:spcAft>
              <a:buSzPts val="9200"/>
              <a:buNone/>
              <a:defRPr sz="9200"/>
            </a:lvl9pPr>
          </a:lstStyle>
          <a:p>
            <a:endParaRPr/>
          </a:p>
        </p:txBody>
      </p:sp>
      <p:sp>
        <p:nvSpPr>
          <p:cNvPr id="12" name="Google Shape;12;p2"/>
          <p:cNvSpPr txBox="1">
            <a:spLocks noGrp="1"/>
          </p:cNvSpPr>
          <p:nvPr>
            <p:ph type="sldNum" idx="12"/>
          </p:nvPr>
        </p:nvSpPr>
        <p:spPr>
          <a:xfrm>
            <a:off x="30500848" y="19896392"/>
            <a:ext cx="1975500" cy="1679100"/>
          </a:xfrm>
          <a:prstGeom prst="rect">
            <a:avLst/>
          </a:prstGeom>
        </p:spPr>
        <p:txBody>
          <a:bodyPr spcFirstLastPara="1" wrap="square" lIns="91425" tIns="91425" rIns="91425" bIns="91425" anchor="ctr" anchorCtr="0">
            <a:noAutofit/>
          </a:bodyPr>
          <a:lstStyle>
            <a:lvl1pPr lvl="0">
              <a:buNone/>
              <a:defRPr sz="3300"/>
            </a:lvl1pPr>
            <a:lvl2pPr lvl="1">
              <a:buNone/>
              <a:defRPr sz="3300"/>
            </a:lvl2pPr>
            <a:lvl3pPr lvl="2">
              <a:buNone/>
              <a:defRPr sz="3300"/>
            </a:lvl3pPr>
            <a:lvl4pPr lvl="3">
              <a:buNone/>
              <a:defRPr sz="3300"/>
            </a:lvl4pPr>
            <a:lvl5pPr lvl="4">
              <a:buNone/>
              <a:defRPr sz="3300"/>
            </a:lvl5pPr>
            <a:lvl6pPr lvl="5">
              <a:buNone/>
              <a:defRPr sz="3300"/>
            </a:lvl6pPr>
            <a:lvl7pPr lvl="6">
              <a:buNone/>
              <a:defRPr sz="3300"/>
            </a:lvl7pPr>
            <a:lvl8pPr lvl="7">
              <a:buNone/>
              <a:defRPr sz="3300"/>
            </a:lvl8pPr>
            <a:lvl9pPr lvl="8">
              <a:buNone/>
              <a:defRPr sz="3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30500848" y="19896392"/>
            <a:ext cx="1975500" cy="1679100"/>
          </a:xfrm>
          <a:prstGeom prst="rect">
            <a:avLst/>
          </a:prstGeom>
        </p:spPr>
        <p:txBody>
          <a:bodyPr spcFirstLastPara="1" wrap="square" lIns="91425" tIns="91425" rIns="91425" bIns="91425" anchor="ctr" anchorCtr="0">
            <a:noAutofit/>
          </a:bodyPr>
          <a:lstStyle>
            <a:lvl1pPr lvl="0">
              <a:buNone/>
              <a:defRPr sz="3300"/>
            </a:lvl1pPr>
            <a:lvl2pPr lvl="1">
              <a:buNone/>
              <a:defRPr sz="3300"/>
            </a:lvl2pPr>
            <a:lvl3pPr lvl="2">
              <a:buNone/>
              <a:defRPr sz="3300"/>
            </a:lvl3pPr>
            <a:lvl4pPr lvl="3">
              <a:buNone/>
              <a:defRPr sz="3300"/>
            </a:lvl4pPr>
            <a:lvl5pPr lvl="4">
              <a:buNone/>
              <a:defRPr sz="3300"/>
            </a:lvl5pPr>
            <a:lvl6pPr lvl="5">
              <a:buNone/>
              <a:defRPr sz="3300"/>
            </a:lvl6pPr>
            <a:lvl7pPr lvl="6">
              <a:buNone/>
              <a:defRPr sz="3300"/>
            </a:lvl7pPr>
            <a:lvl8pPr lvl="7">
              <a:buNone/>
              <a:defRPr sz="3300"/>
            </a:lvl8pPr>
            <a:lvl9pPr lvl="8">
              <a:buNone/>
              <a:defRPr sz="3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Text, and 2 Content" type="txAndTwoObj">
  <p:cSld name="TEXT_AND_TWO_OBJECTS">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2470150" y="1951038"/>
            <a:ext cx="27979800" cy="3657600"/>
          </a:xfrm>
          <a:prstGeom prst="rect">
            <a:avLst/>
          </a:prstGeom>
          <a:noFill/>
          <a:ln>
            <a:noFill/>
          </a:ln>
        </p:spPr>
        <p:txBody>
          <a:bodyPr spcFirstLastPara="1" wrap="square" lIns="313450" tIns="156725" rIns="313450" bIns="156725" anchor="ctr" anchorCtr="0">
            <a:noAutofit/>
          </a:bodyPr>
          <a:lstStyle>
            <a:lvl1pPr lvl="0" algn="ctr">
              <a:spcBef>
                <a:spcPts val="0"/>
              </a:spcBef>
              <a:spcAft>
                <a:spcPts val="0"/>
              </a:spcAft>
              <a:buSzPts val="9200"/>
              <a:buNone/>
              <a:defRPr sz="9200"/>
            </a:lvl1pPr>
            <a:lvl2pPr lvl="1" algn="ctr">
              <a:spcBef>
                <a:spcPts val="0"/>
              </a:spcBef>
              <a:spcAft>
                <a:spcPts val="0"/>
              </a:spcAft>
              <a:buSzPts val="9200"/>
              <a:buNone/>
              <a:defRPr sz="9200"/>
            </a:lvl2pPr>
            <a:lvl3pPr lvl="2" algn="ctr">
              <a:spcBef>
                <a:spcPts val="0"/>
              </a:spcBef>
              <a:spcAft>
                <a:spcPts val="0"/>
              </a:spcAft>
              <a:buSzPts val="9200"/>
              <a:buNone/>
              <a:defRPr sz="9200"/>
            </a:lvl3pPr>
            <a:lvl4pPr lvl="3" algn="ctr">
              <a:spcBef>
                <a:spcPts val="0"/>
              </a:spcBef>
              <a:spcAft>
                <a:spcPts val="0"/>
              </a:spcAft>
              <a:buSzPts val="9200"/>
              <a:buNone/>
              <a:defRPr sz="9200"/>
            </a:lvl4pPr>
            <a:lvl5pPr lvl="4" algn="ctr">
              <a:spcBef>
                <a:spcPts val="0"/>
              </a:spcBef>
              <a:spcAft>
                <a:spcPts val="0"/>
              </a:spcAft>
              <a:buSzPts val="9200"/>
              <a:buNone/>
              <a:defRPr sz="9200"/>
            </a:lvl5pPr>
            <a:lvl6pPr lvl="5" algn="ctr">
              <a:spcBef>
                <a:spcPts val="0"/>
              </a:spcBef>
              <a:spcAft>
                <a:spcPts val="0"/>
              </a:spcAft>
              <a:buSzPts val="9200"/>
              <a:buNone/>
              <a:defRPr sz="9200"/>
            </a:lvl6pPr>
            <a:lvl7pPr lvl="6" algn="ctr">
              <a:spcBef>
                <a:spcPts val="0"/>
              </a:spcBef>
              <a:spcAft>
                <a:spcPts val="0"/>
              </a:spcAft>
              <a:buSzPts val="9200"/>
              <a:buNone/>
              <a:defRPr sz="9200"/>
            </a:lvl7pPr>
            <a:lvl8pPr lvl="7" algn="ctr">
              <a:spcBef>
                <a:spcPts val="0"/>
              </a:spcBef>
              <a:spcAft>
                <a:spcPts val="0"/>
              </a:spcAft>
              <a:buSzPts val="9200"/>
              <a:buNone/>
              <a:defRPr sz="9200"/>
            </a:lvl8pPr>
            <a:lvl9pPr lvl="8" algn="ctr">
              <a:spcBef>
                <a:spcPts val="0"/>
              </a:spcBef>
              <a:spcAft>
                <a:spcPts val="0"/>
              </a:spcAft>
              <a:buSzPts val="9200"/>
              <a:buNone/>
              <a:defRPr sz="9200"/>
            </a:lvl9pPr>
          </a:lstStyle>
          <a:p>
            <a:endParaRPr/>
          </a:p>
        </p:txBody>
      </p:sp>
      <p:sp>
        <p:nvSpPr>
          <p:cNvPr id="52" name="Google Shape;52;p13"/>
          <p:cNvSpPr txBox="1">
            <a:spLocks noGrp="1"/>
          </p:cNvSpPr>
          <p:nvPr>
            <p:ph type="body" idx="1"/>
          </p:nvPr>
        </p:nvSpPr>
        <p:spPr>
          <a:xfrm>
            <a:off x="2470150" y="6338888"/>
            <a:ext cx="13913100" cy="13168200"/>
          </a:xfrm>
          <a:prstGeom prst="rect">
            <a:avLst/>
          </a:prstGeom>
          <a:noFill/>
          <a:ln>
            <a:noFill/>
          </a:ln>
        </p:spPr>
        <p:txBody>
          <a:bodyPr spcFirstLastPara="1" wrap="square" lIns="313450" tIns="156725" rIns="313450" bIns="156725" anchor="t" anchorCtr="0">
            <a:noAutofit/>
          </a:bodyPr>
          <a:lstStyle>
            <a:lvl1pPr marL="457200" lvl="0" indent="-342900" algn="l">
              <a:spcBef>
                <a:spcPts val="360"/>
              </a:spcBef>
              <a:spcAft>
                <a:spcPts val="0"/>
              </a:spcAft>
              <a:buClr>
                <a:schemeClr val="dk1"/>
              </a:buClr>
              <a:buSzPts val="1800"/>
              <a:buChar char="●"/>
              <a:defRPr sz="5900"/>
            </a:lvl1pPr>
            <a:lvl2pPr marL="914400" lvl="1" indent="-342900" algn="l">
              <a:spcBef>
                <a:spcPts val="360"/>
              </a:spcBef>
              <a:spcAft>
                <a:spcPts val="0"/>
              </a:spcAft>
              <a:buClr>
                <a:schemeClr val="dk1"/>
              </a:buClr>
              <a:buSzPts val="1800"/>
              <a:buChar char="○"/>
              <a:defRPr sz="4600"/>
            </a:lvl2pPr>
            <a:lvl3pPr marL="1371600" lvl="2" indent="-342900" algn="l">
              <a:spcBef>
                <a:spcPts val="360"/>
              </a:spcBef>
              <a:spcAft>
                <a:spcPts val="0"/>
              </a:spcAft>
              <a:buClr>
                <a:schemeClr val="dk1"/>
              </a:buClr>
              <a:buSzPts val="1800"/>
              <a:buChar char="■"/>
              <a:defRPr sz="4600"/>
            </a:lvl3pPr>
            <a:lvl4pPr marL="1828800" lvl="3" indent="-342900" algn="l">
              <a:spcBef>
                <a:spcPts val="360"/>
              </a:spcBef>
              <a:spcAft>
                <a:spcPts val="0"/>
              </a:spcAft>
              <a:buClr>
                <a:schemeClr val="dk1"/>
              </a:buClr>
              <a:buSzPts val="1800"/>
              <a:buChar char="●"/>
              <a:defRPr sz="4600"/>
            </a:lvl4pPr>
            <a:lvl5pPr marL="2286000" lvl="4" indent="-342900" algn="l">
              <a:spcBef>
                <a:spcPts val="360"/>
              </a:spcBef>
              <a:spcAft>
                <a:spcPts val="0"/>
              </a:spcAft>
              <a:buClr>
                <a:schemeClr val="dk1"/>
              </a:buClr>
              <a:buSzPts val="1800"/>
              <a:buChar char="○"/>
              <a:defRPr sz="4600"/>
            </a:lvl5pPr>
            <a:lvl6pPr marL="2743200" lvl="5" indent="-342900" algn="l">
              <a:lnSpc>
                <a:spcPct val="90000"/>
              </a:lnSpc>
              <a:spcBef>
                <a:spcPts val="500"/>
              </a:spcBef>
              <a:spcAft>
                <a:spcPts val="0"/>
              </a:spcAft>
              <a:buClr>
                <a:schemeClr val="dk1"/>
              </a:buClr>
              <a:buSzPts val="1800"/>
              <a:buChar char="■"/>
              <a:defRPr sz="4600"/>
            </a:lvl6pPr>
            <a:lvl7pPr marL="3200400" lvl="6" indent="-342900" algn="l">
              <a:lnSpc>
                <a:spcPct val="90000"/>
              </a:lnSpc>
              <a:spcBef>
                <a:spcPts val="3900"/>
              </a:spcBef>
              <a:spcAft>
                <a:spcPts val="0"/>
              </a:spcAft>
              <a:buClr>
                <a:schemeClr val="dk1"/>
              </a:buClr>
              <a:buSzPts val="1800"/>
              <a:buChar char="●"/>
              <a:defRPr sz="4600"/>
            </a:lvl7pPr>
            <a:lvl8pPr marL="3657600" lvl="7" indent="-342900" algn="l">
              <a:lnSpc>
                <a:spcPct val="90000"/>
              </a:lnSpc>
              <a:spcBef>
                <a:spcPts val="3900"/>
              </a:spcBef>
              <a:spcAft>
                <a:spcPts val="0"/>
              </a:spcAft>
              <a:buClr>
                <a:schemeClr val="dk1"/>
              </a:buClr>
              <a:buSzPts val="1800"/>
              <a:buChar char="○"/>
              <a:defRPr sz="4600"/>
            </a:lvl8pPr>
            <a:lvl9pPr marL="4114800" lvl="8" indent="-342900" algn="l">
              <a:lnSpc>
                <a:spcPct val="90000"/>
              </a:lnSpc>
              <a:spcBef>
                <a:spcPts val="3900"/>
              </a:spcBef>
              <a:spcAft>
                <a:spcPts val="3900"/>
              </a:spcAft>
              <a:buClr>
                <a:schemeClr val="dk1"/>
              </a:buClr>
              <a:buSzPts val="1800"/>
              <a:buChar char="■"/>
              <a:defRPr sz="4600"/>
            </a:lvl9pPr>
          </a:lstStyle>
          <a:p>
            <a:endParaRPr/>
          </a:p>
        </p:txBody>
      </p:sp>
      <p:sp>
        <p:nvSpPr>
          <p:cNvPr id="53" name="Google Shape;53;p13"/>
          <p:cNvSpPr txBox="1">
            <a:spLocks noGrp="1"/>
          </p:cNvSpPr>
          <p:nvPr>
            <p:ph type="body" idx="2"/>
          </p:nvPr>
        </p:nvSpPr>
        <p:spPr>
          <a:xfrm>
            <a:off x="16535400" y="6338888"/>
            <a:ext cx="13914600" cy="6507300"/>
          </a:xfrm>
          <a:prstGeom prst="rect">
            <a:avLst/>
          </a:prstGeom>
          <a:noFill/>
          <a:ln>
            <a:noFill/>
          </a:ln>
        </p:spPr>
        <p:txBody>
          <a:bodyPr spcFirstLastPara="1" wrap="square" lIns="313450" tIns="156725" rIns="313450" bIns="156725" anchor="t" anchorCtr="0">
            <a:noAutofit/>
          </a:bodyPr>
          <a:lstStyle>
            <a:lvl1pPr marL="457200" lvl="0" indent="-342900" algn="l">
              <a:spcBef>
                <a:spcPts val="360"/>
              </a:spcBef>
              <a:spcAft>
                <a:spcPts val="0"/>
              </a:spcAft>
              <a:buClr>
                <a:schemeClr val="dk1"/>
              </a:buClr>
              <a:buSzPts val="1800"/>
              <a:buChar char="●"/>
              <a:defRPr sz="5900"/>
            </a:lvl1pPr>
            <a:lvl2pPr marL="914400" lvl="1" indent="-342900" algn="l">
              <a:spcBef>
                <a:spcPts val="360"/>
              </a:spcBef>
              <a:spcAft>
                <a:spcPts val="0"/>
              </a:spcAft>
              <a:buClr>
                <a:schemeClr val="dk1"/>
              </a:buClr>
              <a:buSzPts val="1800"/>
              <a:buChar char="○"/>
              <a:defRPr sz="4600"/>
            </a:lvl2pPr>
            <a:lvl3pPr marL="1371600" lvl="2" indent="-342900" algn="l">
              <a:spcBef>
                <a:spcPts val="360"/>
              </a:spcBef>
              <a:spcAft>
                <a:spcPts val="0"/>
              </a:spcAft>
              <a:buClr>
                <a:schemeClr val="dk1"/>
              </a:buClr>
              <a:buSzPts val="1800"/>
              <a:buChar char="■"/>
              <a:defRPr sz="4600"/>
            </a:lvl3pPr>
            <a:lvl4pPr marL="1828800" lvl="3" indent="-342900" algn="l">
              <a:spcBef>
                <a:spcPts val="360"/>
              </a:spcBef>
              <a:spcAft>
                <a:spcPts val="0"/>
              </a:spcAft>
              <a:buClr>
                <a:schemeClr val="dk1"/>
              </a:buClr>
              <a:buSzPts val="1800"/>
              <a:buChar char="●"/>
              <a:defRPr sz="4600"/>
            </a:lvl4pPr>
            <a:lvl5pPr marL="2286000" lvl="4" indent="-342900" algn="l">
              <a:spcBef>
                <a:spcPts val="360"/>
              </a:spcBef>
              <a:spcAft>
                <a:spcPts val="0"/>
              </a:spcAft>
              <a:buClr>
                <a:schemeClr val="dk1"/>
              </a:buClr>
              <a:buSzPts val="1800"/>
              <a:buChar char="○"/>
              <a:defRPr sz="4600"/>
            </a:lvl5pPr>
            <a:lvl6pPr marL="2743200" lvl="5" indent="-342900" algn="l">
              <a:lnSpc>
                <a:spcPct val="90000"/>
              </a:lnSpc>
              <a:spcBef>
                <a:spcPts val="500"/>
              </a:spcBef>
              <a:spcAft>
                <a:spcPts val="0"/>
              </a:spcAft>
              <a:buClr>
                <a:schemeClr val="dk1"/>
              </a:buClr>
              <a:buSzPts val="1800"/>
              <a:buChar char="■"/>
              <a:defRPr sz="4600"/>
            </a:lvl6pPr>
            <a:lvl7pPr marL="3200400" lvl="6" indent="-342900" algn="l">
              <a:lnSpc>
                <a:spcPct val="90000"/>
              </a:lnSpc>
              <a:spcBef>
                <a:spcPts val="3900"/>
              </a:spcBef>
              <a:spcAft>
                <a:spcPts val="0"/>
              </a:spcAft>
              <a:buClr>
                <a:schemeClr val="dk1"/>
              </a:buClr>
              <a:buSzPts val="1800"/>
              <a:buChar char="●"/>
              <a:defRPr sz="4600"/>
            </a:lvl7pPr>
            <a:lvl8pPr marL="3657600" lvl="7" indent="-342900" algn="l">
              <a:lnSpc>
                <a:spcPct val="90000"/>
              </a:lnSpc>
              <a:spcBef>
                <a:spcPts val="3900"/>
              </a:spcBef>
              <a:spcAft>
                <a:spcPts val="0"/>
              </a:spcAft>
              <a:buClr>
                <a:schemeClr val="dk1"/>
              </a:buClr>
              <a:buSzPts val="1800"/>
              <a:buChar char="○"/>
              <a:defRPr sz="4600"/>
            </a:lvl8pPr>
            <a:lvl9pPr marL="4114800" lvl="8" indent="-342900" algn="l">
              <a:lnSpc>
                <a:spcPct val="90000"/>
              </a:lnSpc>
              <a:spcBef>
                <a:spcPts val="3900"/>
              </a:spcBef>
              <a:spcAft>
                <a:spcPts val="3900"/>
              </a:spcAft>
              <a:buClr>
                <a:schemeClr val="dk1"/>
              </a:buClr>
              <a:buSzPts val="1800"/>
              <a:buChar char="■"/>
              <a:defRPr sz="4600"/>
            </a:lvl9pPr>
          </a:lstStyle>
          <a:p>
            <a:endParaRPr/>
          </a:p>
        </p:txBody>
      </p:sp>
      <p:sp>
        <p:nvSpPr>
          <p:cNvPr id="54" name="Google Shape;54;p13"/>
          <p:cNvSpPr txBox="1">
            <a:spLocks noGrp="1"/>
          </p:cNvSpPr>
          <p:nvPr>
            <p:ph type="body" idx="3"/>
          </p:nvPr>
        </p:nvSpPr>
        <p:spPr>
          <a:xfrm>
            <a:off x="16535400" y="12998450"/>
            <a:ext cx="13914600" cy="6508800"/>
          </a:xfrm>
          <a:prstGeom prst="rect">
            <a:avLst/>
          </a:prstGeom>
          <a:noFill/>
          <a:ln>
            <a:noFill/>
          </a:ln>
        </p:spPr>
        <p:txBody>
          <a:bodyPr spcFirstLastPara="1" wrap="square" lIns="313450" tIns="156725" rIns="313450" bIns="156725" anchor="t" anchorCtr="0">
            <a:noAutofit/>
          </a:bodyPr>
          <a:lstStyle>
            <a:lvl1pPr marL="457200" lvl="0" indent="-342900" algn="l">
              <a:spcBef>
                <a:spcPts val="360"/>
              </a:spcBef>
              <a:spcAft>
                <a:spcPts val="0"/>
              </a:spcAft>
              <a:buClr>
                <a:schemeClr val="dk1"/>
              </a:buClr>
              <a:buSzPts val="1800"/>
              <a:buChar char="●"/>
              <a:defRPr sz="5900"/>
            </a:lvl1pPr>
            <a:lvl2pPr marL="914400" lvl="1" indent="-342900" algn="l">
              <a:spcBef>
                <a:spcPts val="360"/>
              </a:spcBef>
              <a:spcAft>
                <a:spcPts val="0"/>
              </a:spcAft>
              <a:buClr>
                <a:schemeClr val="dk1"/>
              </a:buClr>
              <a:buSzPts val="1800"/>
              <a:buChar char="○"/>
              <a:defRPr sz="4600"/>
            </a:lvl2pPr>
            <a:lvl3pPr marL="1371600" lvl="2" indent="-342900" algn="l">
              <a:spcBef>
                <a:spcPts val="360"/>
              </a:spcBef>
              <a:spcAft>
                <a:spcPts val="0"/>
              </a:spcAft>
              <a:buClr>
                <a:schemeClr val="dk1"/>
              </a:buClr>
              <a:buSzPts val="1800"/>
              <a:buChar char="■"/>
              <a:defRPr sz="4600"/>
            </a:lvl3pPr>
            <a:lvl4pPr marL="1828800" lvl="3" indent="-342900" algn="l">
              <a:spcBef>
                <a:spcPts val="360"/>
              </a:spcBef>
              <a:spcAft>
                <a:spcPts val="0"/>
              </a:spcAft>
              <a:buClr>
                <a:schemeClr val="dk1"/>
              </a:buClr>
              <a:buSzPts val="1800"/>
              <a:buChar char="●"/>
              <a:defRPr sz="4600"/>
            </a:lvl4pPr>
            <a:lvl5pPr marL="2286000" lvl="4" indent="-342900" algn="l">
              <a:spcBef>
                <a:spcPts val="360"/>
              </a:spcBef>
              <a:spcAft>
                <a:spcPts val="0"/>
              </a:spcAft>
              <a:buClr>
                <a:schemeClr val="dk1"/>
              </a:buClr>
              <a:buSzPts val="1800"/>
              <a:buChar char="○"/>
              <a:defRPr sz="4600"/>
            </a:lvl5pPr>
            <a:lvl6pPr marL="2743200" lvl="5" indent="-342900" algn="l">
              <a:lnSpc>
                <a:spcPct val="90000"/>
              </a:lnSpc>
              <a:spcBef>
                <a:spcPts val="500"/>
              </a:spcBef>
              <a:spcAft>
                <a:spcPts val="0"/>
              </a:spcAft>
              <a:buClr>
                <a:schemeClr val="dk1"/>
              </a:buClr>
              <a:buSzPts val="1800"/>
              <a:buChar char="■"/>
              <a:defRPr sz="4600"/>
            </a:lvl6pPr>
            <a:lvl7pPr marL="3200400" lvl="6" indent="-342900" algn="l">
              <a:lnSpc>
                <a:spcPct val="90000"/>
              </a:lnSpc>
              <a:spcBef>
                <a:spcPts val="3900"/>
              </a:spcBef>
              <a:spcAft>
                <a:spcPts val="0"/>
              </a:spcAft>
              <a:buClr>
                <a:schemeClr val="dk1"/>
              </a:buClr>
              <a:buSzPts val="1800"/>
              <a:buChar char="●"/>
              <a:defRPr sz="4600"/>
            </a:lvl7pPr>
            <a:lvl8pPr marL="3657600" lvl="7" indent="-342900" algn="l">
              <a:lnSpc>
                <a:spcPct val="90000"/>
              </a:lnSpc>
              <a:spcBef>
                <a:spcPts val="3900"/>
              </a:spcBef>
              <a:spcAft>
                <a:spcPts val="0"/>
              </a:spcAft>
              <a:buClr>
                <a:schemeClr val="dk1"/>
              </a:buClr>
              <a:buSzPts val="1800"/>
              <a:buChar char="○"/>
              <a:defRPr sz="4600"/>
            </a:lvl8pPr>
            <a:lvl9pPr marL="4114800" lvl="8" indent="-342900" algn="l">
              <a:lnSpc>
                <a:spcPct val="90000"/>
              </a:lnSpc>
              <a:spcBef>
                <a:spcPts val="3900"/>
              </a:spcBef>
              <a:spcAft>
                <a:spcPts val="3900"/>
              </a:spcAft>
              <a:buClr>
                <a:schemeClr val="dk1"/>
              </a:buClr>
              <a:buSzPts val="1800"/>
              <a:buChar char="■"/>
              <a:defRPr sz="4600"/>
            </a:lvl9pPr>
          </a:lstStyle>
          <a:p>
            <a:endParaRPr/>
          </a:p>
        </p:txBody>
      </p:sp>
      <p:sp>
        <p:nvSpPr>
          <p:cNvPr id="55" name="Google Shape;55;p13"/>
          <p:cNvSpPr txBox="1">
            <a:spLocks noGrp="1"/>
          </p:cNvSpPr>
          <p:nvPr>
            <p:ph type="dt" idx="10"/>
          </p:nvPr>
        </p:nvSpPr>
        <p:spPr>
          <a:xfrm>
            <a:off x="2470150" y="19994563"/>
            <a:ext cx="6858000" cy="1463700"/>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sz="1400"/>
            </a:lvl1pPr>
            <a:lvl2pPr lvl="1" algn="l">
              <a:spcBef>
                <a:spcPts val="0"/>
              </a:spcBef>
              <a:spcAft>
                <a:spcPts val="0"/>
              </a:spcAft>
              <a:buSzPts val="1400"/>
              <a:buNone/>
              <a:defRPr sz="1400"/>
            </a:lvl2pPr>
            <a:lvl3pPr lvl="2" algn="l">
              <a:spcBef>
                <a:spcPts val="0"/>
              </a:spcBef>
              <a:spcAft>
                <a:spcPts val="0"/>
              </a:spcAft>
              <a:buSzPts val="1400"/>
              <a:buNone/>
              <a:defRPr sz="1400"/>
            </a:lvl3pPr>
            <a:lvl4pPr lvl="3" algn="l">
              <a:spcBef>
                <a:spcPts val="0"/>
              </a:spcBef>
              <a:spcAft>
                <a:spcPts val="0"/>
              </a:spcAft>
              <a:buSzPts val="1400"/>
              <a:buNone/>
              <a:defRPr sz="1400"/>
            </a:lvl4pPr>
            <a:lvl5pPr lvl="4" algn="l">
              <a:spcBef>
                <a:spcPts val="0"/>
              </a:spcBef>
              <a:spcAft>
                <a:spcPts val="0"/>
              </a:spcAft>
              <a:buSzPts val="1400"/>
              <a:buNone/>
              <a:defRPr sz="1400"/>
            </a:lvl5pPr>
            <a:lvl6pPr lvl="5" algn="l">
              <a:spcBef>
                <a:spcPts val="0"/>
              </a:spcBef>
              <a:spcAft>
                <a:spcPts val="0"/>
              </a:spcAft>
              <a:buSzPts val="1400"/>
              <a:buNone/>
              <a:defRPr sz="1400"/>
            </a:lvl6pPr>
            <a:lvl7pPr lvl="6" algn="l">
              <a:spcBef>
                <a:spcPts val="0"/>
              </a:spcBef>
              <a:spcAft>
                <a:spcPts val="0"/>
              </a:spcAft>
              <a:buSzPts val="1400"/>
              <a:buNone/>
              <a:defRPr sz="1400"/>
            </a:lvl7pPr>
            <a:lvl8pPr lvl="7" algn="l">
              <a:spcBef>
                <a:spcPts val="0"/>
              </a:spcBef>
              <a:spcAft>
                <a:spcPts val="0"/>
              </a:spcAft>
              <a:buSzPts val="1400"/>
              <a:buNone/>
              <a:defRPr sz="1400"/>
            </a:lvl8pPr>
            <a:lvl9pPr lvl="8" algn="l">
              <a:spcBef>
                <a:spcPts val="0"/>
              </a:spcBef>
              <a:spcAft>
                <a:spcPts val="0"/>
              </a:spcAft>
              <a:buSzPts val="1400"/>
              <a:buNone/>
              <a:defRPr sz="1400"/>
            </a:lvl9pPr>
          </a:lstStyle>
          <a:p>
            <a:endParaRPr/>
          </a:p>
        </p:txBody>
      </p:sp>
      <p:sp>
        <p:nvSpPr>
          <p:cNvPr id="56" name="Google Shape;56;p13"/>
          <p:cNvSpPr txBox="1">
            <a:spLocks noGrp="1"/>
          </p:cNvSpPr>
          <p:nvPr>
            <p:ph type="ftr" idx="11"/>
          </p:nvPr>
        </p:nvSpPr>
        <p:spPr>
          <a:xfrm>
            <a:off x="11247438" y="19994563"/>
            <a:ext cx="10425000" cy="1463700"/>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sz="1400"/>
            </a:lvl1pPr>
            <a:lvl2pPr lvl="1" algn="l">
              <a:spcBef>
                <a:spcPts val="0"/>
              </a:spcBef>
              <a:spcAft>
                <a:spcPts val="0"/>
              </a:spcAft>
              <a:buSzPts val="1400"/>
              <a:buNone/>
              <a:defRPr sz="1400"/>
            </a:lvl2pPr>
            <a:lvl3pPr lvl="2" algn="l">
              <a:spcBef>
                <a:spcPts val="0"/>
              </a:spcBef>
              <a:spcAft>
                <a:spcPts val="0"/>
              </a:spcAft>
              <a:buSzPts val="1400"/>
              <a:buNone/>
              <a:defRPr sz="1400"/>
            </a:lvl3pPr>
            <a:lvl4pPr lvl="3" algn="l">
              <a:spcBef>
                <a:spcPts val="0"/>
              </a:spcBef>
              <a:spcAft>
                <a:spcPts val="0"/>
              </a:spcAft>
              <a:buSzPts val="1400"/>
              <a:buNone/>
              <a:defRPr sz="1400"/>
            </a:lvl4pPr>
            <a:lvl5pPr lvl="4" algn="l">
              <a:spcBef>
                <a:spcPts val="0"/>
              </a:spcBef>
              <a:spcAft>
                <a:spcPts val="0"/>
              </a:spcAft>
              <a:buSzPts val="1400"/>
              <a:buNone/>
              <a:defRPr sz="1400"/>
            </a:lvl5pPr>
            <a:lvl6pPr lvl="5" algn="l">
              <a:spcBef>
                <a:spcPts val="0"/>
              </a:spcBef>
              <a:spcAft>
                <a:spcPts val="0"/>
              </a:spcAft>
              <a:buSzPts val="1400"/>
              <a:buNone/>
              <a:defRPr sz="1400"/>
            </a:lvl6pPr>
            <a:lvl7pPr lvl="6" algn="l">
              <a:spcBef>
                <a:spcPts val="0"/>
              </a:spcBef>
              <a:spcAft>
                <a:spcPts val="0"/>
              </a:spcAft>
              <a:buSzPts val="1400"/>
              <a:buNone/>
              <a:defRPr sz="1400"/>
            </a:lvl7pPr>
            <a:lvl8pPr lvl="7" algn="l">
              <a:spcBef>
                <a:spcPts val="0"/>
              </a:spcBef>
              <a:spcAft>
                <a:spcPts val="0"/>
              </a:spcAft>
              <a:buSzPts val="1400"/>
              <a:buNone/>
              <a:defRPr sz="1400"/>
            </a:lvl8pPr>
            <a:lvl9pPr lvl="8" algn="l">
              <a:spcBef>
                <a:spcPts val="0"/>
              </a:spcBef>
              <a:spcAft>
                <a:spcPts val="0"/>
              </a:spcAft>
              <a:buSzPts val="1400"/>
              <a:buNone/>
              <a:defRPr sz="1400"/>
            </a:lvl9pPr>
          </a:lstStyle>
          <a:p>
            <a:endParaRPr/>
          </a:p>
        </p:txBody>
      </p:sp>
      <p:sp>
        <p:nvSpPr>
          <p:cNvPr id="57" name="Google Shape;57;p13"/>
          <p:cNvSpPr txBox="1">
            <a:spLocks noGrp="1"/>
          </p:cNvSpPr>
          <p:nvPr>
            <p:ph type="sldNum" idx="12"/>
          </p:nvPr>
        </p:nvSpPr>
        <p:spPr>
          <a:xfrm>
            <a:off x="23591838" y="19994563"/>
            <a:ext cx="6858000" cy="1463700"/>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8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48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48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48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48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48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48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48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4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1122120" y="9176960"/>
            <a:ext cx="30674100" cy="3591300"/>
          </a:xfrm>
          <a:prstGeom prst="rect">
            <a:avLst/>
          </a:prstGeom>
        </p:spPr>
        <p:txBody>
          <a:bodyPr spcFirstLastPara="1" wrap="square" lIns="91425" tIns="91425" rIns="91425" bIns="91425" anchor="ctr" anchorCtr="0">
            <a:noAutofit/>
          </a:bodyPr>
          <a:lstStyle>
            <a:lvl1pPr lvl="0" algn="ctr">
              <a:spcBef>
                <a:spcPts val="0"/>
              </a:spcBef>
              <a:spcAft>
                <a:spcPts val="0"/>
              </a:spcAft>
              <a:buSzPts val="11800"/>
              <a:buNone/>
              <a:defRPr sz="11800"/>
            </a:lvl1pPr>
            <a:lvl2pPr lvl="1" algn="ctr">
              <a:spcBef>
                <a:spcPts val="0"/>
              </a:spcBef>
              <a:spcAft>
                <a:spcPts val="0"/>
              </a:spcAft>
              <a:buSzPts val="11800"/>
              <a:buNone/>
              <a:defRPr sz="11800"/>
            </a:lvl2pPr>
            <a:lvl3pPr lvl="2" algn="ctr">
              <a:spcBef>
                <a:spcPts val="0"/>
              </a:spcBef>
              <a:spcAft>
                <a:spcPts val="0"/>
              </a:spcAft>
              <a:buSzPts val="11800"/>
              <a:buNone/>
              <a:defRPr sz="11800"/>
            </a:lvl3pPr>
            <a:lvl4pPr lvl="3" algn="ctr">
              <a:spcBef>
                <a:spcPts val="0"/>
              </a:spcBef>
              <a:spcAft>
                <a:spcPts val="0"/>
              </a:spcAft>
              <a:buSzPts val="11800"/>
              <a:buNone/>
              <a:defRPr sz="11800"/>
            </a:lvl4pPr>
            <a:lvl5pPr lvl="4" algn="ctr">
              <a:spcBef>
                <a:spcPts val="0"/>
              </a:spcBef>
              <a:spcAft>
                <a:spcPts val="0"/>
              </a:spcAft>
              <a:buSzPts val="11800"/>
              <a:buNone/>
              <a:defRPr sz="11800"/>
            </a:lvl5pPr>
            <a:lvl6pPr lvl="5" algn="ctr">
              <a:spcBef>
                <a:spcPts val="0"/>
              </a:spcBef>
              <a:spcAft>
                <a:spcPts val="0"/>
              </a:spcAft>
              <a:buSzPts val="11800"/>
              <a:buNone/>
              <a:defRPr sz="11800"/>
            </a:lvl6pPr>
            <a:lvl7pPr lvl="6" algn="ctr">
              <a:spcBef>
                <a:spcPts val="0"/>
              </a:spcBef>
              <a:spcAft>
                <a:spcPts val="0"/>
              </a:spcAft>
              <a:buSzPts val="11800"/>
              <a:buNone/>
              <a:defRPr sz="11800"/>
            </a:lvl7pPr>
            <a:lvl8pPr lvl="7" algn="ctr">
              <a:spcBef>
                <a:spcPts val="0"/>
              </a:spcBef>
              <a:spcAft>
                <a:spcPts val="0"/>
              </a:spcAft>
              <a:buSzPts val="11800"/>
              <a:buNone/>
              <a:defRPr sz="11800"/>
            </a:lvl8pPr>
            <a:lvl9pPr lvl="8" algn="ctr">
              <a:spcBef>
                <a:spcPts val="0"/>
              </a:spcBef>
              <a:spcAft>
                <a:spcPts val="0"/>
              </a:spcAft>
              <a:buSzPts val="11800"/>
              <a:buNone/>
              <a:defRPr sz="11800"/>
            </a:lvl9pPr>
          </a:lstStyle>
          <a:p>
            <a:endParaRPr/>
          </a:p>
        </p:txBody>
      </p:sp>
      <p:sp>
        <p:nvSpPr>
          <p:cNvPr id="15" name="Google Shape;15;p3"/>
          <p:cNvSpPr txBox="1">
            <a:spLocks noGrp="1"/>
          </p:cNvSpPr>
          <p:nvPr>
            <p:ph type="sldNum" idx="12"/>
          </p:nvPr>
        </p:nvSpPr>
        <p:spPr>
          <a:xfrm>
            <a:off x="30500848" y="19896392"/>
            <a:ext cx="1975500" cy="1679100"/>
          </a:xfrm>
          <a:prstGeom prst="rect">
            <a:avLst/>
          </a:prstGeom>
        </p:spPr>
        <p:txBody>
          <a:bodyPr spcFirstLastPara="1" wrap="square" lIns="91425" tIns="91425" rIns="91425" bIns="91425" anchor="ctr" anchorCtr="0">
            <a:noAutofit/>
          </a:bodyPr>
          <a:lstStyle>
            <a:lvl1pPr lvl="0">
              <a:buNone/>
              <a:defRPr sz="3300"/>
            </a:lvl1pPr>
            <a:lvl2pPr lvl="1">
              <a:buNone/>
              <a:defRPr sz="3300"/>
            </a:lvl2pPr>
            <a:lvl3pPr lvl="2">
              <a:buNone/>
              <a:defRPr sz="3300"/>
            </a:lvl3pPr>
            <a:lvl4pPr lvl="3">
              <a:buNone/>
              <a:defRPr sz="3300"/>
            </a:lvl4pPr>
            <a:lvl5pPr lvl="4">
              <a:buNone/>
              <a:defRPr sz="3300"/>
            </a:lvl5pPr>
            <a:lvl6pPr lvl="5">
              <a:buNone/>
              <a:defRPr sz="3300"/>
            </a:lvl6pPr>
            <a:lvl7pPr lvl="6">
              <a:buNone/>
              <a:defRPr sz="3300"/>
            </a:lvl7pPr>
            <a:lvl8pPr lvl="7">
              <a:buNone/>
              <a:defRPr sz="3300"/>
            </a:lvl8pPr>
            <a:lvl9pPr lvl="8">
              <a:buNone/>
              <a:defRPr sz="3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1122120" y="1898773"/>
            <a:ext cx="30674100" cy="2443500"/>
          </a:xfrm>
          <a:prstGeom prst="rect">
            <a:avLst/>
          </a:prstGeom>
        </p:spPr>
        <p:txBody>
          <a:bodyPr spcFirstLastPara="1" wrap="square" lIns="91425" tIns="91425" rIns="91425" bIns="91425" anchor="t" anchorCtr="0">
            <a:noAutofit/>
          </a:bodyPr>
          <a:lstStyle>
            <a:lvl1pPr lvl="0">
              <a:spcBef>
                <a:spcPts val="0"/>
              </a:spcBef>
              <a:spcAft>
                <a:spcPts val="0"/>
              </a:spcAft>
              <a:buSzPts val="9200"/>
              <a:buNone/>
              <a:defRPr sz="9200"/>
            </a:lvl1pPr>
            <a:lvl2pPr lvl="1">
              <a:spcBef>
                <a:spcPts val="0"/>
              </a:spcBef>
              <a:spcAft>
                <a:spcPts val="0"/>
              </a:spcAft>
              <a:buSzPts val="9200"/>
              <a:buNone/>
              <a:defRPr sz="9200"/>
            </a:lvl2pPr>
            <a:lvl3pPr lvl="2">
              <a:spcBef>
                <a:spcPts val="0"/>
              </a:spcBef>
              <a:spcAft>
                <a:spcPts val="0"/>
              </a:spcAft>
              <a:buSzPts val="9200"/>
              <a:buNone/>
              <a:defRPr sz="9200"/>
            </a:lvl3pPr>
            <a:lvl4pPr lvl="3">
              <a:spcBef>
                <a:spcPts val="0"/>
              </a:spcBef>
              <a:spcAft>
                <a:spcPts val="0"/>
              </a:spcAft>
              <a:buSzPts val="9200"/>
              <a:buNone/>
              <a:defRPr sz="9200"/>
            </a:lvl4pPr>
            <a:lvl5pPr lvl="4">
              <a:spcBef>
                <a:spcPts val="0"/>
              </a:spcBef>
              <a:spcAft>
                <a:spcPts val="0"/>
              </a:spcAft>
              <a:buSzPts val="9200"/>
              <a:buNone/>
              <a:defRPr sz="9200"/>
            </a:lvl5pPr>
            <a:lvl6pPr lvl="5">
              <a:spcBef>
                <a:spcPts val="0"/>
              </a:spcBef>
              <a:spcAft>
                <a:spcPts val="0"/>
              </a:spcAft>
              <a:buSzPts val="9200"/>
              <a:buNone/>
              <a:defRPr sz="9200"/>
            </a:lvl6pPr>
            <a:lvl7pPr lvl="6">
              <a:spcBef>
                <a:spcPts val="0"/>
              </a:spcBef>
              <a:spcAft>
                <a:spcPts val="0"/>
              </a:spcAft>
              <a:buSzPts val="9200"/>
              <a:buNone/>
              <a:defRPr sz="9200"/>
            </a:lvl7pPr>
            <a:lvl8pPr lvl="7">
              <a:spcBef>
                <a:spcPts val="0"/>
              </a:spcBef>
              <a:spcAft>
                <a:spcPts val="0"/>
              </a:spcAft>
              <a:buSzPts val="9200"/>
              <a:buNone/>
              <a:defRPr sz="9200"/>
            </a:lvl8pPr>
            <a:lvl9pPr lvl="8">
              <a:spcBef>
                <a:spcPts val="0"/>
              </a:spcBef>
              <a:spcAft>
                <a:spcPts val="0"/>
              </a:spcAft>
              <a:buSzPts val="9200"/>
              <a:buNone/>
              <a:defRPr sz="9200"/>
            </a:lvl9pPr>
          </a:lstStyle>
          <a:p>
            <a:endParaRPr/>
          </a:p>
        </p:txBody>
      </p:sp>
      <p:sp>
        <p:nvSpPr>
          <p:cNvPr id="22" name="Google Shape;22;p5"/>
          <p:cNvSpPr txBox="1">
            <a:spLocks noGrp="1"/>
          </p:cNvSpPr>
          <p:nvPr>
            <p:ph type="body" idx="1"/>
          </p:nvPr>
        </p:nvSpPr>
        <p:spPr>
          <a:xfrm>
            <a:off x="1122120" y="4917227"/>
            <a:ext cx="14399400" cy="14577000"/>
          </a:xfrm>
          <a:prstGeom prst="rect">
            <a:avLst/>
          </a:prstGeom>
        </p:spPr>
        <p:txBody>
          <a:bodyPr spcFirstLastPara="1" wrap="square" lIns="91425" tIns="91425" rIns="91425" bIns="91425" anchor="t" anchorCtr="0">
            <a:noAutofit/>
          </a:bodyPr>
          <a:lstStyle>
            <a:lvl1pPr marL="457200" lvl="0" indent="-520699">
              <a:spcBef>
                <a:spcPts val="0"/>
              </a:spcBef>
              <a:spcAft>
                <a:spcPts val="0"/>
              </a:spcAft>
              <a:buSzPts val="4600"/>
              <a:buChar char="●"/>
              <a:defRPr sz="4600"/>
            </a:lvl1pPr>
            <a:lvl2pPr marL="914400" lvl="1" indent="-476250">
              <a:spcBef>
                <a:spcPts val="0"/>
              </a:spcBef>
              <a:spcAft>
                <a:spcPts val="0"/>
              </a:spcAft>
              <a:buSzPts val="3900"/>
              <a:buChar char="○"/>
              <a:defRPr sz="3900"/>
            </a:lvl2pPr>
            <a:lvl3pPr marL="1371600" lvl="2" indent="-476250">
              <a:spcBef>
                <a:spcPts val="0"/>
              </a:spcBef>
              <a:spcAft>
                <a:spcPts val="0"/>
              </a:spcAft>
              <a:buSzPts val="3900"/>
              <a:buChar char="■"/>
              <a:defRPr sz="3900"/>
            </a:lvl3pPr>
            <a:lvl4pPr marL="1828800" lvl="3" indent="-476250">
              <a:spcBef>
                <a:spcPts val="0"/>
              </a:spcBef>
              <a:spcAft>
                <a:spcPts val="0"/>
              </a:spcAft>
              <a:buSzPts val="3900"/>
              <a:buChar char="●"/>
              <a:defRPr sz="3900"/>
            </a:lvl4pPr>
            <a:lvl5pPr marL="2286000" lvl="4" indent="-476250">
              <a:spcBef>
                <a:spcPts val="0"/>
              </a:spcBef>
              <a:spcAft>
                <a:spcPts val="0"/>
              </a:spcAft>
              <a:buSzPts val="3900"/>
              <a:buChar char="○"/>
              <a:defRPr sz="3900"/>
            </a:lvl5pPr>
            <a:lvl6pPr marL="2743200" lvl="5" indent="-476250">
              <a:spcBef>
                <a:spcPts val="0"/>
              </a:spcBef>
              <a:spcAft>
                <a:spcPts val="0"/>
              </a:spcAft>
              <a:buSzPts val="3900"/>
              <a:buChar char="■"/>
              <a:defRPr sz="3900"/>
            </a:lvl6pPr>
            <a:lvl7pPr marL="3200400" lvl="6" indent="-476250">
              <a:spcBef>
                <a:spcPts val="0"/>
              </a:spcBef>
              <a:spcAft>
                <a:spcPts val="0"/>
              </a:spcAft>
              <a:buSzPts val="3900"/>
              <a:buChar char="●"/>
              <a:defRPr sz="3900"/>
            </a:lvl7pPr>
            <a:lvl8pPr marL="3657600" lvl="7" indent="-476250">
              <a:spcBef>
                <a:spcPts val="0"/>
              </a:spcBef>
              <a:spcAft>
                <a:spcPts val="0"/>
              </a:spcAft>
              <a:buSzPts val="3900"/>
              <a:buChar char="○"/>
              <a:defRPr sz="3900"/>
            </a:lvl8pPr>
            <a:lvl9pPr marL="4114800" lvl="8" indent="-476250">
              <a:spcBef>
                <a:spcPts val="0"/>
              </a:spcBef>
              <a:spcAft>
                <a:spcPts val="0"/>
              </a:spcAft>
              <a:buSzPts val="3900"/>
              <a:buChar char="■"/>
              <a:defRPr sz="3900"/>
            </a:lvl9pPr>
          </a:lstStyle>
          <a:p>
            <a:endParaRPr/>
          </a:p>
        </p:txBody>
      </p:sp>
      <p:sp>
        <p:nvSpPr>
          <p:cNvPr id="23" name="Google Shape;23;p5"/>
          <p:cNvSpPr txBox="1">
            <a:spLocks noGrp="1"/>
          </p:cNvSpPr>
          <p:nvPr>
            <p:ph type="body" idx="2"/>
          </p:nvPr>
        </p:nvSpPr>
        <p:spPr>
          <a:xfrm>
            <a:off x="17396640" y="4917227"/>
            <a:ext cx="14399400" cy="14577000"/>
          </a:xfrm>
          <a:prstGeom prst="rect">
            <a:avLst/>
          </a:prstGeom>
        </p:spPr>
        <p:txBody>
          <a:bodyPr spcFirstLastPara="1" wrap="square" lIns="91425" tIns="91425" rIns="91425" bIns="91425" anchor="t" anchorCtr="0">
            <a:noAutofit/>
          </a:bodyPr>
          <a:lstStyle>
            <a:lvl1pPr marL="457200" lvl="0" indent="-520699">
              <a:spcBef>
                <a:spcPts val="0"/>
              </a:spcBef>
              <a:spcAft>
                <a:spcPts val="0"/>
              </a:spcAft>
              <a:buSzPts val="4600"/>
              <a:buChar char="●"/>
              <a:defRPr sz="4600"/>
            </a:lvl1pPr>
            <a:lvl2pPr marL="914400" lvl="1" indent="-476250">
              <a:spcBef>
                <a:spcPts val="0"/>
              </a:spcBef>
              <a:spcAft>
                <a:spcPts val="0"/>
              </a:spcAft>
              <a:buSzPts val="3900"/>
              <a:buChar char="○"/>
              <a:defRPr sz="3900"/>
            </a:lvl2pPr>
            <a:lvl3pPr marL="1371600" lvl="2" indent="-476250">
              <a:spcBef>
                <a:spcPts val="0"/>
              </a:spcBef>
              <a:spcAft>
                <a:spcPts val="0"/>
              </a:spcAft>
              <a:buSzPts val="3900"/>
              <a:buChar char="■"/>
              <a:defRPr sz="3900"/>
            </a:lvl3pPr>
            <a:lvl4pPr marL="1828800" lvl="3" indent="-476250">
              <a:spcBef>
                <a:spcPts val="0"/>
              </a:spcBef>
              <a:spcAft>
                <a:spcPts val="0"/>
              </a:spcAft>
              <a:buSzPts val="3900"/>
              <a:buChar char="●"/>
              <a:defRPr sz="3900"/>
            </a:lvl4pPr>
            <a:lvl5pPr marL="2286000" lvl="4" indent="-476250">
              <a:spcBef>
                <a:spcPts val="0"/>
              </a:spcBef>
              <a:spcAft>
                <a:spcPts val="0"/>
              </a:spcAft>
              <a:buSzPts val="3900"/>
              <a:buChar char="○"/>
              <a:defRPr sz="3900"/>
            </a:lvl5pPr>
            <a:lvl6pPr marL="2743200" lvl="5" indent="-476250">
              <a:spcBef>
                <a:spcPts val="0"/>
              </a:spcBef>
              <a:spcAft>
                <a:spcPts val="0"/>
              </a:spcAft>
              <a:buSzPts val="3900"/>
              <a:buChar char="■"/>
              <a:defRPr sz="3900"/>
            </a:lvl6pPr>
            <a:lvl7pPr marL="3200400" lvl="6" indent="-476250">
              <a:spcBef>
                <a:spcPts val="0"/>
              </a:spcBef>
              <a:spcAft>
                <a:spcPts val="0"/>
              </a:spcAft>
              <a:buSzPts val="3900"/>
              <a:buChar char="●"/>
              <a:defRPr sz="3900"/>
            </a:lvl7pPr>
            <a:lvl8pPr marL="3657600" lvl="7" indent="-476250">
              <a:spcBef>
                <a:spcPts val="0"/>
              </a:spcBef>
              <a:spcAft>
                <a:spcPts val="0"/>
              </a:spcAft>
              <a:buSzPts val="3900"/>
              <a:buChar char="○"/>
              <a:defRPr sz="3900"/>
            </a:lvl8pPr>
            <a:lvl9pPr marL="4114800" lvl="8" indent="-476250">
              <a:spcBef>
                <a:spcPts val="0"/>
              </a:spcBef>
              <a:spcAft>
                <a:spcPts val="0"/>
              </a:spcAft>
              <a:buSzPts val="3900"/>
              <a:buChar char="■"/>
              <a:defRPr sz="3900"/>
            </a:lvl9pPr>
          </a:lstStyle>
          <a:p>
            <a:endParaRPr/>
          </a:p>
        </p:txBody>
      </p:sp>
      <p:sp>
        <p:nvSpPr>
          <p:cNvPr id="24" name="Google Shape;24;p5"/>
          <p:cNvSpPr txBox="1">
            <a:spLocks noGrp="1"/>
          </p:cNvSpPr>
          <p:nvPr>
            <p:ph type="sldNum" idx="12"/>
          </p:nvPr>
        </p:nvSpPr>
        <p:spPr>
          <a:xfrm>
            <a:off x="30500848" y="19896392"/>
            <a:ext cx="1975500" cy="1679100"/>
          </a:xfrm>
          <a:prstGeom prst="rect">
            <a:avLst/>
          </a:prstGeom>
        </p:spPr>
        <p:txBody>
          <a:bodyPr spcFirstLastPara="1" wrap="square" lIns="91425" tIns="91425" rIns="91425" bIns="91425" anchor="ctr" anchorCtr="0">
            <a:noAutofit/>
          </a:bodyPr>
          <a:lstStyle>
            <a:lvl1pPr lvl="0">
              <a:buNone/>
              <a:defRPr sz="3300"/>
            </a:lvl1pPr>
            <a:lvl2pPr lvl="1">
              <a:buNone/>
              <a:defRPr sz="3300"/>
            </a:lvl2pPr>
            <a:lvl3pPr lvl="2">
              <a:buNone/>
              <a:defRPr sz="3300"/>
            </a:lvl3pPr>
            <a:lvl4pPr lvl="3">
              <a:buNone/>
              <a:defRPr sz="3300"/>
            </a:lvl4pPr>
            <a:lvl5pPr lvl="4">
              <a:buNone/>
              <a:defRPr sz="3300"/>
            </a:lvl5pPr>
            <a:lvl6pPr lvl="5">
              <a:buNone/>
              <a:defRPr sz="3300"/>
            </a:lvl6pPr>
            <a:lvl7pPr lvl="6">
              <a:buNone/>
              <a:defRPr sz="3300"/>
            </a:lvl7pPr>
            <a:lvl8pPr lvl="7">
              <a:buNone/>
              <a:defRPr sz="3300"/>
            </a:lvl8pPr>
            <a:lvl9pPr lvl="8">
              <a:buNone/>
              <a:defRPr sz="3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1122120" y="1898773"/>
            <a:ext cx="30674100" cy="2443500"/>
          </a:xfrm>
          <a:prstGeom prst="rect">
            <a:avLst/>
          </a:prstGeom>
        </p:spPr>
        <p:txBody>
          <a:bodyPr spcFirstLastPara="1" wrap="square" lIns="91425" tIns="91425" rIns="91425" bIns="91425" anchor="t" anchorCtr="0">
            <a:noAutofit/>
          </a:bodyPr>
          <a:lstStyle>
            <a:lvl1pPr lvl="0">
              <a:spcBef>
                <a:spcPts val="0"/>
              </a:spcBef>
              <a:spcAft>
                <a:spcPts val="0"/>
              </a:spcAft>
              <a:buSzPts val="9200"/>
              <a:buNone/>
              <a:defRPr sz="9200"/>
            </a:lvl1pPr>
            <a:lvl2pPr lvl="1">
              <a:spcBef>
                <a:spcPts val="0"/>
              </a:spcBef>
              <a:spcAft>
                <a:spcPts val="0"/>
              </a:spcAft>
              <a:buSzPts val="9200"/>
              <a:buNone/>
              <a:defRPr sz="9200"/>
            </a:lvl2pPr>
            <a:lvl3pPr lvl="2">
              <a:spcBef>
                <a:spcPts val="0"/>
              </a:spcBef>
              <a:spcAft>
                <a:spcPts val="0"/>
              </a:spcAft>
              <a:buSzPts val="9200"/>
              <a:buNone/>
              <a:defRPr sz="9200"/>
            </a:lvl3pPr>
            <a:lvl4pPr lvl="3">
              <a:spcBef>
                <a:spcPts val="0"/>
              </a:spcBef>
              <a:spcAft>
                <a:spcPts val="0"/>
              </a:spcAft>
              <a:buSzPts val="9200"/>
              <a:buNone/>
              <a:defRPr sz="9200"/>
            </a:lvl4pPr>
            <a:lvl5pPr lvl="4">
              <a:spcBef>
                <a:spcPts val="0"/>
              </a:spcBef>
              <a:spcAft>
                <a:spcPts val="0"/>
              </a:spcAft>
              <a:buSzPts val="9200"/>
              <a:buNone/>
              <a:defRPr sz="9200"/>
            </a:lvl5pPr>
            <a:lvl6pPr lvl="5">
              <a:spcBef>
                <a:spcPts val="0"/>
              </a:spcBef>
              <a:spcAft>
                <a:spcPts val="0"/>
              </a:spcAft>
              <a:buSzPts val="9200"/>
              <a:buNone/>
              <a:defRPr sz="9200"/>
            </a:lvl6pPr>
            <a:lvl7pPr lvl="6">
              <a:spcBef>
                <a:spcPts val="0"/>
              </a:spcBef>
              <a:spcAft>
                <a:spcPts val="0"/>
              </a:spcAft>
              <a:buSzPts val="9200"/>
              <a:buNone/>
              <a:defRPr sz="9200"/>
            </a:lvl7pPr>
            <a:lvl8pPr lvl="7">
              <a:spcBef>
                <a:spcPts val="0"/>
              </a:spcBef>
              <a:spcAft>
                <a:spcPts val="0"/>
              </a:spcAft>
              <a:buSzPts val="9200"/>
              <a:buNone/>
              <a:defRPr sz="9200"/>
            </a:lvl8pPr>
            <a:lvl9pPr lvl="8">
              <a:spcBef>
                <a:spcPts val="0"/>
              </a:spcBef>
              <a:spcAft>
                <a:spcPts val="0"/>
              </a:spcAft>
              <a:buSzPts val="9200"/>
              <a:buNone/>
              <a:defRPr sz="9200"/>
            </a:lvl9pPr>
          </a:lstStyle>
          <a:p>
            <a:endParaRPr/>
          </a:p>
        </p:txBody>
      </p:sp>
      <p:sp>
        <p:nvSpPr>
          <p:cNvPr id="27" name="Google Shape;27;p6"/>
          <p:cNvSpPr txBox="1">
            <a:spLocks noGrp="1"/>
          </p:cNvSpPr>
          <p:nvPr>
            <p:ph type="sldNum" idx="12"/>
          </p:nvPr>
        </p:nvSpPr>
        <p:spPr>
          <a:xfrm>
            <a:off x="30500848" y="19896392"/>
            <a:ext cx="1975500" cy="1679100"/>
          </a:xfrm>
          <a:prstGeom prst="rect">
            <a:avLst/>
          </a:prstGeom>
        </p:spPr>
        <p:txBody>
          <a:bodyPr spcFirstLastPara="1" wrap="square" lIns="91425" tIns="91425" rIns="91425" bIns="91425" anchor="ctr" anchorCtr="0">
            <a:noAutofit/>
          </a:bodyPr>
          <a:lstStyle>
            <a:lvl1pPr lvl="0">
              <a:buNone/>
              <a:defRPr sz="3300"/>
            </a:lvl1pPr>
            <a:lvl2pPr lvl="1">
              <a:buNone/>
              <a:defRPr sz="3300"/>
            </a:lvl2pPr>
            <a:lvl3pPr lvl="2">
              <a:buNone/>
              <a:defRPr sz="3300"/>
            </a:lvl3pPr>
            <a:lvl4pPr lvl="3">
              <a:buNone/>
              <a:defRPr sz="3300"/>
            </a:lvl4pPr>
            <a:lvl5pPr lvl="4">
              <a:buNone/>
              <a:defRPr sz="3300"/>
            </a:lvl5pPr>
            <a:lvl6pPr lvl="5">
              <a:buNone/>
              <a:defRPr sz="3300"/>
            </a:lvl6pPr>
            <a:lvl7pPr lvl="6">
              <a:buNone/>
              <a:defRPr sz="3300"/>
            </a:lvl7pPr>
            <a:lvl8pPr lvl="7">
              <a:buNone/>
              <a:defRPr sz="3300"/>
            </a:lvl8pPr>
            <a:lvl9pPr lvl="8">
              <a:buNone/>
              <a:defRPr sz="3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1122120" y="2370560"/>
            <a:ext cx="10108800" cy="3224700"/>
          </a:xfrm>
          <a:prstGeom prst="rect">
            <a:avLst/>
          </a:prstGeom>
        </p:spPr>
        <p:txBody>
          <a:bodyPr spcFirstLastPara="1" wrap="square" lIns="91425" tIns="91425" rIns="91425" bIns="91425" anchor="b" anchorCtr="0">
            <a:noAutofit/>
          </a:bodyPr>
          <a:lstStyle>
            <a:lvl1pPr lvl="0">
              <a:spcBef>
                <a:spcPts val="0"/>
              </a:spcBef>
              <a:spcAft>
                <a:spcPts val="0"/>
              </a:spcAft>
              <a:buSzPts val="7900"/>
              <a:buNone/>
              <a:defRPr sz="7900"/>
            </a:lvl1pPr>
            <a:lvl2pPr lvl="1">
              <a:spcBef>
                <a:spcPts val="0"/>
              </a:spcBef>
              <a:spcAft>
                <a:spcPts val="0"/>
              </a:spcAft>
              <a:buSzPts val="7900"/>
              <a:buNone/>
              <a:defRPr sz="7900"/>
            </a:lvl2pPr>
            <a:lvl3pPr lvl="2">
              <a:spcBef>
                <a:spcPts val="0"/>
              </a:spcBef>
              <a:spcAft>
                <a:spcPts val="0"/>
              </a:spcAft>
              <a:buSzPts val="7900"/>
              <a:buNone/>
              <a:defRPr sz="7900"/>
            </a:lvl3pPr>
            <a:lvl4pPr lvl="3">
              <a:spcBef>
                <a:spcPts val="0"/>
              </a:spcBef>
              <a:spcAft>
                <a:spcPts val="0"/>
              </a:spcAft>
              <a:buSzPts val="7900"/>
              <a:buNone/>
              <a:defRPr sz="7900"/>
            </a:lvl4pPr>
            <a:lvl5pPr lvl="4">
              <a:spcBef>
                <a:spcPts val="0"/>
              </a:spcBef>
              <a:spcAft>
                <a:spcPts val="0"/>
              </a:spcAft>
              <a:buSzPts val="7900"/>
              <a:buNone/>
              <a:defRPr sz="7900"/>
            </a:lvl5pPr>
            <a:lvl6pPr lvl="5">
              <a:spcBef>
                <a:spcPts val="0"/>
              </a:spcBef>
              <a:spcAft>
                <a:spcPts val="0"/>
              </a:spcAft>
              <a:buSzPts val="7900"/>
              <a:buNone/>
              <a:defRPr sz="7900"/>
            </a:lvl6pPr>
            <a:lvl7pPr lvl="6">
              <a:spcBef>
                <a:spcPts val="0"/>
              </a:spcBef>
              <a:spcAft>
                <a:spcPts val="0"/>
              </a:spcAft>
              <a:buSzPts val="7900"/>
              <a:buNone/>
              <a:defRPr sz="7900"/>
            </a:lvl7pPr>
            <a:lvl8pPr lvl="7">
              <a:spcBef>
                <a:spcPts val="0"/>
              </a:spcBef>
              <a:spcAft>
                <a:spcPts val="0"/>
              </a:spcAft>
              <a:buSzPts val="7900"/>
              <a:buNone/>
              <a:defRPr sz="7900"/>
            </a:lvl8pPr>
            <a:lvl9pPr lvl="8">
              <a:spcBef>
                <a:spcPts val="0"/>
              </a:spcBef>
              <a:spcAft>
                <a:spcPts val="0"/>
              </a:spcAft>
              <a:buSzPts val="7900"/>
              <a:buNone/>
              <a:defRPr sz="7900"/>
            </a:lvl9pPr>
          </a:lstStyle>
          <a:p>
            <a:endParaRPr/>
          </a:p>
        </p:txBody>
      </p:sp>
      <p:sp>
        <p:nvSpPr>
          <p:cNvPr id="30" name="Google Shape;30;p7"/>
          <p:cNvSpPr txBox="1">
            <a:spLocks noGrp="1"/>
          </p:cNvSpPr>
          <p:nvPr>
            <p:ph type="body" idx="1"/>
          </p:nvPr>
        </p:nvSpPr>
        <p:spPr>
          <a:xfrm>
            <a:off x="1122120" y="5928960"/>
            <a:ext cx="10108800" cy="13565700"/>
          </a:xfrm>
          <a:prstGeom prst="rect">
            <a:avLst/>
          </a:prstGeom>
        </p:spPr>
        <p:txBody>
          <a:bodyPr spcFirstLastPara="1" wrap="square" lIns="91425" tIns="91425" rIns="91425" bIns="91425" anchor="t" anchorCtr="0">
            <a:noAutofit/>
          </a:bodyPr>
          <a:lstStyle>
            <a:lvl1pPr marL="457200" lvl="0" indent="-476250">
              <a:spcBef>
                <a:spcPts val="0"/>
              </a:spcBef>
              <a:spcAft>
                <a:spcPts val="0"/>
              </a:spcAft>
              <a:buSzPts val="3900"/>
              <a:buChar char="●"/>
              <a:defRPr sz="3900"/>
            </a:lvl1pPr>
            <a:lvl2pPr marL="914400" lvl="1" indent="-476250">
              <a:spcBef>
                <a:spcPts val="0"/>
              </a:spcBef>
              <a:spcAft>
                <a:spcPts val="0"/>
              </a:spcAft>
              <a:buSzPts val="3900"/>
              <a:buChar char="○"/>
              <a:defRPr sz="3900"/>
            </a:lvl2pPr>
            <a:lvl3pPr marL="1371600" lvl="2" indent="-476250">
              <a:spcBef>
                <a:spcPts val="0"/>
              </a:spcBef>
              <a:spcAft>
                <a:spcPts val="0"/>
              </a:spcAft>
              <a:buSzPts val="3900"/>
              <a:buChar char="■"/>
              <a:defRPr sz="3900"/>
            </a:lvl3pPr>
            <a:lvl4pPr marL="1828800" lvl="3" indent="-476250">
              <a:spcBef>
                <a:spcPts val="0"/>
              </a:spcBef>
              <a:spcAft>
                <a:spcPts val="0"/>
              </a:spcAft>
              <a:buSzPts val="3900"/>
              <a:buChar char="●"/>
              <a:defRPr sz="3900"/>
            </a:lvl4pPr>
            <a:lvl5pPr marL="2286000" lvl="4" indent="-476250">
              <a:spcBef>
                <a:spcPts val="0"/>
              </a:spcBef>
              <a:spcAft>
                <a:spcPts val="0"/>
              </a:spcAft>
              <a:buSzPts val="3900"/>
              <a:buChar char="○"/>
              <a:defRPr sz="3900"/>
            </a:lvl5pPr>
            <a:lvl6pPr marL="2743200" lvl="5" indent="-476250">
              <a:spcBef>
                <a:spcPts val="0"/>
              </a:spcBef>
              <a:spcAft>
                <a:spcPts val="0"/>
              </a:spcAft>
              <a:buSzPts val="3900"/>
              <a:buChar char="■"/>
              <a:defRPr sz="3900"/>
            </a:lvl6pPr>
            <a:lvl7pPr marL="3200400" lvl="6" indent="-476250">
              <a:spcBef>
                <a:spcPts val="0"/>
              </a:spcBef>
              <a:spcAft>
                <a:spcPts val="0"/>
              </a:spcAft>
              <a:buSzPts val="3900"/>
              <a:buChar char="●"/>
              <a:defRPr sz="3900"/>
            </a:lvl7pPr>
            <a:lvl8pPr marL="3657600" lvl="7" indent="-476250">
              <a:spcBef>
                <a:spcPts val="0"/>
              </a:spcBef>
              <a:spcAft>
                <a:spcPts val="0"/>
              </a:spcAft>
              <a:buSzPts val="3900"/>
              <a:buChar char="○"/>
              <a:defRPr sz="3900"/>
            </a:lvl8pPr>
            <a:lvl9pPr marL="4114800" lvl="8" indent="-476250">
              <a:spcBef>
                <a:spcPts val="0"/>
              </a:spcBef>
              <a:spcAft>
                <a:spcPts val="0"/>
              </a:spcAft>
              <a:buSzPts val="3900"/>
              <a:buChar char="■"/>
              <a:defRPr sz="3900"/>
            </a:lvl9pPr>
          </a:lstStyle>
          <a:p>
            <a:endParaRPr/>
          </a:p>
        </p:txBody>
      </p:sp>
      <p:sp>
        <p:nvSpPr>
          <p:cNvPr id="31" name="Google Shape;31;p7"/>
          <p:cNvSpPr txBox="1">
            <a:spLocks noGrp="1"/>
          </p:cNvSpPr>
          <p:nvPr>
            <p:ph type="sldNum" idx="12"/>
          </p:nvPr>
        </p:nvSpPr>
        <p:spPr>
          <a:xfrm>
            <a:off x="30500848" y="19896392"/>
            <a:ext cx="1975500" cy="1679100"/>
          </a:xfrm>
          <a:prstGeom prst="rect">
            <a:avLst/>
          </a:prstGeom>
        </p:spPr>
        <p:txBody>
          <a:bodyPr spcFirstLastPara="1" wrap="square" lIns="91425" tIns="91425" rIns="91425" bIns="91425" anchor="ctr" anchorCtr="0">
            <a:noAutofit/>
          </a:bodyPr>
          <a:lstStyle>
            <a:lvl1pPr lvl="0">
              <a:buNone/>
              <a:defRPr sz="3300"/>
            </a:lvl1pPr>
            <a:lvl2pPr lvl="1">
              <a:buNone/>
              <a:defRPr sz="3300"/>
            </a:lvl2pPr>
            <a:lvl3pPr lvl="2">
              <a:buNone/>
              <a:defRPr sz="3300"/>
            </a:lvl3pPr>
            <a:lvl4pPr lvl="3">
              <a:buNone/>
              <a:defRPr sz="3300"/>
            </a:lvl4pPr>
            <a:lvl5pPr lvl="4">
              <a:buNone/>
              <a:defRPr sz="3300"/>
            </a:lvl5pPr>
            <a:lvl6pPr lvl="5">
              <a:buNone/>
              <a:defRPr sz="3300"/>
            </a:lvl6pPr>
            <a:lvl7pPr lvl="6">
              <a:buNone/>
              <a:defRPr sz="3300"/>
            </a:lvl7pPr>
            <a:lvl8pPr lvl="7">
              <a:buNone/>
              <a:defRPr sz="3300"/>
            </a:lvl8pPr>
            <a:lvl9pPr lvl="8">
              <a:buNone/>
              <a:defRPr sz="3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1764900" y="1920640"/>
            <a:ext cx="22924200" cy="17453700"/>
          </a:xfrm>
          <a:prstGeom prst="rect">
            <a:avLst/>
          </a:prstGeom>
        </p:spPr>
        <p:txBody>
          <a:bodyPr spcFirstLastPara="1" wrap="square" lIns="91425" tIns="91425" rIns="91425" bIns="91425" anchor="ctr" anchorCtr="0">
            <a:noAutofit/>
          </a:bodyPr>
          <a:lstStyle>
            <a:lvl1pPr lvl="0">
              <a:spcBef>
                <a:spcPts val="0"/>
              </a:spcBef>
              <a:spcAft>
                <a:spcPts val="0"/>
              </a:spcAft>
              <a:buSzPts val="15700"/>
              <a:buNone/>
              <a:defRPr sz="15700"/>
            </a:lvl1pPr>
            <a:lvl2pPr lvl="1">
              <a:spcBef>
                <a:spcPts val="0"/>
              </a:spcBef>
              <a:spcAft>
                <a:spcPts val="0"/>
              </a:spcAft>
              <a:buSzPts val="15700"/>
              <a:buNone/>
              <a:defRPr sz="15700"/>
            </a:lvl2pPr>
            <a:lvl3pPr lvl="2">
              <a:spcBef>
                <a:spcPts val="0"/>
              </a:spcBef>
              <a:spcAft>
                <a:spcPts val="0"/>
              </a:spcAft>
              <a:buSzPts val="15700"/>
              <a:buNone/>
              <a:defRPr sz="15700"/>
            </a:lvl3pPr>
            <a:lvl4pPr lvl="3">
              <a:spcBef>
                <a:spcPts val="0"/>
              </a:spcBef>
              <a:spcAft>
                <a:spcPts val="0"/>
              </a:spcAft>
              <a:buSzPts val="15700"/>
              <a:buNone/>
              <a:defRPr sz="15700"/>
            </a:lvl4pPr>
            <a:lvl5pPr lvl="4">
              <a:spcBef>
                <a:spcPts val="0"/>
              </a:spcBef>
              <a:spcAft>
                <a:spcPts val="0"/>
              </a:spcAft>
              <a:buSzPts val="15700"/>
              <a:buNone/>
              <a:defRPr sz="15700"/>
            </a:lvl5pPr>
            <a:lvl6pPr lvl="5">
              <a:spcBef>
                <a:spcPts val="0"/>
              </a:spcBef>
              <a:spcAft>
                <a:spcPts val="0"/>
              </a:spcAft>
              <a:buSzPts val="15700"/>
              <a:buNone/>
              <a:defRPr sz="15700"/>
            </a:lvl6pPr>
            <a:lvl7pPr lvl="6">
              <a:spcBef>
                <a:spcPts val="0"/>
              </a:spcBef>
              <a:spcAft>
                <a:spcPts val="0"/>
              </a:spcAft>
              <a:buSzPts val="15700"/>
              <a:buNone/>
              <a:defRPr sz="15700"/>
            </a:lvl7pPr>
            <a:lvl8pPr lvl="7">
              <a:spcBef>
                <a:spcPts val="0"/>
              </a:spcBef>
              <a:spcAft>
                <a:spcPts val="0"/>
              </a:spcAft>
              <a:buSzPts val="15700"/>
              <a:buNone/>
              <a:defRPr sz="15700"/>
            </a:lvl8pPr>
            <a:lvl9pPr lvl="8">
              <a:spcBef>
                <a:spcPts val="0"/>
              </a:spcBef>
              <a:spcAft>
                <a:spcPts val="0"/>
              </a:spcAft>
              <a:buSzPts val="15700"/>
              <a:buNone/>
              <a:defRPr sz="15700"/>
            </a:lvl9pPr>
          </a:lstStyle>
          <a:p>
            <a:endParaRPr/>
          </a:p>
        </p:txBody>
      </p:sp>
      <p:sp>
        <p:nvSpPr>
          <p:cNvPr id="34" name="Google Shape;34;p8"/>
          <p:cNvSpPr txBox="1">
            <a:spLocks noGrp="1"/>
          </p:cNvSpPr>
          <p:nvPr>
            <p:ph type="sldNum" idx="12"/>
          </p:nvPr>
        </p:nvSpPr>
        <p:spPr>
          <a:xfrm>
            <a:off x="30500848" y="19896392"/>
            <a:ext cx="1975500" cy="1679100"/>
          </a:xfrm>
          <a:prstGeom prst="rect">
            <a:avLst/>
          </a:prstGeom>
        </p:spPr>
        <p:txBody>
          <a:bodyPr spcFirstLastPara="1" wrap="square" lIns="91425" tIns="91425" rIns="91425" bIns="91425" anchor="ctr" anchorCtr="0">
            <a:noAutofit/>
          </a:bodyPr>
          <a:lstStyle>
            <a:lvl1pPr lvl="0">
              <a:buNone/>
              <a:defRPr sz="3300"/>
            </a:lvl1pPr>
            <a:lvl2pPr lvl="1">
              <a:buNone/>
              <a:defRPr sz="3300"/>
            </a:lvl2pPr>
            <a:lvl3pPr lvl="2">
              <a:buNone/>
              <a:defRPr sz="3300"/>
            </a:lvl3pPr>
            <a:lvl4pPr lvl="3">
              <a:buNone/>
              <a:defRPr sz="3300"/>
            </a:lvl4pPr>
            <a:lvl5pPr lvl="4">
              <a:buNone/>
              <a:defRPr sz="3300"/>
            </a:lvl5pPr>
            <a:lvl6pPr lvl="5">
              <a:buNone/>
              <a:defRPr sz="3300"/>
            </a:lvl6pPr>
            <a:lvl7pPr lvl="6">
              <a:buNone/>
              <a:defRPr sz="3300"/>
            </a:lvl7pPr>
            <a:lvl8pPr lvl="7">
              <a:buNone/>
              <a:defRPr sz="3300"/>
            </a:lvl8pPr>
            <a:lvl9pPr lvl="8">
              <a:buNone/>
              <a:defRPr sz="3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16459200" y="-533"/>
            <a:ext cx="16459200" cy="21945600"/>
          </a:xfrm>
          <a:prstGeom prst="rect">
            <a:avLst/>
          </a:prstGeom>
          <a:solidFill>
            <a:schemeClr val="lt2"/>
          </a:solidFill>
          <a:ln>
            <a:noFill/>
          </a:ln>
        </p:spPr>
        <p:txBody>
          <a:bodyPr spcFirstLastPara="1" wrap="square" lIns="300250" tIns="300250" rIns="300250" bIns="30025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955800" y="5261547"/>
            <a:ext cx="14562600" cy="6324300"/>
          </a:xfrm>
          <a:prstGeom prst="rect">
            <a:avLst/>
          </a:prstGeom>
        </p:spPr>
        <p:txBody>
          <a:bodyPr spcFirstLastPara="1" wrap="square" lIns="91425" tIns="91425" rIns="91425" bIns="91425" anchor="b" anchorCtr="0">
            <a:noAutofit/>
          </a:bodyPr>
          <a:lstStyle>
            <a:lvl1pPr lvl="0" algn="ctr">
              <a:spcBef>
                <a:spcPts val="0"/>
              </a:spcBef>
              <a:spcAft>
                <a:spcPts val="0"/>
              </a:spcAft>
              <a:buSzPts val="13700"/>
              <a:buNone/>
              <a:defRPr sz="13700"/>
            </a:lvl1pPr>
            <a:lvl2pPr lvl="1" algn="ctr">
              <a:spcBef>
                <a:spcPts val="0"/>
              </a:spcBef>
              <a:spcAft>
                <a:spcPts val="0"/>
              </a:spcAft>
              <a:buSzPts val="13700"/>
              <a:buNone/>
              <a:defRPr sz="13700"/>
            </a:lvl2pPr>
            <a:lvl3pPr lvl="2" algn="ctr">
              <a:spcBef>
                <a:spcPts val="0"/>
              </a:spcBef>
              <a:spcAft>
                <a:spcPts val="0"/>
              </a:spcAft>
              <a:buSzPts val="13700"/>
              <a:buNone/>
              <a:defRPr sz="13700"/>
            </a:lvl3pPr>
            <a:lvl4pPr lvl="3" algn="ctr">
              <a:spcBef>
                <a:spcPts val="0"/>
              </a:spcBef>
              <a:spcAft>
                <a:spcPts val="0"/>
              </a:spcAft>
              <a:buSzPts val="13700"/>
              <a:buNone/>
              <a:defRPr sz="13700"/>
            </a:lvl4pPr>
            <a:lvl5pPr lvl="4" algn="ctr">
              <a:spcBef>
                <a:spcPts val="0"/>
              </a:spcBef>
              <a:spcAft>
                <a:spcPts val="0"/>
              </a:spcAft>
              <a:buSzPts val="13700"/>
              <a:buNone/>
              <a:defRPr sz="13700"/>
            </a:lvl5pPr>
            <a:lvl6pPr lvl="5" algn="ctr">
              <a:spcBef>
                <a:spcPts val="0"/>
              </a:spcBef>
              <a:spcAft>
                <a:spcPts val="0"/>
              </a:spcAft>
              <a:buSzPts val="13700"/>
              <a:buNone/>
              <a:defRPr sz="13700"/>
            </a:lvl6pPr>
            <a:lvl7pPr lvl="6" algn="ctr">
              <a:spcBef>
                <a:spcPts val="0"/>
              </a:spcBef>
              <a:spcAft>
                <a:spcPts val="0"/>
              </a:spcAft>
              <a:buSzPts val="13700"/>
              <a:buNone/>
              <a:defRPr sz="13700"/>
            </a:lvl7pPr>
            <a:lvl8pPr lvl="7" algn="ctr">
              <a:spcBef>
                <a:spcPts val="0"/>
              </a:spcBef>
              <a:spcAft>
                <a:spcPts val="0"/>
              </a:spcAft>
              <a:buSzPts val="13700"/>
              <a:buNone/>
              <a:defRPr sz="13700"/>
            </a:lvl8pPr>
            <a:lvl9pPr lvl="8" algn="ctr">
              <a:spcBef>
                <a:spcPts val="0"/>
              </a:spcBef>
              <a:spcAft>
                <a:spcPts val="0"/>
              </a:spcAft>
              <a:buSzPts val="13700"/>
              <a:buNone/>
              <a:defRPr sz="13700"/>
            </a:lvl9pPr>
          </a:lstStyle>
          <a:p>
            <a:endParaRPr/>
          </a:p>
        </p:txBody>
      </p:sp>
      <p:sp>
        <p:nvSpPr>
          <p:cNvPr id="38" name="Google Shape;38;p9"/>
          <p:cNvSpPr txBox="1">
            <a:spLocks noGrp="1"/>
          </p:cNvSpPr>
          <p:nvPr>
            <p:ph type="subTitle" idx="1"/>
          </p:nvPr>
        </p:nvSpPr>
        <p:spPr>
          <a:xfrm>
            <a:off x="955800" y="11959787"/>
            <a:ext cx="14562600" cy="5269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39" name="Google Shape;39;p9"/>
          <p:cNvSpPr txBox="1">
            <a:spLocks noGrp="1"/>
          </p:cNvSpPr>
          <p:nvPr>
            <p:ph type="body" idx="2"/>
          </p:nvPr>
        </p:nvSpPr>
        <p:spPr>
          <a:xfrm>
            <a:off x="17782200" y="3089387"/>
            <a:ext cx="13813200" cy="15765900"/>
          </a:xfrm>
          <a:prstGeom prst="rect">
            <a:avLst/>
          </a:prstGeom>
        </p:spPr>
        <p:txBody>
          <a:bodyPr spcFirstLastPara="1" wrap="square" lIns="91425" tIns="91425" rIns="91425" bIns="91425" anchor="ctr" anchorCtr="0">
            <a:noAutofit/>
          </a:bodyPr>
          <a:lstStyle>
            <a:lvl1pPr marL="457200" lvl="0" indent="-603251">
              <a:spcBef>
                <a:spcPts val="0"/>
              </a:spcBef>
              <a:spcAft>
                <a:spcPts val="0"/>
              </a:spcAft>
              <a:buSzPts val="5900"/>
              <a:buChar char="●"/>
              <a:defRPr sz="5900"/>
            </a:lvl1pPr>
            <a:lvl2pPr marL="914400" lvl="1" indent="-520699">
              <a:spcBef>
                <a:spcPts val="0"/>
              </a:spcBef>
              <a:spcAft>
                <a:spcPts val="0"/>
              </a:spcAft>
              <a:buSzPts val="4600"/>
              <a:buChar char="○"/>
              <a:defRPr sz="4600"/>
            </a:lvl2pPr>
            <a:lvl3pPr marL="1371600" lvl="2" indent="-520699">
              <a:spcBef>
                <a:spcPts val="0"/>
              </a:spcBef>
              <a:spcAft>
                <a:spcPts val="0"/>
              </a:spcAft>
              <a:buSzPts val="4600"/>
              <a:buChar char="■"/>
              <a:defRPr sz="4600"/>
            </a:lvl3pPr>
            <a:lvl4pPr marL="1828800" lvl="3" indent="-520699">
              <a:spcBef>
                <a:spcPts val="0"/>
              </a:spcBef>
              <a:spcAft>
                <a:spcPts val="0"/>
              </a:spcAft>
              <a:buSzPts val="4600"/>
              <a:buChar char="●"/>
              <a:defRPr sz="4600"/>
            </a:lvl4pPr>
            <a:lvl5pPr marL="2286000" lvl="4" indent="-520699">
              <a:spcBef>
                <a:spcPts val="0"/>
              </a:spcBef>
              <a:spcAft>
                <a:spcPts val="0"/>
              </a:spcAft>
              <a:buSzPts val="4600"/>
              <a:buChar char="○"/>
              <a:defRPr sz="4600"/>
            </a:lvl5pPr>
            <a:lvl6pPr marL="2743200" lvl="5" indent="-520699">
              <a:spcBef>
                <a:spcPts val="0"/>
              </a:spcBef>
              <a:spcAft>
                <a:spcPts val="0"/>
              </a:spcAft>
              <a:buSzPts val="4600"/>
              <a:buChar char="■"/>
              <a:defRPr sz="4600"/>
            </a:lvl6pPr>
            <a:lvl7pPr marL="3200400" lvl="6" indent="-520699">
              <a:spcBef>
                <a:spcPts val="0"/>
              </a:spcBef>
              <a:spcAft>
                <a:spcPts val="0"/>
              </a:spcAft>
              <a:buSzPts val="4600"/>
              <a:buChar char="●"/>
              <a:defRPr sz="4600"/>
            </a:lvl7pPr>
            <a:lvl8pPr marL="3657600" lvl="7" indent="-520699">
              <a:spcBef>
                <a:spcPts val="0"/>
              </a:spcBef>
              <a:spcAft>
                <a:spcPts val="0"/>
              </a:spcAft>
              <a:buSzPts val="4600"/>
              <a:buChar char="○"/>
              <a:defRPr sz="4600"/>
            </a:lvl8pPr>
            <a:lvl9pPr marL="4114800" lvl="8" indent="-520699">
              <a:spcBef>
                <a:spcPts val="0"/>
              </a:spcBef>
              <a:spcAft>
                <a:spcPts val="0"/>
              </a:spcAft>
              <a:buSzPts val="4600"/>
              <a:buChar char="■"/>
              <a:defRPr sz="4600"/>
            </a:lvl9pPr>
          </a:lstStyle>
          <a:p>
            <a:endParaRPr/>
          </a:p>
        </p:txBody>
      </p:sp>
      <p:sp>
        <p:nvSpPr>
          <p:cNvPr id="40" name="Google Shape;40;p9"/>
          <p:cNvSpPr txBox="1">
            <a:spLocks noGrp="1"/>
          </p:cNvSpPr>
          <p:nvPr>
            <p:ph type="sldNum" idx="12"/>
          </p:nvPr>
        </p:nvSpPr>
        <p:spPr>
          <a:xfrm>
            <a:off x="30500848" y="19896392"/>
            <a:ext cx="1975500" cy="1679100"/>
          </a:xfrm>
          <a:prstGeom prst="rect">
            <a:avLst/>
          </a:prstGeom>
        </p:spPr>
        <p:txBody>
          <a:bodyPr spcFirstLastPara="1" wrap="square" lIns="91425" tIns="91425" rIns="91425" bIns="91425" anchor="ctr" anchorCtr="0">
            <a:noAutofit/>
          </a:bodyPr>
          <a:lstStyle>
            <a:lvl1pPr lvl="0">
              <a:buNone/>
              <a:defRPr sz="3300"/>
            </a:lvl1pPr>
            <a:lvl2pPr lvl="1">
              <a:buNone/>
              <a:defRPr sz="3300"/>
            </a:lvl2pPr>
            <a:lvl3pPr lvl="2">
              <a:buNone/>
              <a:defRPr sz="3300"/>
            </a:lvl3pPr>
            <a:lvl4pPr lvl="3">
              <a:buNone/>
              <a:defRPr sz="3300"/>
            </a:lvl4pPr>
            <a:lvl5pPr lvl="4">
              <a:buNone/>
              <a:defRPr sz="3300"/>
            </a:lvl5pPr>
            <a:lvl6pPr lvl="5">
              <a:buNone/>
              <a:defRPr sz="3300"/>
            </a:lvl6pPr>
            <a:lvl7pPr lvl="6">
              <a:buNone/>
              <a:defRPr sz="3300"/>
            </a:lvl7pPr>
            <a:lvl8pPr lvl="7">
              <a:buNone/>
              <a:defRPr sz="3300"/>
            </a:lvl8pPr>
            <a:lvl9pPr lvl="8">
              <a:buNone/>
              <a:defRPr sz="3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1122120" y="18050453"/>
            <a:ext cx="21595800" cy="2581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5900"/>
              <a:buNone/>
              <a:defRPr sz="5900"/>
            </a:lvl1pPr>
          </a:lstStyle>
          <a:p>
            <a:endParaRPr/>
          </a:p>
        </p:txBody>
      </p:sp>
      <p:sp>
        <p:nvSpPr>
          <p:cNvPr id="43" name="Google Shape;43;p10"/>
          <p:cNvSpPr txBox="1">
            <a:spLocks noGrp="1"/>
          </p:cNvSpPr>
          <p:nvPr>
            <p:ph type="sldNum" idx="12"/>
          </p:nvPr>
        </p:nvSpPr>
        <p:spPr>
          <a:xfrm>
            <a:off x="30500848" y="19896392"/>
            <a:ext cx="1975500" cy="1679100"/>
          </a:xfrm>
          <a:prstGeom prst="rect">
            <a:avLst/>
          </a:prstGeom>
        </p:spPr>
        <p:txBody>
          <a:bodyPr spcFirstLastPara="1" wrap="square" lIns="91425" tIns="91425" rIns="91425" bIns="91425" anchor="ctr" anchorCtr="0">
            <a:noAutofit/>
          </a:bodyPr>
          <a:lstStyle>
            <a:lvl1pPr lvl="0">
              <a:buNone/>
              <a:defRPr sz="3300"/>
            </a:lvl1pPr>
            <a:lvl2pPr lvl="1">
              <a:buNone/>
              <a:defRPr sz="3300"/>
            </a:lvl2pPr>
            <a:lvl3pPr lvl="2">
              <a:buNone/>
              <a:defRPr sz="3300"/>
            </a:lvl3pPr>
            <a:lvl4pPr lvl="3">
              <a:buNone/>
              <a:defRPr sz="3300"/>
            </a:lvl4pPr>
            <a:lvl5pPr lvl="4">
              <a:buNone/>
              <a:defRPr sz="3300"/>
            </a:lvl5pPr>
            <a:lvl6pPr lvl="5">
              <a:buNone/>
              <a:defRPr sz="3300"/>
            </a:lvl6pPr>
            <a:lvl7pPr lvl="6">
              <a:buNone/>
              <a:defRPr sz="3300"/>
            </a:lvl7pPr>
            <a:lvl8pPr lvl="7">
              <a:buNone/>
              <a:defRPr sz="3300"/>
            </a:lvl8pPr>
            <a:lvl9pPr lvl="8">
              <a:buNone/>
              <a:defRPr sz="3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1122120" y="4719467"/>
            <a:ext cx="30674100" cy="8378100"/>
          </a:xfrm>
          <a:prstGeom prst="rect">
            <a:avLst/>
          </a:prstGeom>
        </p:spPr>
        <p:txBody>
          <a:bodyPr spcFirstLastPara="1" wrap="square" lIns="91425" tIns="91425" rIns="91425" bIns="91425" anchor="b" anchorCtr="0">
            <a:noAutofit/>
          </a:bodyPr>
          <a:lstStyle>
            <a:lvl1pPr lvl="0" algn="ctr">
              <a:spcBef>
                <a:spcPts val="0"/>
              </a:spcBef>
              <a:spcAft>
                <a:spcPts val="0"/>
              </a:spcAft>
              <a:buSzPts val="39400"/>
              <a:buNone/>
              <a:defRPr sz="39400"/>
            </a:lvl1pPr>
            <a:lvl2pPr lvl="1" algn="ctr">
              <a:spcBef>
                <a:spcPts val="0"/>
              </a:spcBef>
              <a:spcAft>
                <a:spcPts val="0"/>
              </a:spcAft>
              <a:buSzPts val="39400"/>
              <a:buNone/>
              <a:defRPr sz="39400"/>
            </a:lvl2pPr>
            <a:lvl3pPr lvl="2" algn="ctr">
              <a:spcBef>
                <a:spcPts val="0"/>
              </a:spcBef>
              <a:spcAft>
                <a:spcPts val="0"/>
              </a:spcAft>
              <a:buSzPts val="39400"/>
              <a:buNone/>
              <a:defRPr sz="39400"/>
            </a:lvl3pPr>
            <a:lvl4pPr lvl="3" algn="ctr">
              <a:spcBef>
                <a:spcPts val="0"/>
              </a:spcBef>
              <a:spcAft>
                <a:spcPts val="0"/>
              </a:spcAft>
              <a:buSzPts val="39400"/>
              <a:buNone/>
              <a:defRPr sz="39400"/>
            </a:lvl4pPr>
            <a:lvl5pPr lvl="4" algn="ctr">
              <a:spcBef>
                <a:spcPts val="0"/>
              </a:spcBef>
              <a:spcAft>
                <a:spcPts val="0"/>
              </a:spcAft>
              <a:buSzPts val="39400"/>
              <a:buNone/>
              <a:defRPr sz="39400"/>
            </a:lvl5pPr>
            <a:lvl6pPr lvl="5" algn="ctr">
              <a:spcBef>
                <a:spcPts val="0"/>
              </a:spcBef>
              <a:spcAft>
                <a:spcPts val="0"/>
              </a:spcAft>
              <a:buSzPts val="39400"/>
              <a:buNone/>
              <a:defRPr sz="39400"/>
            </a:lvl6pPr>
            <a:lvl7pPr lvl="6" algn="ctr">
              <a:spcBef>
                <a:spcPts val="0"/>
              </a:spcBef>
              <a:spcAft>
                <a:spcPts val="0"/>
              </a:spcAft>
              <a:buSzPts val="39400"/>
              <a:buNone/>
              <a:defRPr sz="39400"/>
            </a:lvl7pPr>
            <a:lvl8pPr lvl="7" algn="ctr">
              <a:spcBef>
                <a:spcPts val="0"/>
              </a:spcBef>
              <a:spcAft>
                <a:spcPts val="0"/>
              </a:spcAft>
              <a:buSzPts val="39400"/>
              <a:buNone/>
              <a:defRPr sz="39400"/>
            </a:lvl8pPr>
            <a:lvl9pPr lvl="8" algn="ctr">
              <a:spcBef>
                <a:spcPts val="0"/>
              </a:spcBef>
              <a:spcAft>
                <a:spcPts val="0"/>
              </a:spcAft>
              <a:buSzPts val="39400"/>
              <a:buNone/>
              <a:defRPr sz="39400"/>
            </a:lvl9pPr>
          </a:lstStyle>
          <a:p>
            <a:r>
              <a:t>xx%</a:t>
            </a:r>
          </a:p>
        </p:txBody>
      </p:sp>
      <p:sp>
        <p:nvSpPr>
          <p:cNvPr id="46" name="Google Shape;46;p11"/>
          <p:cNvSpPr txBox="1">
            <a:spLocks noGrp="1"/>
          </p:cNvSpPr>
          <p:nvPr>
            <p:ph type="body" idx="1"/>
          </p:nvPr>
        </p:nvSpPr>
        <p:spPr>
          <a:xfrm>
            <a:off x="1122120" y="13449493"/>
            <a:ext cx="30674100" cy="5549700"/>
          </a:xfrm>
          <a:prstGeom prst="rect">
            <a:avLst/>
          </a:prstGeom>
        </p:spPr>
        <p:txBody>
          <a:bodyPr spcFirstLastPara="1" wrap="square" lIns="91425" tIns="91425" rIns="91425" bIns="91425" anchor="t" anchorCtr="0">
            <a:noAutofit/>
          </a:bodyPr>
          <a:lstStyle>
            <a:lvl1pPr marL="457200" lvl="0" indent="-603251" algn="ctr">
              <a:spcBef>
                <a:spcPts val="0"/>
              </a:spcBef>
              <a:spcAft>
                <a:spcPts val="0"/>
              </a:spcAft>
              <a:buSzPts val="5900"/>
              <a:buChar char="●"/>
              <a:defRPr sz="5900"/>
            </a:lvl1pPr>
            <a:lvl2pPr marL="914400" lvl="1" indent="-520699" algn="ctr">
              <a:spcBef>
                <a:spcPts val="0"/>
              </a:spcBef>
              <a:spcAft>
                <a:spcPts val="0"/>
              </a:spcAft>
              <a:buSzPts val="4600"/>
              <a:buChar char="○"/>
              <a:defRPr sz="4600"/>
            </a:lvl2pPr>
            <a:lvl3pPr marL="1371600" lvl="2" indent="-520699" algn="ctr">
              <a:spcBef>
                <a:spcPts val="0"/>
              </a:spcBef>
              <a:spcAft>
                <a:spcPts val="0"/>
              </a:spcAft>
              <a:buSzPts val="4600"/>
              <a:buChar char="■"/>
              <a:defRPr sz="4600"/>
            </a:lvl3pPr>
            <a:lvl4pPr marL="1828800" lvl="3" indent="-520699" algn="ctr">
              <a:spcBef>
                <a:spcPts val="0"/>
              </a:spcBef>
              <a:spcAft>
                <a:spcPts val="0"/>
              </a:spcAft>
              <a:buSzPts val="4600"/>
              <a:buChar char="●"/>
              <a:defRPr sz="4600"/>
            </a:lvl4pPr>
            <a:lvl5pPr marL="2286000" lvl="4" indent="-520699" algn="ctr">
              <a:spcBef>
                <a:spcPts val="0"/>
              </a:spcBef>
              <a:spcAft>
                <a:spcPts val="0"/>
              </a:spcAft>
              <a:buSzPts val="4600"/>
              <a:buChar char="○"/>
              <a:defRPr sz="4600"/>
            </a:lvl5pPr>
            <a:lvl6pPr marL="2743200" lvl="5" indent="-520699" algn="ctr">
              <a:spcBef>
                <a:spcPts val="0"/>
              </a:spcBef>
              <a:spcAft>
                <a:spcPts val="0"/>
              </a:spcAft>
              <a:buSzPts val="4600"/>
              <a:buChar char="■"/>
              <a:defRPr sz="4600"/>
            </a:lvl6pPr>
            <a:lvl7pPr marL="3200400" lvl="6" indent="-520699" algn="ctr">
              <a:spcBef>
                <a:spcPts val="0"/>
              </a:spcBef>
              <a:spcAft>
                <a:spcPts val="0"/>
              </a:spcAft>
              <a:buSzPts val="4600"/>
              <a:buChar char="●"/>
              <a:defRPr sz="4600"/>
            </a:lvl7pPr>
            <a:lvl8pPr marL="3657600" lvl="7" indent="-520699" algn="ctr">
              <a:spcBef>
                <a:spcPts val="0"/>
              </a:spcBef>
              <a:spcAft>
                <a:spcPts val="0"/>
              </a:spcAft>
              <a:buSzPts val="4600"/>
              <a:buChar char="○"/>
              <a:defRPr sz="4600"/>
            </a:lvl8pPr>
            <a:lvl9pPr marL="4114800" lvl="8" indent="-520699" algn="ctr">
              <a:spcBef>
                <a:spcPts val="0"/>
              </a:spcBef>
              <a:spcAft>
                <a:spcPts val="0"/>
              </a:spcAft>
              <a:buSzPts val="4600"/>
              <a:buChar char="■"/>
              <a:defRPr sz="4600"/>
            </a:lvl9pPr>
          </a:lstStyle>
          <a:p>
            <a:endParaRPr/>
          </a:p>
        </p:txBody>
      </p:sp>
      <p:sp>
        <p:nvSpPr>
          <p:cNvPr id="47" name="Google Shape;47;p11"/>
          <p:cNvSpPr txBox="1">
            <a:spLocks noGrp="1"/>
          </p:cNvSpPr>
          <p:nvPr>
            <p:ph type="sldNum" idx="12"/>
          </p:nvPr>
        </p:nvSpPr>
        <p:spPr>
          <a:xfrm>
            <a:off x="30500848" y="19896392"/>
            <a:ext cx="1975500" cy="1679100"/>
          </a:xfrm>
          <a:prstGeom prst="rect">
            <a:avLst/>
          </a:prstGeom>
        </p:spPr>
        <p:txBody>
          <a:bodyPr spcFirstLastPara="1" wrap="square" lIns="91425" tIns="91425" rIns="91425" bIns="91425" anchor="ctr" anchorCtr="0">
            <a:noAutofit/>
          </a:bodyPr>
          <a:lstStyle>
            <a:lvl1pPr lvl="0">
              <a:buNone/>
              <a:defRPr sz="3300"/>
            </a:lvl1pPr>
            <a:lvl2pPr lvl="1">
              <a:buNone/>
              <a:defRPr sz="3300"/>
            </a:lvl2pPr>
            <a:lvl3pPr lvl="2">
              <a:buNone/>
              <a:defRPr sz="3300"/>
            </a:lvl3pPr>
            <a:lvl4pPr lvl="3">
              <a:buNone/>
              <a:defRPr sz="3300"/>
            </a:lvl4pPr>
            <a:lvl5pPr lvl="4">
              <a:buNone/>
              <a:defRPr sz="3300"/>
            </a:lvl5pPr>
            <a:lvl6pPr lvl="5">
              <a:buNone/>
              <a:defRPr sz="3300"/>
            </a:lvl6pPr>
            <a:lvl7pPr lvl="6">
              <a:buNone/>
              <a:defRPr sz="3300"/>
            </a:lvl7pPr>
            <a:lvl8pPr lvl="7">
              <a:buNone/>
              <a:defRPr sz="3300"/>
            </a:lvl8pPr>
            <a:lvl9pPr lvl="8">
              <a:buNone/>
              <a:defRPr sz="3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22120" y="1898773"/>
            <a:ext cx="30674100" cy="2443500"/>
          </a:xfrm>
          <a:prstGeom prst="rect">
            <a:avLst/>
          </a:prstGeom>
          <a:noFill/>
          <a:ln>
            <a:noFill/>
          </a:ln>
        </p:spPr>
        <p:txBody>
          <a:bodyPr spcFirstLastPara="1" wrap="square" lIns="300250" tIns="300250" rIns="300250" bIns="300250" anchor="t" anchorCtr="0">
            <a:noAutofit/>
          </a:bodyPr>
          <a:lstStyle>
            <a:lvl1pPr lvl="0">
              <a:spcBef>
                <a:spcPts val="0"/>
              </a:spcBef>
              <a:spcAft>
                <a:spcPts val="0"/>
              </a:spcAft>
              <a:buClr>
                <a:schemeClr val="dk1"/>
              </a:buClr>
              <a:buSzPts val="9200"/>
              <a:buNone/>
              <a:defRPr sz="9200">
                <a:solidFill>
                  <a:schemeClr val="dk1"/>
                </a:solidFill>
              </a:defRPr>
            </a:lvl1pPr>
            <a:lvl2pPr lvl="1">
              <a:spcBef>
                <a:spcPts val="0"/>
              </a:spcBef>
              <a:spcAft>
                <a:spcPts val="0"/>
              </a:spcAft>
              <a:buClr>
                <a:schemeClr val="dk1"/>
              </a:buClr>
              <a:buSzPts val="9200"/>
              <a:buNone/>
              <a:defRPr sz="9200">
                <a:solidFill>
                  <a:schemeClr val="dk1"/>
                </a:solidFill>
              </a:defRPr>
            </a:lvl2pPr>
            <a:lvl3pPr lvl="2">
              <a:spcBef>
                <a:spcPts val="0"/>
              </a:spcBef>
              <a:spcAft>
                <a:spcPts val="0"/>
              </a:spcAft>
              <a:buClr>
                <a:schemeClr val="dk1"/>
              </a:buClr>
              <a:buSzPts val="9200"/>
              <a:buNone/>
              <a:defRPr sz="9200">
                <a:solidFill>
                  <a:schemeClr val="dk1"/>
                </a:solidFill>
              </a:defRPr>
            </a:lvl3pPr>
            <a:lvl4pPr lvl="3">
              <a:spcBef>
                <a:spcPts val="0"/>
              </a:spcBef>
              <a:spcAft>
                <a:spcPts val="0"/>
              </a:spcAft>
              <a:buClr>
                <a:schemeClr val="dk1"/>
              </a:buClr>
              <a:buSzPts val="9200"/>
              <a:buNone/>
              <a:defRPr sz="9200">
                <a:solidFill>
                  <a:schemeClr val="dk1"/>
                </a:solidFill>
              </a:defRPr>
            </a:lvl4pPr>
            <a:lvl5pPr lvl="4">
              <a:spcBef>
                <a:spcPts val="0"/>
              </a:spcBef>
              <a:spcAft>
                <a:spcPts val="0"/>
              </a:spcAft>
              <a:buClr>
                <a:schemeClr val="dk1"/>
              </a:buClr>
              <a:buSzPts val="9200"/>
              <a:buNone/>
              <a:defRPr sz="9200">
                <a:solidFill>
                  <a:schemeClr val="dk1"/>
                </a:solidFill>
              </a:defRPr>
            </a:lvl5pPr>
            <a:lvl6pPr lvl="5">
              <a:spcBef>
                <a:spcPts val="0"/>
              </a:spcBef>
              <a:spcAft>
                <a:spcPts val="0"/>
              </a:spcAft>
              <a:buClr>
                <a:schemeClr val="dk1"/>
              </a:buClr>
              <a:buSzPts val="9200"/>
              <a:buNone/>
              <a:defRPr sz="9200">
                <a:solidFill>
                  <a:schemeClr val="dk1"/>
                </a:solidFill>
              </a:defRPr>
            </a:lvl6pPr>
            <a:lvl7pPr lvl="6">
              <a:spcBef>
                <a:spcPts val="0"/>
              </a:spcBef>
              <a:spcAft>
                <a:spcPts val="0"/>
              </a:spcAft>
              <a:buClr>
                <a:schemeClr val="dk1"/>
              </a:buClr>
              <a:buSzPts val="9200"/>
              <a:buNone/>
              <a:defRPr sz="9200">
                <a:solidFill>
                  <a:schemeClr val="dk1"/>
                </a:solidFill>
              </a:defRPr>
            </a:lvl7pPr>
            <a:lvl8pPr lvl="7">
              <a:spcBef>
                <a:spcPts val="0"/>
              </a:spcBef>
              <a:spcAft>
                <a:spcPts val="0"/>
              </a:spcAft>
              <a:buClr>
                <a:schemeClr val="dk1"/>
              </a:buClr>
              <a:buSzPts val="9200"/>
              <a:buNone/>
              <a:defRPr sz="9200">
                <a:solidFill>
                  <a:schemeClr val="dk1"/>
                </a:solidFill>
              </a:defRPr>
            </a:lvl8pPr>
            <a:lvl9pPr lvl="8">
              <a:spcBef>
                <a:spcPts val="0"/>
              </a:spcBef>
              <a:spcAft>
                <a:spcPts val="0"/>
              </a:spcAft>
              <a:buClr>
                <a:schemeClr val="dk1"/>
              </a:buClr>
              <a:buSzPts val="9200"/>
              <a:buNone/>
              <a:defRPr sz="9200">
                <a:solidFill>
                  <a:schemeClr val="dk1"/>
                </a:solidFill>
              </a:defRPr>
            </a:lvl9pPr>
          </a:lstStyle>
          <a:p>
            <a:endParaRPr/>
          </a:p>
        </p:txBody>
      </p:sp>
      <p:sp>
        <p:nvSpPr>
          <p:cNvPr id="7" name="Google Shape;7;p1"/>
          <p:cNvSpPr txBox="1">
            <a:spLocks noGrp="1"/>
          </p:cNvSpPr>
          <p:nvPr>
            <p:ph type="body" idx="1"/>
          </p:nvPr>
        </p:nvSpPr>
        <p:spPr>
          <a:xfrm>
            <a:off x="1122120" y="4917227"/>
            <a:ext cx="30674100" cy="14577000"/>
          </a:xfrm>
          <a:prstGeom prst="rect">
            <a:avLst/>
          </a:prstGeom>
          <a:noFill/>
          <a:ln>
            <a:noFill/>
          </a:ln>
        </p:spPr>
        <p:txBody>
          <a:bodyPr spcFirstLastPara="1" wrap="square" lIns="300250" tIns="300250" rIns="300250" bIns="300250" anchor="t" anchorCtr="0">
            <a:noAutofit/>
          </a:bodyPr>
          <a:lstStyle>
            <a:lvl1pPr marL="457200" lvl="0" indent="-603251">
              <a:lnSpc>
                <a:spcPct val="115000"/>
              </a:lnSpc>
              <a:spcBef>
                <a:spcPts val="0"/>
              </a:spcBef>
              <a:spcAft>
                <a:spcPts val="0"/>
              </a:spcAft>
              <a:buClr>
                <a:schemeClr val="dk2"/>
              </a:buClr>
              <a:buSzPts val="5900"/>
              <a:buChar char="●"/>
              <a:defRPr sz="5900">
                <a:solidFill>
                  <a:schemeClr val="dk2"/>
                </a:solidFill>
              </a:defRPr>
            </a:lvl1pPr>
            <a:lvl2pPr marL="914400" lvl="1" indent="-520699">
              <a:lnSpc>
                <a:spcPct val="115000"/>
              </a:lnSpc>
              <a:spcBef>
                <a:spcPts val="0"/>
              </a:spcBef>
              <a:spcAft>
                <a:spcPts val="0"/>
              </a:spcAft>
              <a:buClr>
                <a:schemeClr val="dk2"/>
              </a:buClr>
              <a:buSzPts val="4600"/>
              <a:buChar char="○"/>
              <a:defRPr sz="4600">
                <a:solidFill>
                  <a:schemeClr val="dk2"/>
                </a:solidFill>
              </a:defRPr>
            </a:lvl2pPr>
            <a:lvl3pPr marL="1371600" lvl="2" indent="-520699">
              <a:lnSpc>
                <a:spcPct val="115000"/>
              </a:lnSpc>
              <a:spcBef>
                <a:spcPts val="0"/>
              </a:spcBef>
              <a:spcAft>
                <a:spcPts val="0"/>
              </a:spcAft>
              <a:buClr>
                <a:schemeClr val="dk2"/>
              </a:buClr>
              <a:buSzPts val="4600"/>
              <a:buChar char="■"/>
              <a:defRPr sz="4600">
                <a:solidFill>
                  <a:schemeClr val="dk2"/>
                </a:solidFill>
              </a:defRPr>
            </a:lvl3pPr>
            <a:lvl4pPr marL="1828800" lvl="3" indent="-520699">
              <a:lnSpc>
                <a:spcPct val="115000"/>
              </a:lnSpc>
              <a:spcBef>
                <a:spcPts val="0"/>
              </a:spcBef>
              <a:spcAft>
                <a:spcPts val="0"/>
              </a:spcAft>
              <a:buClr>
                <a:schemeClr val="dk2"/>
              </a:buClr>
              <a:buSzPts val="4600"/>
              <a:buChar char="●"/>
              <a:defRPr sz="4600">
                <a:solidFill>
                  <a:schemeClr val="dk2"/>
                </a:solidFill>
              </a:defRPr>
            </a:lvl4pPr>
            <a:lvl5pPr marL="2286000" lvl="4" indent="-520699">
              <a:lnSpc>
                <a:spcPct val="115000"/>
              </a:lnSpc>
              <a:spcBef>
                <a:spcPts val="0"/>
              </a:spcBef>
              <a:spcAft>
                <a:spcPts val="0"/>
              </a:spcAft>
              <a:buClr>
                <a:schemeClr val="dk2"/>
              </a:buClr>
              <a:buSzPts val="4600"/>
              <a:buChar char="○"/>
              <a:defRPr sz="4600">
                <a:solidFill>
                  <a:schemeClr val="dk2"/>
                </a:solidFill>
              </a:defRPr>
            </a:lvl5pPr>
            <a:lvl6pPr marL="2743200" lvl="5" indent="-520699">
              <a:lnSpc>
                <a:spcPct val="115000"/>
              </a:lnSpc>
              <a:spcBef>
                <a:spcPts val="0"/>
              </a:spcBef>
              <a:spcAft>
                <a:spcPts val="0"/>
              </a:spcAft>
              <a:buClr>
                <a:schemeClr val="dk2"/>
              </a:buClr>
              <a:buSzPts val="4600"/>
              <a:buChar char="■"/>
              <a:defRPr sz="4600">
                <a:solidFill>
                  <a:schemeClr val="dk2"/>
                </a:solidFill>
              </a:defRPr>
            </a:lvl6pPr>
            <a:lvl7pPr marL="3200400" lvl="6" indent="-520699">
              <a:lnSpc>
                <a:spcPct val="115000"/>
              </a:lnSpc>
              <a:spcBef>
                <a:spcPts val="0"/>
              </a:spcBef>
              <a:spcAft>
                <a:spcPts val="0"/>
              </a:spcAft>
              <a:buClr>
                <a:schemeClr val="dk2"/>
              </a:buClr>
              <a:buSzPts val="4600"/>
              <a:buChar char="●"/>
              <a:defRPr sz="4600">
                <a:solidFill>
                  <a:schemeClr val="dk2"/>
                </a:solidFill>
              </a:defRPr>
            </a:lvl7pPr>
            <a:lvl8pPr marL="3657600" lvl="7" indent="-520699">
              <a:lnSpc>
                <a:spcPct val="115000"/>
              </a:lnSpc>
              <a:spcBef>
                <a:spcPts val="0"/>
              </a:spcBef>
              <a:spcAft>
                <a:spcPts val="0"/>
              </a:spcAft>
              <a:buClr>
                <a:schemeClr val="dk2"/>
              </a:buClr>
              <a:buSzPts val="4600"/>
              <a:buChar char="○"/>
              <a:defRPr sz="4600">
                <a:solidFill>
                  <a:schemeClr val="dk2"/>
                </a:solidFill>
              </a:defRPr>
            </a:lvl8pPr>
            <a:lvl9pPr marL="4114800" lvl="8" indent="-520699">
              <a:lnSpc>
                <a:spcPct val="115000"/>
              </a:lnSpc>
              <a:spcBef>
                <a:spcPts val="0"/>
              </a:spcBef>
              <a:spcAft>
                <a:spcPts val="0"/>
              </a:spcAft>
              <a:buClr>
                <a:schemeClr val="dk2"/>
              </a:buClr>
              <a:buSzPts val="4600"/>
              <a:buChar char="■"/>
              <a:defRPr sz="4600">
                <a:solidFill>
                  <a:schemeClr val="dk2"/>
                </a:solidFill>
              </a:defRPr>
            </a:lvl9pPr>
          </a:lstStyle>
          <a:p>
            <a:endParaRPr/>
          </a:p>
        </p:txBody>
      </p:sp>
      <p:sp>
        <p:nvSpPr>
          <p:cNvPr id="8" name="Google Shape;8;p1"/>
          <p:cNvSpPr txBox="1">
            <a:spLocks noGrp="1"/>
          </p:cNvSpPr>
          <p:nvPr>
            <p:ph type="sldNum" idx="12"/>
          </p:nvPr>
        </p:nvSpPr>
        <p:spPr>
          <a:xfrm>
            <a:off x="30500848" y="19896392"/>
            <a:ext cx="1975500" cy="1679100"/>
          </a:xfrm>
          <a:prstGeom prst="rect">
            <a:avLst/>
          </a:prstGeom>
          <a:noFill/>
          <a:ln>
            <a:noFill/>
          </a:ln>
        </p:spPr>
        <p:txBody>
          <a:bodyPr spcFirstLastPara="1" wrap="square" lIns="300250" tIns="300250" rIns="300250" bIns="300250" anchor="ctr" anchorCtr="0">
            <a:noAutofit/>
          </a:bodyPr>
          <a:lstStyle>
            <a:lvl1pPr lvl="0" algn="r">
              <a:buNone/>
              <a:defRPr sz="3300">
                <a:solidFill>
                  <a:schemeClr val="dk2"/>
                </a:solidFill>
              </a:defRPr>
            </a:lvl1pPr>
            <a:lvl2pPr lvl="1" algn="r">
              <a:buNone/>
              <a:defRPr sz="3300">
                <a:solidFill>
                  <a:schemeClr val="dk2"/>
                </a:solidFill>
              </a:defRPr>
            </a:lvl2pPr>
            <a:lvl3pPr lvl="2" algn="r">
              <a:buNone/>
              <a:defRPr sz="3300">
                <a:solidFill>
                  <a:schemeClr val="dk2"/>
                </a:solidFill>
              </a:defRPr>
            </a:lvl3pPr>
            <a:lvl4pPr lvl="3" algn="r">
              <a:buNone/>
              <a:defRPr sz="3300">
                <a:solidFill>
                  <a:schemeClr val="dk2"/>
                </a:solidFill>
              </a:defRPr>
            </a:lvl4pPr>
            <a:lvl5pPr lvl="4" algn="r">
              <a:buNone/>
              <a:defRPr sz="3300">
                <a:solidFill>
                  <a:schemeClr val="dk2"/>
                </a:solidFill>
              </a:defRPr>
            </a:lvl5pPr>
            <a:lvl6pPr lvl="5" algn="r">
              <a:buNone/>
              <a:defRPr sz="3300">
                <a:solidFill>
                  <a:schemeClr val="dk2"/>
                </a:solidFill>
              </a:defRPr>
            </a:lvl6pPr>
            <a:lvl7pPr lvl="6" algn="r">
              <a:buNone/>
              <a:defRPr sz="3300">
                <a:solidFill>
                  <a:schemeClr val="dk2"/>
                </a:solidFill>
              </a:defRPr>
            </a:lvl7pPr>
            <a:lvl8pPr lvl="7" algn="r">
              <a:buNone/>
              <a:defRPr sz="3300">
                <a:solidFill>
                  <a:schemeClr val="dk2"/>
                </a:solidFill>
              </a:defRPr>
            </a:lvl8pPr>
            <a:lvl9pPr lvl="8" algn="r">
              <a:buNone/>
              <a:defRPr sz="3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oi.org/10.1007/s12671-023-02209-1" TargetMode="External"/><Relationship Id="rId3" Type="http://schemas.openxmlformats.org/officeDocument/2006/relationships/image" Target="../media/image1.png"/><Relationship Id="rId7" Type="http://schemas.openxmlformats.org/officeDocument/2006/relationships/hyperlink" Target="https://doi.org/10.1111/ppc.12594"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arroom.armywarcollege.edu/articles/distracted-leader/" TargetMode="External"/><Relationship Id="rId5" Type="http://schemas.openxmlformats.org/officeDocument/2006/relationships/image" Target="../media/image3.png"/><Relationship Id="rId10" Type="http://schemas.openxmlformats.org/officeDocument/2006/relationships/comments" Target="../comments/comment1.xml"/><Relationship Id="rId4" Type="http://schemas.openxmlformats.org/officeDocument/2006/relationships/image" Target="../media/image2.png"/><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p:nvPr/>
        </p:nvSpPr>
        <p:spPr>
          <a:xfrm>
            <a:off x="-42600" y="1"/>
            <a:ext cx="32961000" cy="3970962"/>
          </a:xfrm>
          <a:prstGeom prst="rect">
            <a:avLst/>
          </a:prstGeom>
          <a:solidFill>
            <a:srgbClr val="20245E"/>
          </a:solidFill>
          <a:ln w="9525" cap="flat" cmpd="sng">
            <a:solidFill>
              <a:srgbClr val="20245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3" name="Google Shape;63;p14"/>
          <p:cNvPicPr preferRelativeResize="0"/>
          <p:nvPr/>
        </p:nvPicPr>
        <p:blipFill>
          <a:blip r:embed="rId3">
            <a:alphaModFix/>
          </a:blip>
          <a:stretch>
            <a:fillRect/>
          </a:stretch>
        </p:blipFill>
        <p:spPr>
          <a:xfrm>
            <a:off x="1098909" y="2527325"/>
            <a:ext cx="1245889" cy="1182298"/>
          </a:xfrm>
          <a:prstGeom prst="rect">
            <a:avLst/>
          </a:prstGeom>
          <a:noFill/>
          <a:ln>
            <a:noFill/>
          </a:ln>
        </p:spPr>
      </p:pic>
      <p:pic>
        <p:nvPicPr>
          <p:cNvPr id="64" name="Google Shape;64;p14"/>
          <p:cNvPicPr preferRelativeResize="0"/>
          <p:nvPr/>
        </p:nvPicPr>
        <p:blipFill>
          <a:blip r:embed="rId4">
            <a:alphaModFix/>
          </a:blip>
          <a:stretch>
            <a:fillRect/>
          </a:stretch>
        </p:blipFill>
        <p:spPr>
          <a:xfrm>
            <a:off x="470900" y="621650"/>
            <a:ext cx="2501899" cy="1632901"/>
          </a:xfrm>
          <a:prstGeom prst="rect">
            <a:avLst/>
          </a:prstGeom>
          <a:noFill/>
          <a:ln>
            <a:noFill/>
          </a:ln>
        </p:spPr>
      </p:pic>
      <p:sp>
        <p:nvSpPr>
          <p:cNvPr id="65" name="Google Shape;65;p14"/>
          <p:cNvSpPr/>
          <p:nvPr/>
        </p:nvSpPr>
        <p:spPr>
          <a:xfrm>
            <a:off x="513175" y="4429100"/>
            <a:ext cx="10953900" cy="617100"/>
          </a:xfrm>
          <a:prstGeom prst="flowChartAlternateProcess">
            <a:avLst/>
          </a:prstGeom>
          <a:solidFill>
            <a:srgbClr val="20245E"/>
          </a:solidFill>
          <a:ln w="9525" cap="flat" cmpd="sng">
            <a:solidFill>
              <a:srgbClr val="000000"/>
            </a:solidFill>
            <a:prstDash val="solid"/>
            <a:miter lim="800000"/>
            <a:headEnd type="none" w="sm" len="sm"/>
            <a:tailEnd type="none" w="sm" len="sm"/>
          </a:ln>
        </p:spPr>
        <p:txBody>
          <a:bodyPr spcFirstLastPara="1" wrap="square" lIns="146325" tIns="73150" rIns="146325" bIns="73150" anchor="ctr" anchorCtr="0">
            <a:noAutofit/>
          </a:bodyPr>
          <a:lstStyle/>
          <a:p>
            <a:pPr marL="857250" marR="0" lvl="0" indent="-514350" algn="l" rtl="0">
              <a:spcBef>
                <a:spcPts val="0"/>
              </a:spcBef>
              <a:spcAft>
                <a:spcPts val="0"/>
              </a:spcAft>
              <a:buClr>
                <a:srgbClr val="FFFFFF"/>
              </a:buClr>
              <a:buSzPts val="3600"/>
              <a:buFont typeface="Calibri"/>
              <a:buAutoNum type="arabicPeriod"/>
            </a:pPr>
            <a:r>
              <a:rPr lang="en" sz="3600" b="1">
                <a:solidFill>
                  <a:srgbClr val="FFFFFF"/>
                </a:solidFill>
                <a:latin typeface="Calibri"/>
                <a:ea typeface="Calibri"/>
                <a:cs typeface="Calibri"/>
                <a:sym typeface="Calibri"/>
              </a:rPr>
              <a:t>INTRODUCTION </a:t>
            </a:r>
            <a:endParaRPr sz="3600">
              <a:latin typeface="Calibri"/>
              <a:ea typeface="Calibri"/>
              <a:cs typeface="Calibri"/>
              <a:sym typeface="Calibri"/>
            </a:endParaRPr>
          </a:p>
        </p:txBody>
      </p:sp>
      <p:sp>
        <p:nvSpPr>
          <p:cNvPr id="66" name="Google Shape;66;p14"/>
          <p:cNvSpPr txBox="1"/>
          <p:nvPr/>
        </p:nvSpPr>
        <p:spPr>
          <a:xfrm>
            <a:off x="513175" y="5014750"/>
            <a:ext cx="11029800" cy="2234100"/>
          </a:xfrm>
          <a:prstGeom prst="rect">
            <a:avLst/>
          </a:prstGeom>
          <a:noFill/>
          <a:ln>
            <a:noFill/>
          </a:ln>
        </p:spPr>
        <p:txBody>
          <a:bodyPr spcFirstLastPara="1" wrap="square" lIns="155450" tIns="128025" rIns="160150" bIns="128025" anchor="t" anchorCtr="0">
            <a:spAutoFit/>
          </a:bodyPr>
          <a:lstStyle/>
          <a:p>
            <a:pPr marL="457200" lvl="0" indent="-355600" algn="l" rtl="0">
              <a:spcBef>
                <a:spcPts val="36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The Defense Organizational Climate Survey (DEOCS) annually assesses risk and protective factors among Service members and Department of War (DoW) civilians.</a:t>
            </a:r>
            <a:endParaRPr sz="2000">
              <a:solidFill>
                <a:schemeClr val="dk1"/>
              </a:solidFill>
              <a:latin typeface="Calibri"/>
              <a:ea typeface="Calibri"/>
              <a:cs typeface="Calibri"/>
              <a:sym typeface="Calibri"/>
            </a:endParaRPr>
          </a:p>
          <a:p>
            <a:pPr marL="457200" lvl="0" indent="-355600" algn="l" rtl="0">
              <a:spcBef>
                <a:spcPts val="100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Passive leadership is a risk factor for harmful behaviors and encompasses perceptions of</a:t>
            </a:r>
            <a:endParaRPr sz="2000">
              <a:solidFill>
                <a:schemeClr val="dk1"/>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limited leader involvement and engagement</a:t>
            </a:r>
            <a:endParaRPr sz="2000">
              <a:solidFill>
                <a:schemeClr val="dk1"/>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minimal feedback, guidance, and direction</a:t>
            </a:r>
            <a:endParaRPr sz="2000">
              <a:solidFill>
                <a:schemeClr val="dk1"/>
              </a:solidFill>
              <a:latin typeface="Calibri"/>
              <a:ea typeface="Calibri"/>
              <a:cs typeface="Calibri"/>
              <a:sym typeface="Calibri"/>
            </a:endParaRPr>
          </a:p>
          <a:p>
            <a:pPr marL="914400" lvl="1" indent="-355600" algn="l" rtl="0">
              <a:spcBef>
                <a:spcPts val="0"/>
              </a:spcBef>
              <a:spcAft>
                <a:spcPts val="1000"/>
              </a:spcAft>
              <a:buClr>
                <a:schemeClr val="dk1"/>
              </a:buClr>
              <a:buSzPts val="2000"/>
              <a:buFont typeface="Calibri"/>
              <a:buChar char="○"/>
            </a:pPr>
            <a:r>
              <a:rPr lang="en" sz="2000">
                <a:solidFill>
                  <a:schemeClr val="dk1"/>
                </a:solidFill>
                <a:latin typeface="Calibri"/>
                <a:ea typeface="Calibri"/>
                <a:cs typeface="Calibri"/>
                <a:sym typeface="Calibri"/>
              </a:rPr>
              <a:t>avoiding addressing problems or responding to team needs.</a:t>
            </a:r>
            <a:endParaRPr sz="2000">
              <a:solidFill>
                <a:schemeClr val="dk1"/>
              </a:solidFill>
              <a:latin typeface="Calibri"/>
              <a:ea typeface="Calibri"/>
              <a:cs typeface="Calibri"/>
              <a:sym typeface="Calibri"/>
            </a:endParaRPr>
          </a:p>
        </p:txBody>
      </p:sp>
      <p:pic>
        <p:nvPicPr>
          <p:cNvPr id="67" name="Google Shape;67;p14"/>
          <p:cNvPicPr preferRelativeResize="0"/>
          <p:nvPr/>
        </p:nvPicPr>
        <p:blipFill>
          <a:blip r:embed="rId5">
            <a:alphaModFix/>
          </a:blip>
          <a:stretch>
            <a:fillRect/>
          </a:stretch>
        </p:blipFill>
        <p:spPr>
          <a:xfrm>
            <a:off x="29617800" y="621638"/>
            <a:ext cx="2841025" cy="2841025"/>
          </a:xfrm>
          <a:prstGeom prst="rect">
            <a:avLst/>
          </a:prstGeom>
          <a:noFill/>
          <a:ln>
            <a:noFill/>
          </a:ln>
        </p:spPr>
      </p:pic>
      <p:sp>
        <p:nvSpPr>
          <p:cNvPr id="68" name="Google Shape;68;p14"/>
          <p:cNvSpPr/>
          <p:nvPr/>
        </p:nvSpPr>
        <p:spPr>
          <a:xfrm>
            <a:off x="513175" y="7334325"/>
            <a:ext cx="11029800" cy="617100"/>
          </a:xfrm>
          <a:prstGeom prst="flowChartAlternateProcess">
            <a:avLst/>
          </a:prstGeom>
          <a:solidFill>
            <a:srgbClr val="20245E"/>
          </a:solidFill>
          <a:ln w="9525" cap="flat" cmpd="sng">
            <a:solidFill>
              <a:srgbClr val="000000"/>
            </a:solidFill>
            <a:prstDash val="solid"/>
            <a:miter lim="800000"/>
            <a:headEnd type="none" w="sm" len="sm"/>
            <a:tailEnd type="none" w="sm" len="sm"/>
          </a:ln>
        </p:spPr>
        <p:txBody>
          <a:bodyPr spcFirstLastPara="1" wrap="square" lIns="146325" tIns="73150" rIns="146325" bIns="73150" anchor="ctr" anchorCtr="0">
            <a:noAutofit/>
          </a:bodyPr>
          <a:lstStyle/>
          <a:p>
            <a:pPr marL="914400" marR="0" lvl="0" indent="-685800" algn="l" rtl="0">
              <a:spcBef>
                <a:spcPts val="0"/>
              </a:spcBef>
              <a:spcAft>
                <a:spcPts val="0"/>
              </a:spcAft>
              <a:buNone/>
            </a:pPr>
            <a:r>
              <a:rPr lang="en" sz="3600" b="1">
                <a:solidFill>
                  <a:srgbClr val="FFFFFF"/>
                </a:solidFill>
                <a:latin typeface="Calibri"/>
                <a:ea typeface="Calibri"/>
                <a:cs typeface="Calibri"/>
                <a:sym typeface="Calibri"/>
              </a:rPr>
              <a:t>2.  METHODS </a:t>
            </a:r>
            <a:endParaRPr sz="3600">
              <a:latin typeface="Calibri"/>
              <a:ea typeface="Calibri"/>
              <a:cs typeface="Calibri"/>
              <a:sym typeface="Calibri"/>
            </a:endParaRPr>
          </a:p>
        </p:txBody>
      </p:sp>
      <p:sp>
        <p:nvSpPr>
          <p:cNvPr id="69" name="Google Shape;69;p14"/>
          <p:cNvSpPr txBox="1"/>
          <p:nvPr/>
        </p:nvSpPr>
        <p:spPr>
          <a:xfrm>
            <a:off x="513175" y="7933850"/>
            <a:ext cx="10953900" cy="2234100"/>
          </a:xfrm>
          <a:prstGeom prst="rect">
            <a:avLst/>
          </a:prstGeom>
          <a:noFill/>
          <a:ln>
            <a:noFill/>
          </a:ln>
        </p:spPr>
        <p:txBody>
          <a:bodyPr spcFirstLastPara="1" wrap="square" lIns="155450" tIns="128025" rIns="160150" bIns="128025" anchor="t" anchorCtr="0">
            <a:spAutoFit/>
          </a:bodyPr>
          <a:lstStyle/>
          <a:p>
            <a:pPr marL="457200" lvl="0" indent="-355600" algn="l" rtl="0">
              <a:spcBef>
                <a:spcPts val="480"/>
              </a:spcBef>
              <a:spcAft>
                <a:spcPts val="0"/>
              </a:spcAft>
              <a:buSzPts val="2000"/>
              <a:buFont typeface="Calibri"/>
              <a:buChar char="●"/>
            </a:pPr>
            <a:r>
              <a:rPr lang="en" sz="2000" dirty="0">
                <a:latin typeface="Calibri"/>
                <a:ea typeface="Calibri"/>
                <a:cs typeface="Calibri"/>
                <a:sym typeface="Calibri"/>
              </a:rPr>
              <a:t>A review of literature from 2011 to 2026 was conducted to identify passive leadership prevalence, </a:t>
            </a:r>
            <a:r>
              <a:rPr lang="en" sz="2000" dirty="0">
                <a:solidFill>
                  <a:schemeClr val="dk1"/>
                </a:solidFill>
                <a:latin typeface="Calibri"/>
                <a:ea typeface="Calibri"/>
                <a:cs typeface="Calibri"/>
                <a:sym typeface="Calibri"/>
              </a:rPr>
              <a:t>etiology, consequences, and evidence-based prevention programs</a:t>
            </a:r>
            <a:r>
              <a:rPr lang="en" sz="2000" dirty="0">
                <a:latin typeface="Calibri"/>
                <a:ea typeface="Calibri"/>
                <a:cs typeface="Calibri"/>
                <a:sym typeface="Calibri"/>
              </a:rPr>
              <a:t>, using the search terms “passive leadership,” “causes,” and “evidence-based programs;” EBSCO, </a:t>
            </a:r>
            <a:r>
              <a:rPr lang="en" sz="2000" dirty="0">
                <a:solidFill>
                  <a:schemeClr val="dk1"/>
                </a:solidFill>
                <a:highlight>
                  <a:srgbClr val="FFFFFF"/>
                </a:highlight>
                <a:latin typeface="Calibri"/>
                <a:ea typeface="Calibri"/>
                <a:cs typeface="Calibri"/>
                <a:sym typeface="Calibri"/>
              </a:rPr>
              <a:t>Ex Libris Alma/Primo, Google, </a:t>
            </a:r>
            <a:r>
              <a:rPr lang="en" sz="2000" dirty="0" err="1">
                <a:solidFill>
                  <a:schemeClr val="dk1"/>
                </a:solidFill>
                <a:highlight>
                  <a:srgbClr val="FFFFFF"/>
                </a:highlight>
                <a:latin typeface="Calibri"/>
                <a:ea typeface="Calibri"/>
                <a:cs typeface="Calibri"/>
                <a:sym typeface="Calibri"/>
              </a:rPr>
              <a:t>GoogleScholar</a:t>
            </a:r>
            <a:r>
              <a:rPr lang="en" sz="2000" dirty="0">
                <a:solidFill>
                  <a:schemeClr val="dk1"/>
                </a:solidFill>
                <a:highlight>
                  <a:srgbClr val="FFFFFF"/>
                </a:highlight>
                <a:latin typeface="Calibri"/>
                <a:ea typeface="Calibri"/>
                <a:cs typeface="Calibri"/>
                <a:sym typeface="Calibri"/>
              </a:rPr>
              <a:t>, </a:t>
            </a:r>
            <a:r>
              <a:rPr lang="en" sz="2000" dirty="0" err="1">
                <a:solidFill>
                  <a:schemeClr val="dk1"/>
                </a:solidFill>
                <a:highlight>
                  <a:srgbClr val="FFFFFF"/>
                </a:highlight>
                <a:latin typeface="Calibri"/>
                <a:ea typeface="Calibri"/>
                <a:cs typeface="Calibri"/>
                <a:sym typeface="Calibri"/>
              </a:rPr>
              <a:t>PsycInfo</a:t>
            </a:r>
            <a:r>
              <a:rPr lang="en" sz="2000" dirty="0">
                <a:solidFill>
                  <a:schemeClr val="dk1"/>
                </a:solidFill>
                <a:highlight>
                  <a:srgbClr val="FFFFFF"/>
                </a:highlight>
                <a:latin typeface="Calibri"/>
                <a:ea typeface="Calibri"/>
                <a:cs typeface="Calibri"/>
                <a:sym typeface="Calibri"/>
              </a:rPr>
              <a:t>, and PubMed;</a:t>
            </a:r>
            <a:r>
              <a:rPr lang="en" sz="2000" dirty="0">
                <a:solidFill>
                  <a:schemeClr val="dk1"/>
                </a:solidFill>
                <a:latin typeface="Calibri"/>
                <a:ea typeface="Calibri"/>
                <a:cs typeface="Calibri"/>
                <a:sym typeface="Calibri"/>
              </a:rPr>
              <a:t> </a:t>
            </a:r>
            <a:r>
              <a:rPr lang="en" sz="2000" dirty="0">
                <a:latin typeface="Calibri"/>
                <a:ea typeface="Calibri"/>
                <a:cs typeface="Calibri"/>
                <a:sym typeface="Calibri"/>
              </a:rPr>
              <a:t>and subsequent snowball searches.</a:t>
            </a:r>
            <a:endParaRPr sz="2000" dirty="0">
              <a:latin typeface="Calibri"/>
              <a:ea typeface="Calibri"/>
              <a:cs typeface="Calibri"/>
              <a:sym typeface="Calibri"/>
            </a:endParaRPr>
          </a:p>
          <a:p>
            <a:pPr marL="457200" lvl="0" indent="-355600" algn="l" rtl="0">
              <a:spcBef>
                <a:spcPts val="1000"/>
              </a:spcBef>
              <a:spcAft>
                <a:spcPts val="0"/>
              </a:spcAft>
              <a:buSzPts val="2000"/>
              <a:buFont typeface="Calibri"/>
              <a:buChar char="●"/>
            </a:pPr>
            <a:r>
              <a:rPr lang="en" sz="2000" dirty="0">
                <a:latin typeface="Calibri"/>
                <a:ea typeface="Calibri"/>
                <a:cs typeface="Calibri"/>
                <a:sym typeface="Calibri"/>
              </a:rPr>
              <a:t>Four</a:t>
            </a:r>
            <a:r>
              <a:rPr lang="en" sz="2000" b="1" dirty="0">
                <a:latin typeface="Calibri"/>
                <a:ea typeface="Calibri"/>
                <a:cs typeface="Calibri"/>
                <a:sym typeface="Calibri"/>
              </a:rPr>
              <a:t> </a:t>
            </a:r>
            <a:r>
              <a:rPr lang="en" sz="2000" dirty="0">
                <a:latin typeface="Calibri"/>
                <a:ea typeface="Calibri"/>
                <a:cs typeface="Calibri"/>
                <a:sym typeface="Calibri"/>
              </a:rPr>
              <a:t>60-minute interviews with passive leadership program developers were also conducted via </a:t>
            </a:r>
            <a:r>
              <a:rPr lang="en" sz="2000" dirty="0" err="1">
                <a:latin typeface="Calibri"/>
                <a:ea typeface="Calibri"/>
                <a:cs typeface="Calibri"/>
                <a:sym typeface="Calibri"/>
              </a:rPr>
              <a:t>DoDTeams</a:t>
            </a:r>
            <a:r>
              <a:rPr lang="en" sz="2000" dirty="0">
                <a:latin typeface="Calibri"/>
                <a:ea typeface="Calibri"/>
                <a:cs typeface="Calibri"/>
                <a:sym typeface="Calibri"/>
              </a:rPr>
              <a:t> and Google Meet, with interview notes thematically analyzed.</a:t>
            </a:r>
            <a:endParaRPr sz="2000" b="1" dirty="0">
              <a:solidFill>
                <a:srgbClr val="0B5394"/>
              </a:solidFill>
              <a:latin typeface="Calibri"/>
              <a:ea typeface="Calibri"/>
              <a:cs typeface="Calibri"/>
              <a:sym typeface="Calibri"/>
            </a:endParaRPr>
          </a:p>
        </p:txBody>
      </p:sp>
      <p:sp>
        <p:nvSpPr>
          <p:cNvPr id="70" name="Google Shape;70;p14"/>
          <p:cNvSpPr/>
          <p:nvPr/>
        </p:nvSpPr>
        <p:spPr>
          <a:xfrm>
            <a:off x="23419675" y="4429100"/>
            <a:ext cx="9039300" cy="617100"/>
          </a:xfrm>
          <a:prstGeom prst="flowChartAlternateProcess">
            <a:avLst/>
          </a:prstGeom>
          <a:solidFill>
            <a:srgbClr val="20245E"/>
          </a:solidFill>
          <a:ln w="9525" cap="flat" cmpd="sng">
            <a:solidFill>
              <a:srgbClr val="000000"/>
            </a:solidFill>
            <a:prstDash val="solid"/>
            <a:miter lim="800000"/>
            <a:headEnd type="none" w="sm" len="sm"/>
            <a:tailEnd type="none" w="sm" len="sm"/>
          </a:ln>
        </p:spPr>
        <p:txBody>
          <a:bodyPr spcFirstLastPara="1" wrap="square" lIns="146325" tIns="73150" rIns="146325" bIns="73150" anchor="ctr" anchorCtr="0">
            <a:noAutofit/>
          </a:bodyPr>
          <a:lstStyle/>
          <a:p>
            <a:pPr marL="971550" lvl="0" indent="-800100" algn="l" rtl="0">
              <a:spcBef>
                <a:spcPts val="0"/>
              </a:spcBef>
              <a:spcAft>
                <a:spcPts val="0"/>
              </a:spcAft>
              <a:buClr>
                <a:schemeClr val="dk1"/>
              </a:buClr>
              <a:buFont typeface="Arial"/>
              <a:buNone/>
            </a:pPr>
            <a:r>
              <a:rPr lang="en" sz="3600" b="1">
                <a:solidFill>
                  <a:schemeClr val="lt1"/>
                </a:solidFill>
                <a:latin typeface="Calibri"/>
                <a:ea typeface="Calibri"/>
                <a:cs typeface="Calibri"/>
                <a:sym typeface="Calibri"/>
              </a:rPr>
              <a:t>3. RESULTS </a:t>
            </a:r>
            <a:r>
              <a:rPr lang="en" sz="3600" i="1">
                <a:solidFill>
                  <a:schemeClr val="lt1"/>
                </a:solidFill>
                <a:latin typeface="Calibri"/>
                <a:ea typeface="Calibri"/>
                <a:cs typeface="Calibri"/>
                <a:sym typeface="Calibri"/>
              </a:rPr>
              <a:t>(continued)</a:t>
            </a:r>
            <a:r>
              <a:rPr lang="en" sz="2800" i="1">
                <a:solidFill>
                  <a:schemeClr val="lt1"/>
                </a:solidFill>
                <a:latin typeface="Calibri"/>
                <a:ea typeface="Calibri"/>
                <a:cs typeface="Calibri"/>
                <a:sym typeface="Calibri"/>
              </a:rPr>
              <a:t> </a:t>
            </a:r>
            <a:endParaRPr sz="3600">
              <a:latin typeface="Calibri"/>
              <a:ea typeface="Calibri"/>
              <a:cs typeface="Calibri"/>
              <a:sym typeface="Calibri"/>
            </a:endParaRPr>
          </a:p>
        </p:txBody>
      </p:sp>
      <p:sp>
        <p:nvSpPr>
          <p:cNvPr id="71" name="Google Shape;71;p14"/>
          <p:cNvSpPr txBox="1"/>
          <p:nvPr/>
        </p:nvSpPr>
        <p:spPr>
          <a:xfrm>
            <a:off x="23381875" y="12827275"/>
            <a:ext cx="8986800" cy="4029600"/>
          </a:xfrm>
          <a:prstGeom prst="rect">
            <a:avLst/>
          </a:prstGeom>
          <a:noFill/>
          <a:ln>
            <a:noFill/>
          </a:ln>
        </p:spPr>
        <p:txBody>
          <a:bodyPr spcFirstLastPara="1" wrap="square" lIns="155450" tIns="128025" rIns="160150" bIns="128025" anchor="t" anchorCtr="0">
            <a:spAutoFit/>
          </a:bodyPr>
          <a:lstStyle/>
          <a:p>
            <a:pPr marL="457200" lvl="0" indent="-355600" algn="l" rtl="0">
              <a:lnSpc>
                <a:spcPct val="100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Understanding the etiology and promising solutions for passive leadership is essential for informing active duty and National Guard integrated primary prevention planning and evaluation.</a:t>
            </a:r>
            <a:endParaRPr sz="2000">
              <a:solidFill>
                <a:schemeClr val="dk1"/>
              </a:solidFill>
              <a:latin typeface="Calibri"/>
              <a:ea typeface="Calibri"/>
              <a:cs typeface="Calibri"/>
              <a:sym typeface="Calibri"/>
            </a:endParaRPr>
          </a:p>
          <a:p>
            <a:pPr marL="457200" lvl="0" indent="-355600" algn="l" rtl="0">
              <a:lnSpc>
                <a:spcPct val="100000"/>
              </a:lnSpc>
              <a:spcBef>
                <a:spcPts val="100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Programs addressing passive leadership are promising despite weak evidence within this emerging field of study. </a:t>
            </a:r>
            <a:endParaRPr sz="2000">
              <a:solidFill>
                <a:schemeClr val="dk1"/>
              </a:solidFill>
              <a:latin typeface="Calibri"/>
              <a:ea typeface="Calibri"/>
              <a:cs typeface="Calibri"/>
              <a:sym typeface="Calibri"/>
            </a:endParaRPr>
          </a:p>
          <a:p>
            <a:pPr marL="914400" lvl="1" indent="-355600" algn="l" rtl="0">
              <a:lnSpc>
                <a:spcPct val="100000"/>
              </a:lnSpc>
              <a:spcBef>
                <a:spcPts val="100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Promising programs combine mindfulness training, emotional regulation, leadership training, reflection, practice, and follow-up coaching or discussion. </a:t>
            </a:r>
            <a:endParaRPr sz="2000">
              <a:solidFill>
                <a:schemeClr val="dk1"/>
              </a:solidFill>
              <a:latin typeface="Calibri"/>
              <a:ea typeface="Calibri"/>
              <a:cs typeface="Calibri"/>
              <a:sym typeface="Calibri"/>
            </a:endParaRPr>
          </a:p>
          <a:p>
            <a:pPr marL="457200" lvl="0" indent="-355600" algn="l" rtl="0">
              <a:lnSpc>
                <a:spcPct val="100000"/>
              </a:lnSpc>
              <a:spcBef>
                <a:spcPts val="1000"/>
              </a:spcBef>
              <a:spcAft>
                <a:spcPts val="1000"/>
              </a:spcAft>
              <a:buClr>
                <a:schemeClr val="dk1"/>
              </a:buClr>
              <a:buSzPts val="2000"/>
              <a:buFont typeface="Calibri"/>
              <a:buChar char="●"/>
            </a:pPr>
            <a:r>
              <a:rPr lang="en" sz="2000">
                <a:solidFill>
                  <a:schemeClr val="dk1"/>
                </a:solidFill>
                <a:latin typeface="Calibri"/>
                <a:ea typeface="Calibri"/>
                <a:cs typeface="Calibri"/>
                <a:sym typeface="Calibri"/>
              </a:rPr>
              <a:t>Evaluating passive leadership prevention implementation and outcomes is essential to identify program content, andragogy, effectiveness, and opportunities for improvement to inform continuous quality improvement. </a:t>
            </a:r>
            <a:endParaRPr sz="2000">
              <a:solidFill>
                <a:schemeClr val="dk1"/>
              </a:solidFill>
              <a:latin typeface="Calibri"/>
              <a:ea typeface="Calibri"/>
              <a:cs typeface="Calibri"/>
              <a:sym typeface="Calibri"/>
            </a:endParaRPr>
          </a:p>
        </p:txBody>
      </p:sp>
      <p:sp>
        <p:nvSpPr>
          <p:cNvPr id="72" name="Google Shape;72;p14"/>
          <p:cNvSpPr/>
          <p:nvPr/>
        </p:nvSpPr>
        <p:spPr>
          <a:xfrm>
            <a:off x="23381775" y="16996825"/>
            <a:ext cx="8986800" cy="617100"/>
          </a:xfrm>
          <a:prstGeom prst="flowChartAlternateProcess">
            <a:avLst/>
          </a:prstGeom>
          <a:solidFill>
            <a:srgbClr val="20245E"/>
          </a:solidFill>
          <a:ln w="9525" cap="flat" cmpd="sng">
            <a:solidFill>
              <a:srgbClr val="000000"/>
            </a:solidFill>
            <a:prstDash val="solid"/>
            <a:miter lim="800000"/>
            <a:headEnd type="none" w="sm" len="sm"/>
            <a:tailEnd type="none" w="sm" len="sm"/>
          </a:ln>
        </p:spPr>
        <p:txBody>
          <a:bodyPr spcFirstLastPara="1" wrap="square" lIns="146325" tIns="73150" rIns="146325" bIns="73150" anchor="ctr" anchorCtr="0">
            <a:noAutofit/>
          </a:bodyPr>
          <a:lstStyle/>
          <a:p>
            <a:pPr marL="914400" lvl="0" indent="-742950" algn="l" rtl="0">
              <a:spcBef>
                <a:spcPts val="0"/>
              </a:spcBef>
              <a:spcAft>
                <a:spcPts val="0"/>
              </a:spcAft>
              <a:buNone/>
            </a:pPr>
            <a:r>
              <a:rPr lang="en" sz="3600" b="1">
                <a:solidFill>
                  <a:schemeClr val="lt1"/>
                </a:solidFill>
                <a:latin typeface="Calibri"/>
                <a:ea typeface="Calibri"/>
                <a:cs typeface="Calibri"/>
                <a:sym typeface="Calibri"/>
              </a:rPr>
              <a:t>5. SELECTED REFERENCES</a:t>
            </a:r>
            <a:endParaRPr sz="3600">
              <a:latin typeface="Calibri"/>
              <a:ea typeface="Calibri"/>
              <a:cs typeface="Calibri"/>
              <a:sym typeface="Calibri"/>
            </a:endParaRPr>
          </a:p>
        </p:txBody>
      </p:sp>
      <p:sp>
        <p:nvSpPr>
          <p:cNvPr id="73" name="Google Shape;73;p14"/>
          <p:cNvSpPr txBox="1"/>
          <p:nvPr/>
        </p:nvSpPr>
        <p:spPr>
          <a:xfrm>
            <a:off x="23381875" y="17679463"/>
            <a:ext cx="8681100" cy="3619200"/>
          </a:xfrm>
          <a:prstGeom prst="rect">
            <a:avLst/>
          </a:prstGeom>
          <a:noFill/>
          <a:ln>
            <a:noFill/>
          </a:ln>
        </p:spPr>
        <p:txBody>
          <a:bodyPr spcFirstLastPara="1" wrap="square" lIns="155450" tIns="128025" rIns="160150" bIns="128025" anchor="t" anchorCtr="0">
            <a:spAutoFit/>
          </a:bodyPr>
          <a:lstStyle/>
          <a:p>
            <a:pPr marL="457200" lvl="0" indent="-457200" algn="l" rtl="0">
              <a:spcBef>
                <a:spcPts val="0"/>
              </a:spcBef>
              <a:spcAft>
                <a:spcPts val="0"/>
              </a:spcAft>
              <a:buClr>
                <a:schemeClr val="dk1"/>
              </a:buClr>
              <a:buSzPts val="1100"/>
              <a:buFont typeface="Arial"/>
              <a:buNone/>
            </a:pPr>
            <a:r>
              <a:rPr lang="en" sz="2000">
                <a:solidFill>
                  <a:schemeClr val="dk1"/>
                </a:solidFill>
                <a:latin typeface="Calibri"/>
                <a:ea typeface="Calibri"/>
                <a:cs typeface="Calibri"/>
                <a:sym typeface="Calibri"/>
              </a:rPr>
              <a:t>Ihme, K., &amp; Sipos, M. (2025). </a:t>
            </a:r>
            <a:r>
              <a:rPr lang="en" sz="2000" i="1">
                <a:solidFill>
                  <a:schemeClr val="dk1"/>
                </a:solidFill>
                <a:latin typeface="Calibri"/>
                <a:ea typeface="Calibri"/>
                <a:cs typeface="Calibri"/>
                <a:sym typeface="Calibri"/>
              </a:rPr>
              <a:t>Attentional fitness for the distracted leader</a:t>
            </a:r>
            <a:r>
              <a:rPr lang="en" sz="2000">
                <a:solidFill>
                  <a:schemeClr val="dk1"/>
                </a:solidFill>
                <a:latin typeface="Calibri"/>
                <a:ea typeface="Calibri"/>
                <a:cs typeface="Calibri"/>
                <a:sym typeface="Calibri"/>
              </a:rPr>
              <a:t>. War Room Online Journal.</a:t>
            </a:r>
            <a:r>
              <a:rPr lang="en" sz="2000">
                <a:solidFill>
                  <a:schemeClr val="dk1"/>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 </a:t>
            </a:r>
            <a:r>
              <a:rPr lang="en" sz="2000" u="sng">
                <a:solidFill>
                  <a:schemeClr val="accent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https://warroom.armywarcollege.edu/articles/distracted-leader/</a:t>
            </a:r>
            <a:endParaRPr sz="2000" u="sng">
              <a:solidFill>
                <a:schemeClr val="accent5"/>
              </a:solidFill>
              <a:latin typeface="Calibri"/>
              <a:ea typeface="Calibri"/>
              <a:cs typeface="Calibri"/>
              <a:sym typeface="Calibri"/>
            </a:endParaRPr>
          </a:p>
          <a:p>
            <a:pPr marL="457200" lvl="0" indent="-514350" algn="l" rtl="0">
              <a:spcBef>
                <a:spcPts val="1000"/>
              </a:spcBef>
              <a:spcAft>
                <a:spcPts val="0"/>
              </a:spcAft>
              <a:buClr>
                <a:schemeClr val="dk1"/>
              </a:buClr>
              <a:buSzPts val="1100"/>
              <a:buFont typeface="Arial"/>
              <a:buNone/>
            </a:pPr>
            <a:r>
              <a:rPr lang="en" sz="2000">
                <a:solidFill>
                  <a:schemeClr val="dk1"/>
                </a:solidFill>
                <a:latin typeface="Calibri"/>
                <a:ea typeface="Calibri"/>
                <a:cs typeface="Calibri"/>
                <a:sym typeface="Calibri"/>
              </a:rPr>
              <a:t>Ihme, K. R. M., &amp; Sundstrom, P. (2021). The mindful shield: The effects of mindfulness training on resilience and leadership in military leaders. </a:t>
            </a:r>
            <a:r>
              <a:rPr lang="en" sz="2000" i="1">
                <a:solidFill>
                  <a:schemeClr val="dk1"/>
                </a:solidFill>
                <a:latin typeface="Calibri"/>
                <a:ea typeface="Calibri"/>
                <a:cs typeface="Calibri"/>
                <a:sym typeface="Calibri"/>
              </a:rPr>
              <a:t>Perspectives in Psychiatric Care</a:t>
            </a:r>
            <a:r>
              <a:rPr lang="en" sz="2000">
                <a:solidFill>
                  <a:schemeClr val="dk1"/>
                </a:solidFill>
                <a:latin typeface="Calibri"/>
                <a:ea typeface="Calibri"/>
                <a:cs typeface="Calibri"/>
                <a:sym typeface="Calibri"/>
              </a:rPr>
              <a:t>,</a:t>
            </a:r>
            <a:r>
              <a:rPr lang="en" sz="2000" i="1">
                <a:solidFill>
                  <a:schemeClr val="dk1"/>
                </a:solidFill>
                <a:latin typeface="Calibri"/>
                <a:ea typeface="Calibri"/>
                <a:cs typeface="Calibri"/>
                <a:sym typeface="Calibri"/>
              </a:rPr>
              <a:t> 57</a:t>
            </a:r>
            <a:r>
              <a:rPr lang="en" sz="2000">
                <a:solidFill>
                  <a:schemeClr val="dk1"/>
                </a:solidFill>
                <a:latin typeface="Calibri"/>
                <a:ea typeface="Calibri"/>
                <a:cs typeface="Calibri"/>
                <a:sym typeface="Calibri"/>
              </a:rPr>
              <a:t>(2), 675–688.</a:t>
            </a:r>
            <a:r>
              <a:rPr lang="en" sz="2000">
                <a:solidFill>
                  <a:schemeClr val="accent5"/>
                </a:solidFill>
                <a:uFill>
                  <a:noFill/>
                </a:uFill>
                <a:latin typeface="Calibri"/>
                <a:ea typeface="Calibri"/>
                <a:cs typeface="Calibri"/>
                <a:sym typeface="Calibri"/>
                <a:hlinkClick r:id="rId7">
                  <a:extLst>
                    <a:ext uri="{A12FA001-AC4F-418D-AE19-62706E023703}">
                      <ahyp:hlinkClr xmlns:ahyp="http://schemas.microsoft.com/office/drawing/2018/hyperlinkcolor" val="tx"/>
                    </a:ext>
                  </a:extLst>
                </a:hlinkClick>
              </a:rPr>
              <a:t> </a:t>
            </a:r>
            <a:r>
              <a:rPr lang="en" sz="2000" u="sng">
                <a:solidFill>
                  <a:schemeClr val="accent5"/>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https://doi.org/10.1111/ppc.12594</a:t>
            </a:r>
            <a:endParaRPr sz="2000">
              <a:solidFill>
                <a:schemeClr val="dk1"/>
              </a:solidFill>
              <a:latin typeface="Calibri"/>
              <a:ea typeface="Calibri"/>
              <a:cs typeface="Calibri"/>
              <a:sym typeface="Calibri"/>
            </a:endParaRPr>
          </a:p>
          <a:p>
            <a:pPr marL="457200" lvl="0" indent="-514350" algn="l" rtl="0">
              <a:lnSpc>
                <a:spcPct val="100000"/>
              </a:lnSpc>
              <a:spcBef>
                <a:spcPts val="1200"/>
              </a:spcBef>
              <a:spcAft>
                <a:spcPts val="1200"/>
              </a:spcAft>
              <a:buNone/>
            </a:pPr>
            <a:r>
              <a:rPr lang="en" sz="2000">
                <a:solidFill>
                  <a:schemeClr val="dk1"/>
                </a:solidFill>
                <a:latin typeface="Calibri"/>
                <a:ea typeface="Calibri"/>
                <a:cs typeface="Calibri"/>
                <a:sym typeface="Calibri"/>
              </a:rPr>
              <a:t>Tan, N., Peters, E. K., &amp; Reb, J. (2023). Effects of a mindfulness-based leadership	training on leadership behaviors and effectiveness. </a:t>
            </a:r>
            <a:r>
              <a:rPr lang="en" sz="2000" i="1">
                <a:solidFill>
                  <a:schemeClr val="dk1"/>
                </a:solidFill>
                <a:latin typeface="Calibri"/>
                <a:ea typeface="Calibri"/>
                <a:cs typeface="Calibri"/>
                <a:sym typeface="Calibri"/>
              </a:rPr>
              <a:t>Mindfulness, 14</a:t>
            </a:r>
            <a:r>
              <a:rPr lang="en" sz="2000">
                <a:solidFill>
                  <a:schemeClr val="dk1"/>
                </a:solidFill>
                <a:latin typeface="Calibri"/>
                <a:ea typeface="Calibri"/>
                <a:cs typeface="Calibri"/>
                <a:sym typeface="Calibri"/>
              </a:rPr>
              <a:t>(9), 2181–2194. </a:t>
            </a:r>
            <a:r>
              <a:rPr lang="en" sz="2000" u="sng">
                <a:solidFill>
                  <a:schemeClr val="hlink"/>
                </a:solidFill>
                <a:latin typeface="Calibri"/>
                <a:ea typeface="Calibri"/>
                <a:cs typeface="Calibri"/>
                <a:sym typeface="Calibri"/>
                <a:hlinkClick r:id="rId8"/>
              </a:rPr>
              <a:t>https://doi.org/10.1007/s12671-023-02209-1</a:t>
            </a:r>
            <a:endParaRPr sz="1100">
              <a:solidFill>
                <a:schemeClr val="dk1"/>
              </a:solidFill>
            </a:endParaRPr>
          </a:p>
        </p:txBody>
      </p:sp>
      <p:sp>
        <p:nvSpPr>
          <p:cNvPr id="74" name="Google Shape;74;p14"/>
          <p:cNvSpPr txBox="1"/>
          <p:nvPr/>
        </p:nvSpPr>
        <p:spPr>
          <a:xfrm>
            <a:off x="3795800" y="621650"/>
            <a:ext cx="24999000" cy="2841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500" b="1" dirty="0">
                <a:solidFill>
                  <a:schemeClr val="lt1"/>
                </a:solidFill>
              </a:rPr>
              <a:t>UNDERSTANDING AND PREVENTING PASSIVE LEADERSHIP: </a:t>
            </a:r>
            <a:endParaRPr sz="4500" b="1" dirty="0">
              <a:solidFill>
                <a:schemeClr val="lt1"/>
              </a:solidFill>
            </a:endParaRPr>
          </a:p>
          <a:p>
            <a:pPr marL="0" lvl="0" indent="0" algn="ctr" rtl="0">
              <a:lnSpc>
                <a:spcPct val="100000"/>
              </a:lnSpc>
              <a:spcBef>
                <a:spcPts val="0"/>
              </a:spcBef>
              <a:spcAft>
                <a:spcPts val="0"/>
              </a:spcAft>
              <a:buNone/>
            </a:pPr>
            <a:r>
              <a:rPr lang="en" sz="4500" b="1" dirty="0">
                <a:solidFill>
                  <a:schemeClr val="lt1"/>
                </a:solidFill>
              </a:rPr>
              <a:t>IMPLICATIONS FOR THE MILITARY INTEGRATED PRIMARY PREVENTION WORKFORCE</a:t>
            </a:r>
            <a:endParaRPr sz="4500" b="1" dirty="0">
              <a:solidFill>
                <a:schemeClr val="lt1"/>
              </a:solidFill>
            </a:endParaRPr>
          </a:p>
          <a:p>
            <a:pPr marL="0" lvl="0" indent="0" algn="l" rtl="0">
              <a:lnSpc>
                <a:spcPct val="100000"/>
              </a:lnSpc>
              <a:spcBef>
                <a:spcPts val="0"/>
              </a:spcBef>
              <a:spcAft>
                <a:spcPts val="0"/>
              </a:spcAft>
              <a:buClr>
                <a:schemeClr val="dk1"/>
              </a:buClr>
              <a:buSzPts val="2000"/>
              <a:buFont typeface="Arial"/>
              <a:buNone/>
            </a:pPr>
            <a:endParaRPr sz="2400" b="1" baseline="30000" dirty="0">
              <a:solidFill>
                <a:schemeClr val="lt1"/>
              </a:solidFill>
              <a:latin typeface="Calibri"/>
              <a:ea typeface="Calibri"/>
              <a:cs typeface="Calibri"/>
              <a:sym typeface="Calibri"/>
            </a:endParaRPr>
          </a:p>
          <a:p>
            <a:pPr marL="0" lvl="0" indent="0" algn="ctr" rtl="0">
              <a:lnSpc>
                <a:spcPct val="100000"/>
              </a:lnSpc>
              <a:spcBef>
                <a:spcPts val="0"/>
              </a:spcBef>
              <a:spcAft>
                <a:spcPts val="0"/>
              </a:spcAft>
              <a:buNone/>
            </a:pPr>
            <a:r>
              <a:rPr lang="en" sz="3000" dirty="0">
                <a:solidFill>
                  <a:schemeClr val="lt1"/>
                </a:solidFill>
              </a:rPr>
              <a:t>Olivia Ashley, DrPH; Elisa M. Childs, PhD, MSW LCSW; Lindsey Bonilla, MA; Ritika Vakharia; Marisa Nihill, PhD; Ben Kruger, BA</a:t>
            </a:r>
            <a:endParaRPr sz="3000" baseline="30000" dirty="0">
              <a:solidFill>
                <a:schemeClr val="lt1"/>
              </a:solidFill>
              <a:latin typeface="Calibri"/>
              <a:ea typeface="Calibri"/>
              <a:cs typeface="Calibri"/>
              <a:sym typeface="Calibri"/>
            </a:endParaRPr>
          </a:p>
          <a:p>
            <a:pPr marL="0" lvl="0" indent="0" algn="ctr" rtl="0">
              <a:lnSpc>
                <a:spcPct val="100000"/>
              </a:lnSpc>
              <a:spcBef>
                <a:spcPts val="1000"/>
              </a:spcBef>
              <a:spcAft>
                <a:spcPts val="0"/>
              </a:spcAft>
              <a:buClr>
                <a:schemeClr val="dk1"/>
              </a:buClr>
              <a:buFont typeface="Arial"/>
              <a:buNone/>
            </a:pPr>
            <a:r>
              <a:rPr lang="en" sz="2400" dirty="0">
                <a:solidFill>
                  <a:schemeClr val="lt1"/>
                </a:solidFill>
                <a:latin typeface="Calibri"/>
                <a:ea typeface="Calibri"/>
                <a:cs typeface="Calibri"/>
                <a:sym typeface="Calibri"/>
              </a:rPr>
              <a:t>Center for the Study of Traumatic Stress, Department of Psychiatry, Uniformed Services University of the Health Sciences, Bethesda, MD</a:t>
            </a:r>
            <a:endParaRPr sz="2400" dirty="0">
              <a:solidFill>
                <a:schemeClr val="lt1"/>
              </a:solidFill>
              <a:latin typeface="Calibri"/>
              <a:ea typeface="Calibri"/>
              <a:cs typeface="Calibri"/>
              <a:sym typeface="Calibri"/>
            </a:endParaRPr>
          </a:p>
          <a:p>
            <a:pPr marL="0" lvl="0" indent="0" algn="ctr" rtl="0">
              <a:lnSpc>
                <a:spcPct val="100000"/>
              </a:lnSpc>
              <a:spcBef>
                <a:spcPts val="0"/>
              </a:spcBef>
              <a:spcAft>
                <a:spcPts val="0"/>
              </a:spcAft>
              <a:buNone/>
            </a:pPr>
            <a:r>
              <a:rPr lang="en" sz="2400" dirty="0">
                <a:solidFill>
                  <a:schemeClr val="lt1"/>
                </a:solidFill>
                <a:latin typeface="Calibri"/>
                <a:ea typeface="Calibri"/>
                <a:cs typeface="Calibri"/>
                <a:sym typeface="Calibri"/>
              </a:rPr>
              <a:t>Henry M. Jackson Foundation for the Advancement of Military Medicine, Inc., Bethesda, MD</a:t>
            </a:r>
            <a:endParaRPr sz="2400" dirty="0">
              <a:solidFill>
                <a:schemeClr val="lt1"/>
              </a:solidFill>
              <a:latin typeface="Calibri"/>
              <a:ea typeface="Calibri"/>
              <a:cs typeface="Calibri"/>
              <a:sym typeface="Calibri"/>
            </a:endParaRPr>
          </a:p>
        </p:txBody>
      </p:sp>
      <p:sp>
        <p:nvSpPr>
          <p:cNvPr id="75" name="Google Shape;75;p14"/>
          <p:cNvSpPr/>
          <p:nvPr/>
        </p:nvSpPr>
        <p:spPr>
          <a:xfrm>
            <a:off x="513175" y="10302775"/>
            <a:ext cx="10953900" cy="617100"/>
          </a:xfrm>
          <a:prstGeom prst="flowChartAlternateProcess">
            <a:avLst/>
          </a:prstGeom>
          <a:solidFill>
            <a:srgbClr val="20245E"/>
          </a:solidFill>
          <a:ln w="9525" cap="flat" cmpd="sng">
            <a:solidFill>
              <a:srgbClr val="000000"/>
            </a:solidFill>
            <a:prstDash val="solid"/>
            <a:miter lim="800000"/>
            <a:headEnd type="none" w="sm" len="sm"/>
            <a:tailEnd type="none" w="sm" len="sm"/>
          </a:ln>
        </p:spPr>
        <p:txBody>
          <a:bodyPr spcFirstLastPara="1" wrap="square" lIns="146325" tIns="73150" rIns="146325" bIns="73150" anchor="ctr" anchorCtr="0">
            <a:noAutofit/>
          </a:bodyPr>
          <a:lstStyle/>
          <a:p>
            <a:pPr marL="914400" marR="0" lvl="0" indent="-685800" algn="l" rtl="0">
              <a:spcBef>
                <a:spcPts val="0"/>
              </a:spcBef>
              <a:spcAft>
                <a:spcPts val="0"/>
              </a:spcAft>
              <a:buNone/>
            </a:pPr>
            <a:r>
              <a:rPr lang="en" sz="3600" b="1">
                <a:solidFill>
                  <a:srgbClr val="FFFFFF"/>
                </a:solidFill>
                <a:latin typeface="Calibri"/>
                <a:ea typeface="Calibri"/>
                <a:cs typeface="Calibri"/>
                <a:sym typeface="Calibri"/>
              </a:rPr>
              <a:t>3. RESULTS</a:t>
            </a:r>
            <a:r>
              <a:rPr lang="en" sz="2800" b="1">
                <a:solidFill>
                  <a:srgbClr val="FFFFFF"/>
                </a:solidFill>
                <a:latin typeface="Calibri"/>
                <a:ea typeface="Calibri"/>
                <a:cs typeface="Calibri"/>
                <a:sym typeface="Calibri"/>
              </a:rPr>
              <a:t> </a:t>
            </a:r>
            <a:endParaRPr sz="2800">
              <a:latin typeface="Calibri"/>
              <a:ea typeface="Calibri"/>
              <a:cs typeface="Calibri"/>
              <a:sym typeface="Calibri"/>
            </a:endParaRPr>
          </a:p>
        </p:txBody>
      </p:sp>
      <p:graphicFrame>
        <p:nvGraphicFramePr>
          <p:cNvPr id="76" name="Google Shape;76;p14"/>
          <p:cNvGraphicFramePr/>
          <p:nvPr>
            <p:extLst>
              <p:ext uri="{D42A27DB-BD31-4B8C-83A1-F6EECF244321}">
                <p14:modId xmlns:p14="http://schemas.microsoft.com/office/powerpoint/2010/main" val="325889693"/>
              </p:ext>
            </p:extLst>
          </p:nvPr>
        </p:nvGraphicFramePr>
        <p:xfrm>
          <a:off x="551175" y="11053613"/>
          <a:ext cx="10953800" cy="3855100"/>
        </p:xfrm>
        <a:graphic>
          <a:graphicData uri="http://schemas.openxmlformats.org/drawingml/2006/table">
            <a:tbl>
              <a:tblPr>
                <a:noFill/>
                <a:tableStyleId>{9E033DBF-1476-4E59-B1B7-52FB905192E5}</a:tableStyleId>
              </a:tblPr>
              <a:tblGrid>
                <a:gridCol w="1465700">
                  <a:extLst>
                    <a:ext uri="{9D8B030D-6E8A-4147-A177-3AD203B41FA5}">
                      <a16:colId xmlns:a16="http://schemas.microsoft.com/office/drawing/2014/main" val="20000"/>
                    </a:ext>
                  </a:extLst>
                </a:gridCol>
                <a:gridCol w="1740925">
                  <a:extLst>
                    <a:ext uri="{9D8B030D-6E8A-4147-A177-3AD203B41FA5}">
                      <a16:colId xmlns:a16="http://schemas.microsoft.com/office/drawing/2014/main" val="20001"/>
                    </a:ext>
                  </a:extLst>
                </a:gridCol>
                <a:gridCol w="1001725">
                  <a:extLst>
                    <a:ext uri="{9D8B030D-6E8A-4147-A177-3AD203B41FA5}">
                      <a16:colId xmlns:a16="http://schemas.microsoft.com/office/drawing/2014/main" val="20002"/>
                    </a:ext>
                  </a:extLst>
                </a:gridCol>
                <a:gridCol w="1641250">
                  <a:extLst>
                    <a:ext uri="{9D8B030D-6E8A-4147-A177-3AD203B41FA5}">
                      <a16:colId xmlns:a16="http://schemas.microsoft.com/office/drawing/2014/main" val="20003"/>
                    </a:ext>
                  </a:extLst>
                </a:gridCol>
                <a:gridCol w="1609550">
                  <a:extLst>
                    <a:ext uri="{9D8B030D-6E8A-4147-A177-3AD203B41FA5}">
                      <a16:colId xmlns:a16="http://schemas.microsoft.com/office/drawing/2014/main" val="20004"/>
                    </a:ext>
                  </a:extLst>
                </a:gridCol>
                <a:gridCol w="1133125">
                  <a:extLst>
                    <a:ext uri="{9D8B030D-6E8A-4147-A177-3AD203B41FA5}">
                      <a16:colId xmlns:a16="http://schemas.microsoft.com/office/drawing/2014/main" val="20005"/>
                    </a:ext>
                  </a:extLst>
                </a:gridCol>
                <a:gridCol w="1546000">
                  <a:extLst>
                    <a:ext uri="{9D8B030D-6E8A-4147-A177-3AD203B41FA5}">
                      <a16:colId xmlns:a16="http://schemas.microsoft.com/office/drawing/2014/main" val="20006"/>
                    </a:ext>
                  </a:extLst>
                </a:gridCol>
                <a:gridCol w="815525">
                  <a:extLst>
                    <a:ext uri="{9D8B030D-6E8A-4147-A177-3AD203B41FA5}">
                      <a16:colId xmlns:a16="http://schemas.microsoft.com/office/drawing/2014/main" val="20007"/>
                    </a:ext>
                  </a:extLst>
                </a:gridCol>
              </a:tblGrid>
              <a:tr h="461125">
                <a:tc gridSpan="8">
                  <a:txBody>
                    <a:bodyPr/>
                    <a:lstStyle/>
                    <a:p>
                      <a:pPr marL="0" lvl="0" indent="0" algn="l" rtl="0">
                        <a:spcBef>
                          <a:spcPts val="0"/>
                        </a:spcBef>
                        <a:spcAft>
                          <a:spcPts val="0"/>
                        </a:spcAft>
                        <a:buNone/>
                      </a:pPr>
                      <a:r>
                        <a:rPr lang="en" sz="2000" b="1">
                          <a:solidFill>
                            <a:schemeClr val="dk1"/>
                          </a:solidFill>
                          <a:latin typeface="Calibri"/>
                          <a:ea typeface="Calibri"/>
                          <a:cs typeface="Calibri"/>
                          <a:sym typeface="Calibri"/>
                        </a:rPr>
                        <a:t>Figure 1: 2024 DEOCS Percent Unfavorable Ratings of Commander’s Passive Leadership</a:t>
                      </a:r>
                      <a:endParaRPr sz="2000" b="1">
                        <a:solidFill>
                          <a:schemeClr val="dk1"/>
                        </a:solidFill>
                        <a:latin typeface="Calibri"/>
                        <a:ea typeface="Calibri"/>
                        <a:cs typeface="Calibri"/>
                        <a:sym typeface="Calibri"/>
                      </a:endParaRPr>
                    </a:p>
                  </a:txBody>
                  <a:tcPr marL="91425" marR="91425" marT="91425" marB="914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34600">
                <a:tc rowSpan="2">
                  <a:txBody>
                    <a:bodyPr/>
                    <a:lstStyle/>
                    <a:p>
                      <a:pPr marL="0" lvl="0" indent="0" algn="l" rtl="0">
                        <a:spcBef>
                          <a:spcPts val="0"/>
                        </a:spcBef>
                        <a:spcAft>
                          <a:spcPts val="0"/>
                        </a:spcAft>
                        <a:buNone/>
                      </a:pPr>
                      <a:r>
                        <a:rPr lang="en" sz="2000" b="1" dirty="0">
                          <a:solidFill>
                            <a:schemeClr val="lt1"/>
                          </a:solidFill>
                          <a:latin typeface="Calibri"/>
                          <a:ea typeface="Calibri"/>
                          <a:cs typeface="Calibri"/>
                          <a:sym typeface="Calibri"/>
                        </a:rPr>
                        <a:t>Component</a:t>
                      </a:r>
                      <a:endParaRPr sz="2000" b="1" dirty="0">
                        <a:solidFill>
                          <a:schemeClr val="lt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F477B">
                        <a:alpha val="85000"/>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Total </a:t>
                      </a:r>
                      <a:r>
                        <a:rPr lang="en" sz="2000" b="1" dirty="0" err="1">
                          <a:solidFill>
                            <a:schemeClr val="tx1"/>
                          </a:solidFill>
                          <a:latin typeface="Calibri"/>
                          <a:ea typeface="Calibri"/>
                          <a:cs typeface="Calibri"/>
                          <a:sym typeface="Calibri"/>
                        </a:rPr>
                        <a:t>DoW</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Joint Service</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err="1">
                          <a:solidFill>
                            <a:schemeClr val="tx1"/>
                          </a:solidFill>
                          <a:latin typeface="Calibri"/>
                          <a:ea typeface="Calibri"/>
                          <a:cs typeface="Calibri"/>
                          <a:sym typeface="Calibri"/>
                        </a:rPr>
                        <a:t>DoW</a:t>
                      </a:r>
                      <a:r>
                        <a:rPr lang="en" sz="2000" b="1" dirty="0">
                          <a:solidFill>
                            <a:schemeClr val="tx1"/>
                          </a:solidFill>
                          <a:latin typeface="Calibri"/>
                          <a:ea typeface="Calibri"/>
                          <a:cs typeface="Calibri"/>
                          <a:sym typeface="Calibri"/>
                        </a:rPr>
                        <a:t> Civilian Organization</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Active</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Reserve</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National Guard</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MSAs</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extLst>
                  <a:ext uri="{0D108BD9-81ED-4DB2-BD59-A6C34878D82A}">
                    <a16:rowId xmlns:a16="http://schemas.microsoft.com/office/drawing/2014/main" val="10001"/>
                  </a:ext>
                </a:extLst>
              </a:tr>
              <a:tr h="461125">
                <a:tc vMerge="1">
                  <a:txBody>
                    <a:bodyPr/>
                    <a:lstStyle/>
                    <a:p>
                      <a:endParaRPr lang="en-US"/>
                    </a:p>
                  </a:txBody>
                  <a:tcPr/>
                </a:tc>
                <a:tc>
                  <a:txBody>
                    <a:bodyPr/>
                    <a:lstStyle/>
                    <a:p>
                      <a:pPr marL="0" lvl="0" indent="0" algn="ctr" rtl="0">
                        <a:spcBef>
                          <a:spcPts val="0"/>
                        </a:spcBef>
                        <a:spcAft>
                          <a:spcPts val="0"/>
                        </a:spcAft>
                        <a:buNone/>
                      </a:pPr>
                      <a:r>
                        <a:rPr lang="en" sz="2000">
                          <a:latin typeface="Calibri"/>
                          <a:ea typeface="Calibri"/>
                          <a:cs typeface="Calibri"/>
                          <a:sym typeface="Calibri"/>
                        </a:rPr>
                        <a:t>17</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14</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16</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dirty="0">
                          <a:latin typeface="Calibri"/>
                          <a:ea typeface="Calibri"/>
                          <a:cs typeface="Calibri"/>
                          <a:sym typeface="Calibri"/>
                        </a:rPr>
                        <a:t>17</a:t>
                      </a:r>
                      <a:endParaRPr sz="2000" dirty="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dirty="0">
                          <a:latin typeface="Calibri"/>
                          <a:ea typeface="Calibri"/>
                          <a:cs typeface="Calibri"/>
                          <a:sym typeface="Calibri"/>
                        </a:rPr>
                        <a:t>18</a:t>
                      </a:r>
                      <a:endParaRPr sz="2000" dirty="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18</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20</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61125">
                <a:tc rowSpan="2">
                  <a:txBody>
                    <a:bodyPr/>
                    <a:lstStyle/>
                    <a:p>
                      <a:pPr marL="0" lvl="0" indent="0" algn="l" rtl="0">
                        <a:spcBef>
                          <a:spcPts val="0"/>
                        </a:spcBef>
                        <a:spcAft>
                          <a:spcPts val="0"/>
                        </a:spcAft>
                        <a:buNone/>
                      </a:pPr>
                      <a:r>
                        <a:rPr lang="en" sz="2000" b="1" dirty="0">
                          <a:solidFill>
                            <a:schemeClr val="lt1"/>
                          </a:solidFill>
                          <a:latin typeface="Calibri"/>
                          <a:ea typeface="Calibri"/>
                          <a:cs typeface="Calibri"/>
                          <a:sym typeface="Calibri"/>
                        </a:rPr>
                        <a:t>Active Component</a:t>
                      </a:r>
                      <a:endParaRPr sz="2000" b="1" dirty="0">
                        <a:solidFill>
                          <a:schemeClr val="lt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F477B">
                        <a:alpha val="85000"/>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Total Active</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Army</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Navy</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Marine Corps</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Air Force</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Space Force</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dirty="0">
                          <a:solidFill>
                            <a:schemeClr val="tx1"/>
                          </a:solidFill>
                          <a:latin typeface="Calibri"/>
                          <a:ea typeface="Calibri"/>
                          <a:cs typeface="Calibri"/>
                          <a:sym typeface="Calibri"/>
                        </a:rPr>
                        <a:t>--</a:t>
                      </a:r>
                      <a:endParaRPr sz="2000"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extLst>
                  <a:ext uri="{0D108BD9-81ED-4DB2-BD59-A6C34878D82A}">
                    <a16:rowId xmlns:a16="http://schemas.microsoft.com/office/drawing/2014/main" val="10003"/>
                  </a:ext>
                </a:extLst>
              </a:tr>
              <a:tr h="556025">
                <a:tc vMerge="1">
                  <a:txBody>
                    <a:bodyPr/>
                    <a:lstStyle/>
                    <a:p>
                      <a:endParaRPr lang="en-US"/>
                    </a:p>
                  </a:txBody>
                  <a:tcPr/>
                </a:tc>
                <a:tc>
                  <a:txBody>
                    <a:bodyPr/>
                    <a:lstStyle/>
                    <a:p>
                      <a:pPr marL="0" lvl="0" indent="0" algn="ctr" rtl="0">
                        <a:spcBef>
                          <a:spcPts val="0"/>
                        </a:spcBef>
                        <a:spcAft>
                          <a:spcPts val="0"/>
                        </a:spcAft>
                        <a:buNone/>
                      </a:pPr>
                      <a:r>
                        <a:rPr lang="en" sz="2000">
                          <a:latin typeface="Calibri"/>
                          <a:ea typeface="Calibri"/>
                          <a:cs typeface="Calibri"/>
                          <a:sym typeface="Calibri"/>
                        </a:rPr>
                        <a:t>17</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18</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17</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19</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15</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13</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461125">
                <a:tc rowSpan="2">
                  <a:txBody>
                    <a:bodyPr/>
                    <a:lstStyle/>
                    <a:p>
                      <a:pPr marL="0" lvl="0" indent="0" algn="l" rtl="0">
                        <a:spcBef>
                          <a:spcPts val="0"/>
                        </a:spcBef>
                        <a:spcAft>
                          <a:spcPts val="0"/>
                        </a:spcAft>
                        <a:buNone/>
                      </a:pPr>
                      <a:r>
                        <a:rPr lang="en" sz="2000" b="1" dirty="0">
                          <a:solidFill>
                            <a:schemeClr val="lt1"/>
                          </a:solidFill>
                          <a:latin typeface="Calibri"/>
                          <a:ea typeface="Calibri"/>
                          <a:cs typeface="Calibri"/>
                          <a:sym typeface="Calibri"/>
                        </a:rPr>
                        <a:t>Reserve Component</a:t>
                      </a:r>
                      <a:endParaRPr sz="2000" b="1" dirty="0">
                        <a:solidFill>
                          <a:schemeClr val="lt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F477B">
                        <a:alpha val="85000"/>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Total Reserve</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USAR</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USNR</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USMCR</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b="1" dirty="0">
                          <a:solidFill>
                            <a:schemeClr val="tx1"/>
                          </a:solidFill>
                          <a:latin typeface="Calibri"/>
                          <a:ea typeface="Calibri"/>
                          <a:cs typeface="Calibri"/>
                          <a:sym typeface="Calibri"/>
                        </a:rPr>
                        <a:t>USAFR</a:t>
                      </a:r>
                      <a:endParaRPr sz="2000" b="1"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dirty="0">
                          <a:solidFill>
                            <a:schemeClr val="tx1"/>
                          </a:solidFill>
                          <a:latin typeface="Calibri"/>
                          <a:ea typeface="Calibri"/>
                          <a:cs typeface="Calibri"/>
                          <a:sym typeface="Calibri"/>
                        </a:rPr>
                        <a:t>--</a:t>
                      </a:r>
                      <a:endParaRPr sz="2000"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tc>
                  <a:txBody>
                    <a:bodyPr/>
                    <a:lstStyle/>
                    <a:p>
                      <a:pPr marL="0" lvl="0" indent="0" algn="ctr" rtl="0">
                        <a:spcBef>
                          <a:spcPts val="0"/>
                        </a:spcBef>
                        <a:spcAft>
                          <a:spcPts val="0"/>
                        </a:spcAft>
                        <a:buNone/>
                      </a:pPr>
                      <a:r>
                        <a:rPr lang="en" sz="2000" dirty="0">
                          <a:solidFill>
                            <a:schemeClr val="tx1"/>
                          </a:solidFill>
                          <a:latin typeface="Calibri"/>
                          <a:ea typeface="Calibri"/>
                          <a:cs typeface="Calibri"/>
                          <a:sym typeface="Calibri"/>
                        </a:rPr>
                        <a:t>--</a:t>
                      </a:r>
                      <a:endParaRPr sz="2000" dirty="0">
                        <a:solidFill>
                          <a:schemeClr val="tx1"/>
                        </a:solidFill>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4E3F5">
                        <a:alpha val="74902"/>
                      </a:srgbClr>
                    </a:solidFill>
                  </a:tcPr>
                </a:tc>
                <a:extLst>
                  <a:ext uri="{0D108BD9-81ED-4DB2-BD59-A6C34878D82A}">
                    <a16:rowId xmlns:a16="http://schemas.microsoft.com/office/drawing/2014/main" val="10005"/>
                  </a:ext>
                </a:extLst>
              </a:tr>
              <a:tr h="556025">
                <a:tc vMerge="1">
                  <a:txBody>
                    <a:bodyPr/>
                    <a:lstStyle/>
                    <a:p>
                      <a:endParaRPr lang="en-US"/>
                    </a:p>
                  </a:txBody>
                  <a:tcPr/>
                </a:tc>
                <a:tc>
                  <a:txBody>
                    <a:bodyPr/>
                    <a:lstStyle/>
                    <a:p>
                      <a:pPr marL="0" lvl="0" indent="0" algn="ctr" rtl="0">
                        <a:spcBef>
                          <a:spcPts val="0"/>
                        </a:spcBef>
                        <a:spcAft>
                          <a:spcPts val="0"/>
                        </a:spcAft>
                        <a:buNone/>
                      </a:pPr>
                      <a:r>
                        <a:rPr lang="en" sz="2000">
                          <a:latin typeface="Calibri"/>
                          <a:ea typeface="Calibri"/>
                          <a:cs typeface="Calibri"/>
                          <a:sym typeface="Calibri"/>
                        </a:rPr>
                        <a:t>18</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19</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18</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20</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17</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a:latin typeface="Calibri"/>
                          <a:ea typeface="Calibri"/>
                          <a:cs typeface="Calibri"/>
                          <a:sym typeface="Calibri"/>
                        </a:rPr>
                        <a:t>--</a:t>
                      </a:r>
                      <a:endParaRPr sz="200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dirty="0">
                          <a:latin typeface="Calibri"/>
                          <a:ea typeface="Calibri"/>
                          <a:cs typeface="Calibri"/>
                          <a:sym typeface="Calibri"/>
                        </a:rPr>
                        <a:t>--</a:t>
                      </a:r>
                      <a:endParaRPr sz="2000" dirty="0">
                        <a:latin typeface="Calibri"/>
                        <a:ea typeface="Calibri"/>
                        <a:cs typeface="Calibri"/>
                        <a:sym typeface="Calibri"/>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graphicFrame>
        <p:nvGraphicFramePr>
          <p:cNvPr id="77" name="Google Shape;77;p14"/>
          <p:cNvGraphicFramePr/>
          <p:nvPr>
            <p:extLst>
              <p:ext uri="{D42A27DB-BD31-4B8C-83A1-F6EECF244321}">
                <p14:modId xmlns:p14="http://schemas.microsoft.com/office/powerpoint/2010/main" val="4128591381"/>
              </p:ext>
            </p:extLst>
          </p:nvPr>
        </p:nvGraphicFramePr>
        <p:xfrm>
          <a:off x="470888" y="15334725"/>
          <a:ext cx="11072075" cy="4204950"/>
        </p:xfrm>
        <a:graphic>
          <a:graphicData uri="http://schemas.openxmlformats.org/drawingml/2006/table">
            <a:tbl>
              <a:tblPr>
                <a:noFill/>
                <a:tableStyleId>{9E033DBF-1476-4E59-B1B7-52FB905192E5}</a:tableStyleId>
              </a:tblPr>
              <a:tblGrid>
                <a:gridCol w="1018075">
                  <a:extLst>
                    <a:ext uri="{9D8B030D-6E8A-4147-A177-3AD203B41FA5}">
                      <a16:colId xmlns:a16="http://schemas.microsoft.com/office/drawing/2014/main" val="20000"/>
                    </a:ext>
                  </a:extLst>
                </a:gridCol>
                <a:gridCol w="2268825">
                  <a:extLst>
                    <a:ext uri="{9D8B030D-6E8A-4147-A177-3AD203B41FA5}">
                      <a16:colId xmlns:a16="http://schemas.microsoft.com/office/drawing/2014/main" val="20001"/>
                    </a:ext>
                  </a:extLst>
                </a:gridCol>
                <a:gridCol w="4252525">
                  <a:extLst>
                    <a:ext uri="{9D8B030D-6E8A-4147-A177-3AD203B41FA5}">
                      <a16:colId xmlns:a16="http://schemas.microsoft.com/office/drawing/2014/main" val="20002"/>
                    </a:ext>
                  </a:extLst>
                </a:gridCol>
                <a:gridCol w="3532650">
                  <a:extLst>
                    <a:ext uri="{9D8B030D-6E8A-4147-A177-3AD203B41FA5}">
                      <a16:colId xmlns:a16="http://schemas.microsoft.com/office/drawing/2014/main" val="20003"/>
                    </a:ext>
                  </a:extLst>
                </a:gridCol>
              </a:tblGrid>
              <a:tr h="425750">
                <a:tc gridSpan="4">
                  <a:txBody>
                    <a:bodyPr/>
                    <a:lstStyle/>
                    <a:p>
                      <a:pPr marL="0" lvl="0" indent="0" algn="l" rtl="0">
                        <a:lnSpc>
                          <a:spcPct val="100000"/>
                        </a:lnSpc>
                        <a:spcBef>
                          <a:spcPts val="0"/>
                        </a:spcBef>
                        <a:spcAft>
                          <a:spcPts val="0"/>
                        </a:spcAft>
                        <a:buClr>
                          <a:srgbClr val="000000"/>
                        </a:buClr>
                        <a:buSzPts val="1100"/>
                        <a:buFont typeface="Arial"/>
                        <a:buNone/>
                      </a:pPr>
                      <a:r>
                        <a:rPr lang="en" sz="2000" b="1">
                          <a:solidFill>
                            <a:schemeClr val="dk1"/>
                          </a:solidFill>
                          <a:latin typeface="Calibri"/>
                          <a:ea typeface="Calibri"/>
                          <a:cs typeface="Calibri"/>
                          <a:sym typeface="Calibri"/>
                        </a:rPr>
                        <a:t>Figure 2: 2024 DEOCS Total DoW Passive Leadership Aggregate Estimates</a:t>
                      </a:r>
                      <a:endParaRPr sz="2000">
                        <a:solidFill>
                          <a:schemeClr val="dk1"/>
                        </a:solidFill>
                        <a:latin typeface="Calibri"/>
                        <a:ea typeface="Calibri"/>
                        <a:cs typeface="Calibri"/>
                        <a:sym typeface="Calibri"/>
                      </a:endParaRPr>
                    </a:p>
                  </a:txBody>
                  <a:tcPr marL="45700" marR="45700" marT="45700" marB="457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43725">
                <a:tc gridSpan="2">
                  <a:txBody>
                    <a:bodyPr/>
                    <a:lstStyle/>
                    <a:p>
                      <a:pPr marL="0" lvl="0" indent="0" algn="ctr" rtl="0">
                        <a:lnSpc>
                          <a:spcPct val="100000"/>
                        </a:lnSpc>
                        <a:spcBef>
                          <a:spcPts val="0"/>
                        </a:spcBef>
                        <a:spcAft>
                          <a:spcPts val="0"/>
                        </a:spcAft>
                        <a:buNone/>
                      </a:pPr>
                      <a:r>
                        <a:rPr lang="en" sz="2000" b="1" dirty="0">
                          <a:solidFill>
                            <a:schemeClr val="bg1"/>
                          </a:solidFill>
                          <a:latin typeface="Calibri"/>
                          <a:ea typeface="Calibri"/>
                          <a:cs typeface="Calibri"/>
                          <a:sym typeface="Calibri"/>
                        </a:rPr>
                        <a:t>DEOCS Respondent Characteristics</a:t>
                      </a:r>
                      <a:endParaRPr sz="2000" b="1" dirty="0">
                        <a:solidFill>
                          <a:schemeClr val="bg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lgn="ctr">
                      <a:solidFill>
                        <a:schemeClr val="tx1"/>
                      </a:solidFill>
                      <a:prstDash val="solid"/>
                      <a:round/>
                      <a:headEnd type="none" w="med" len="med"/>
                      <a:tailEnd type="none" w="med" len="med"/>
                    </a:lnB>
                    <a:solidFill>
                      <a:srgbClr val="0F477B">
                        <a:alpha val="85000"/>
                      </a:srgbClr>
                    </a:solidFill>
                  </a:tcPr>
                </a:tc>
                <a:tc hMerge="1">
                  <a:txBody>
                    <a:bodyPr/>
                    <a:lstStyle/>
                    <a:p>
                      <a:endParaRPr lang="en-US"/>
                    </a:p>
                  </a:txBody>
                  <a:tcPr/>
                </a:tc>
                <a:tc>
                  <a:txBody>
                    <a:bodyPr/>
                    <a:lstStyle/>
                    <a:p>
                      <a:pPr marL="0" lvl="0" indent="0" algn="ctr" rtl="0">
                        <a:lnSpc>
                          <a:spcPct val="100000"/>
                        </a:lnSpc>
                        <a:spcBef>
                          <a:spcPts val="0"/>
                        </a:spcBef>
                        <a:spcAft>
                          <a:spcPts val="0"/>
                        </a:spcAft>
                        <a:buNone/>
                      </a:pPr>
                      <a:r>
                        <a:rPr lang="en" sz="2000" b="1" dirty="0">
                          <a:solidFill>
                            <a:schemeClr val="bg1"/>
                          </a:solidFill>
                          <a:latin typeface="Calibri"/>
                          <a:ea typeface="Calibri"/>
                          <a:cs typeface="Calibri"/>
                          <a:sym typeface="Calibri"/>
                        </a:rPr>
                        <a:t>% Experienced Passive Leadership </a:t>
                      </a:r>
                      <a:br>
                        <a:rPr lang="en" sz="2000" b="1" dirty="0">
                          <a:solidFill>
                            <a:schemeClr val="bg1"/>
                          </a:solidFill>
                          <a:latin typeface="Calibri"/>
                          <a:ea typeface="Calibri"/>
                          <a:cs typeface="Calibri"/>
                          <a:sym typeface="Calibri"/>
                        </a:rPr>
                      </a:br>
                      <a:r>
                        <a:rPr lang="en" sz="2000" b="1" dirty="0">
                          <a:solidFill>
                            <a:schemeClr val="bg1"/>
                          </a:solidFill>
                          <a:latin typeface="Calibri"/>
                          <a:ea typeface="Calibri"/>
                          <a:cs typeface="Calibri"/>
                          <a:sym typeface="Calibri"/>
                        </a:rPr>
                        <a:t>from Commanders</a:t>
                      </a:r>
                      <a:endParaRPr sz="2000" b="1" dirty="0">
                        <a:solidFill>
                          <a:schemeClr val="bg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lgn="ctr">
                      <a:solidFill>
                        <a:schemeClr val="tx1"/>
                      </a:solidFill>
                      <a:prstDash val="solid"/>
                      <a:round/>
                      <a:headEnd type="none" w="med" len="med"/>
                      <a:tailEnd type="none" w="med" len="med"/>
                    </a:lnB>
                    <a:solidFill>
                      <a:srgbClr val="0F477B">
                        <a:alpha val="85000"/>
                      </a:srgbClr>
                    </a:solidFill>
                  </a:tcPr>
                </a:tc>
                <a:tc>
                  <a:txBody>
                    <a:bodyPr/>
                    <a:lstStyle/>
                    <a:p>
                      <a:pPr marL="0" lvl="0" indent="0" algn="ctr" rtl="0">
                        <a:lnSpc>
                          <a:spcPct val="100000"/>
                        </a:lnSpc>
                        <a:spcBef>
                          <a:spcPts val="0"/>
                        </a:spcBef>
                        <a:spcAft>
                          <a:spcPts val="0"/>
                        </a:spcAft>
                        <a:buClr>
                          <a:srgbClr val="000000"/>
                        </a:buClr>
                        <a:buSzPts val="1100"/>
                        <a:buFont typeface="Arial"/>
                        <a:buNone/>
                      </a:pPr>
                      <a:r>
                        <a:rPr lang="en" sz="2000" b="1" dirty="0">
                          <a:solidFill>
                            <a:schemeClr val="bg1"/>
                          </a:solidFill>
                          <a:latin typeface="Calibri"/>
                          <a:ea typeface="Calibri"/>
                          <a:cs typeface="Calibri"/>
                          <a:sym typeface="Calibri"/>
                        </a:rPr>
                        <a:t>% Experienced Passive Leadership from Senior NCO/SEL</a:t>
                      </a:r>
                      <a:endParaRPr sz="2000" b="1" dirty="0">
                        <a:solidFill>
                          <a:schemeClr val="bg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lgn="ctr">
                      <a:solidFill>
                        <a:schemeClr val="tx1"/>
                      </a:solidFill>
                      <a:prstDash val="solid"/>
                      <a:round/>
                      <a:headEnd type="none" w="med" len="med"/>
                      <a:tailEnd type="none" w="med" len="med"/>
                    </a:lnB>
                    <a:solidFill>
                      <a:srgbClr val="0F477B">
                        <a:alpha val="85000"/>
                      </a:srgbClr>
                    </a:solidFill>
                  </a:tcPr>
                </a:tc>
                <a:extLst>
                  <a:ext uri="{0D108BD9-81ED-4DB2-BD59-A6C34878D82A}">
                    <a16:rowId xmlns:a16="http://schemas.microsoft.com/office/drawing/2014/main" val="10001"/>
                  </a:ext>
                </a:extLst>
              </a:tr>
              <a:tr h="359075">
                <a:tc rowSpan="3">
                  <a:txBody>
                    <a:bodyPr/>
                    <a:lstStyle/>
                    <a:p>
                      <a:pPr marL="0" lvl="0" indent="0" algn="ctr" rtl="0">
                        <a:lnSpc>
                          <a:spcPct val="100000"/>
                        </a:lnSpc>
                        <a:spcBef>
                          <a:spcPts val="0"/>
                        </a:spcBef>
                        <a:spcAft>
                          <a:spcPts val="0"/>
                        </a:spcAft>
                        <a:buNone/>
                      </a:pPr>
                      <a:r>
                        <a:rPr lang="en" sz="2000" b="1" dirty="0">
                          <a:solidFill>
                            <a:schemeClr val="tx1"/>
                          </a:solidFill>
                          <a:latin typeface="Calibri"/>
                          <a:ea typeface="Calibri"/>
                          <a:cs typeface="Calibri"/>
                          <a:sym typeface="Calibri"/>
                        </a:rPr>
                        <a:t>Rank</a:t>
                      </a:r>
                      <a:endParaRPr sz="2000" b="1" dirty="0">
                        <a:solidFill>
                          <a:schemeClr val="tx1"/>
                        </a:solidFill>
                        <a:latin typeface="Calibri"/>
                        <a:ea typeface="Calibri"/>
                        <a:cs typeface="Calibri"/>
                        <a:sym typeface="Calibri"/>
                      </a:endParaRPr>
                    </a:p>
                  </a:txBody>
                  <a:tcPr marL="45700" marR="45700" marT="45700" marB="457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4E3F5">
                        <a:alpha val="74902"/>
                      </a:srgbClr>
                    </a:solidFill>
                  </a:tcPr>
                </a:tc>
                <a:tc>
                  <a:txBody>
                    <a:bodyPr/>
                    <a:lstStyle/>
                    <a:p>
                      <a:pPr marL="0" lvl="0" indent="0" algn="l" rtl="0">
                        <a:lnSpc>
                          <a:spcPct val="100000"/>
                        </a:lnSpc>
                        <a:spcBef>
                          <a:spcPts val="0"/>
                        </a:spcBef>
                        <a:spcAft>
                          <a:spcPts val="0"/>
                        </a:spcAft>
                        <a:buNone/>
                      </a:pPr>
                      <a:r>
                        <a:rPr lang="en" sz="2000" dirty="0">
                          <a:solidFill>
                            <a:schemeClr val="dk1"/>
                          </a:solidFill>
                          <a:latin typeface="Calibri"/>
                          <a:ea typeface="Calibri"/>
                          <a:cs typeface="Calibri"/>
                          <a:sym typeface="Calibri"/>
                        </a:rPr>
                        <a:t>Enlisted Personnel</a:t>
                      </a:r>
                      <a:endParaRPr sz="2000" dirty="0">
                        <a:solidFill>
                          <a:schemeClr val="dk1"/>
                        </a:solidFill>
                        <a:latin typeface="Calibri"/>
                        <a:ea typeface="Calibri"/>
                        <a:cs typeface="Calibri"/>
                        <a:sym typeface="Calibri"/>
                      </a:endParaRPr>
                    </a:p>
                  </a:txBody>
                  <a:tcPr marL="45700" marR="45700" marT="45700" marB="45700">
                    <a:lnL w="19050" cap="flat" cmpd="sng">
                      <a:solidFill>
                        <a:srgbClr val="000000"/>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19</a:t>
                      </a:r>
                      <a:endParaRPr sz="2000" dirty="0">
                        <a:solidFill>
                          <a:schemeClr val="dk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15</a:t>
                      </a:r>
                      <a:endParaRPr sz="2000" dirty="0">
                        <a:solidFill>
                          <a:schemeClr val="dk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263450">
                <a:tc vMerge="1">
                  <a:txBody>
                    <a:bodyPr/>
                    <a:lstStyle/>
                    <a:p>
                      <a:endParaRPr lang="en-US"/>
                    </a:p>
                  </a:txBody>
                  <a:tcPr/>
                </a:tc>
                <a:tc>
                  <a:txBody>
                    <a:bodyPr/>
                    <a:lstStyle/>
                    <a:p>
                      <a:pPr marL="0" lvl="0" indent="0" algn="l" rtl="0">
                        <a:lnSpc>
                          <a:spcPct val="100000"/>
                        </a:lnSpc>
                        <a:spcBef>
                          <a:spcPts val="0"/>
                        </a:spcBef>
                        <a:spcAft>
                          <a:spcPts val="0"/>
                        </a:spcAft>
                        <a:buNone/>
                      </a:pPr>
                      <a:r>
                        <a:rPr lang="en" sz="2000" dirty="0">
                          <a:solidFill>
                            <a:schemeClr val="dk1"/>
                          </a:solidFill>
                          <a:latin typeface="Calibri"/>
                          <a:ea typeface="Calibri"/>
                          <a:cs typeface="Calibri"/>
                          <a:sym typeface="Calibri"/>
                        </a:rPr>
                        <a:t>Officer</a:t>
                      </a:r>
                      <a:endParaRPr sz="2000" dirty="0">
                        <a:solidFill>
                          <a:schemeClr val="dk1"/>
                        </a:solidFill>
                        <a:latin typeface="Calibri"/>
                        <a:ea typeface="Calibri"/>
                        <a:cs typeface="Calibri"/>
                        <a:sym typeface="Calibri"/>
                      </a:endParaRPr>
                    </a:p>
                  </a:txBody>
                  <a:tcPr marL="45700" marR="45700" marT="45700" marB="4570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CECD">
                        <a:alpha val="50000"/>
                      </a:srgbClr>
                    </a:solidFill>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14</a:t>
                      </a:r>
                      <a:endParaRPr sz="2000" dirty="0">
                        <a:solidFill>
                          <a:schemeClr val="dk1"/>
                        </a:solidFill>
                        <a:latin typeface="Calibri"/>
                        <a:ea typeface="Calibri"/>
                        <a:cs typeface="Calibri"/>
                        <a:sym typeface="Calibri"/>
                      </a:endParaRPr>
                    </a:p>
                  </a:txBody>
                  <a:tcPr marL="45700" marR="45700" marT="45700" marB="45700" anchor="ctr">
                    <a:lnL w="19050" cap="flat" cmpd="sng">
                      <a:solidFill>
                        <a:srgbClr val="000000"/>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FCECD">
                        <a:alpha val="50000"/>
                      </a:srgbClr>
                    </a:solidFill>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10</a:t>
                      </a:r>
                      <a:endParaRPr sz="2000" dirty="0">
                        <a:solidFill>
                          <a:schemeClr val="dk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FCECD">
                        <a:alpha val="50000"/>
                      </a:srgbClr>
                    </a:solidFill>
                  </a:tcPr>
                </a:tc>
                <a:extLst>
                  <a:ext uri="{0D108BD9-81ED-4DB2-BD59-A6C34878D82A}">
                    <a16:rowId xmlns:a16="http://schemas.microsoft.com/office/drawing/2014/main" val="10003"/>
                  </a:ext>
                </a:extLst>
              </a:tr>
              <a:tr h="263450">
                <a:tc vMerge="1">
                  <a:txBody>
                    <a:bodyPr/>
                    <a:lstStyle/>
                    <a:p>
                      <a:endParaRPr lang="en-US"/>
                    </a:p>
                  </a:txBody>
                  <a:tcPr/>
                </a:tc>
                <a:tc>
                  <a:txBody>
                    <a:bodyPr/>
                    <a:lstStyle/>
                    <a:p>
                      <a:pPr marL="0" lvl="0" indent="0" algn="l" rtl="0">
                        <a:lnSpc>
                          <a:spcPct val="100000"/>
                        </a:lnSpc>
                        <a:spcBef>
                          <a:spcPts val="0"/>
                        </a:spcBef>
                        <a:spcAft>
                          <a:spcPts val="0"/>
                        </a:spcAft>
                        <a:buNone/>
                      </a:pPr>
                      <a:r>
                        <a:rPr lang="en" sz="2000" dirty="0">
                          <a:solidFill>
                            <a:schemeClr val="dk1"/>
                          </a:solidFill>
                          <a:latin typeface="Calibri"/>
                          <a:ea typeface="Calibri"/>
                          <a:cs typeface="Calibri"/>
                          <a:sym typeface="Calibri"/>
                        </a:rPr>
                        <a:t>Civilian</a:t>
                      </a:r>
                      <a:endParaRPr sz="2000" dirty="0">
                        <a:solidFill>
                          <a:schemeClr val="dk1"/>
                        </a:solidFill>
                        <a:latin typeface="Calibri"/>
                        <a:ea typeface="Calibri"/>
                        <a:cs typeface="Calibri"/>
                        <a:sym typeface="Calibri"/>
                      </a:endParaRPr>
                    </a:p>
                  </a:txBody>
                  <a:tcPr marL="45700" marR="45700" marT="45700" marB="4570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lgn="ctr">
                      <a:solidFill>
                        <a:schemeClr val="tx1"/>
                      </a:solidFill>
                      <a:prstDash val="solid"/>
                      <a:round/>
                      <a:headEnd type="none" w="med" len="med"/>
                      <a:tailEnd type="none" w="med" len="med"/>
                    </a:lnB>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15</a:t>
                      </a:r>
                      <a:endParaRPr sz="2000" dirty="0">
                        <a:solidFill>
                          <a:schemeClr val="dk1"/>
                        </a:solidFill>
                        <a:latin typeface="Calibri"/>
                        <a:ea typeface="Calibri"/>
                        <a:cs typeface="Calibri"/>
                        <a:sym typeface="Calibri"/>
                      </a:endParaRPr>
                    </a:p>
                  </a:txBody>
                  <a:tcPr marL="45700" marR="45700" marT="45700" marB="45700" anchor="ctr">
                    <a:lnL w="19050" cap="flat" cmpd="sng">
                      <a:solidFill>
                        <a:srgbClr val="000000"/>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lgn="ctr">
                      <a:solidFill>
                        <a:schemeClr val="tx1"/>
                      </a:solidFill>
                      <a:prstDash val="solid"/>
                      <a:round/>
                      <a:headEnd type="none" w="med" len="med"/>
                      <a:tailEnd type="none" w="med" len="med"/>
                    </a:lnB>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9</a:t>
                      </a:r>
                      <a:endParaRPr sz="2000" dirty="0">
                        <a:solidFill>
                          <a:schemeClr val="dk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63450">
                <a:tc rowSpan="2">
                  <a:txBody>
                    <a:bodyPr/>
                    <a:lstStyle/>
                    <a:p>
                      <a:pPr marL="0" lvl="0" indent="0" algn="ctr" rtl="0">
                        <a:lnSpc>
                          <a:spcPct val="100000"/>
                        </a:lnSpc>
                        <a:spcBef>
                          <a:spcPts val="0"/>
                        </a:spcBef>
                        <a:spcAft>
                          <a:spcPts val="0"/>
                        </a:spcAft>
                        <a:buNone/>
                      </a:pPr>
                      <a:r>
                        <a:rPr lang="en" sz="2000" b="1" dirty="0">
                          <a:solidFill>
                            <a:schemeClr val="tx1"/>
                          </a:solidFill>
                          <a:latin typeface="Calibri"/>
                          <a:ea typeface="Calibri"/>
                          <a:cs typeface="Calibri"/>
                          <a:sym typeface="Calibri"/>
                        </a:rPr>
                        <a:t>Gender</a:t>
                      </a:r>
                      <a:endParaRPr sz="2000" b="1" dirty="0">
                        <a:solidFill>
                          <a:schemeClr val="tx1"/>
                        </a:solidFill>
                        <a:latin typeface="Calibri"/>
                        <a:ea typeface="Calibri"/>
                        <a:cs typeface="Calibri"/>
                        <a:sym typeface="Calibri"/>
                      </a:endParaRPr>
                    </a:p>
                  </a:txBody>
                  <a:tcPr marL="45700" marR="45700" marT="45700" marB="4570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4E3F5">
                        <a:alpha val="74902"/>
                      </a:srgbClr>
                    </a:solidFill>
                  </a:tcPr>
                </a:tc>
                <a:tc>
                  <a:txBody>
                    <a:bodyPr/>
                    <a:lstStyle/>
                    <a:p>
                      <a:pPr marL="0" lvl="0" indent="0" algn="l" rtl="0">
                        <a:lnSpc>
                          <a:spcPct val="100000"/>
                        </a:lnSpc>
                        <a:spcBef>
                          <a:spcPts val="0"/>
                        </a:spcBef>
                        <a:spcAft>
                          <a:spcPts val="0"/>
                        </a:spcAft>
                        <a:buNone/>
                      </a:pPr>
                      <a:r>
                        <a:rPr lang="en" sz="2000">
                          <a:solidFill>
                            <a:schemeClr val="dk1"/>
                          </a:solidFill>
                          <a:latin typeface="Calibri"/>
                          <a:ea typeface="Calibri"/>
                          <a:cs typeface="Calibri"/>
                          <a:sym typeface="Calibri"/>
                        </a:rPr>
                        <a:t>Men</a:t>
                      </a:r>
                      <a:endParaRPr sz="2000">
                        <a:solidFill>
                          <a:schemeClr val="dk1"/>
                        </a:solidFill>
                        <a:latin typeface="Calibri"/>
                        <a:ea typeface="Calibri"/>
                        <a:cs typeface="Calibri"/>
                        <a:sym typeface="Calibri"/>
                      </a:endParaRPr>
                    </a:p>
                  </a:txBody>
                  <a:tcPr marL="45700" marR="45700" marT="45700" marB="45700">
                    <a:lnL w="19050" cap="flat" cmpd="sng" algn="ctr">
                      <a:solidFill>
                        <a:schemeClr val="tx1"/>
                      </a:solidFill>
                      <a:prstDash val="solid"/>
                      <a:round/>
                      <a:headEnd type="none" w="med" len="med"/>
                      <a:tailEnd type="none" w="med" len="med"/>
                    </a:lnL>
                    <a:lnR w="19050" cap="flat" cmpd="sng">
                      <a:solidFill>
                        <a:srgbClr val="000000"/>
                      </a:solid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solidFill>
                        <a:srgbClr val="000000"/>
                      </a:solidFill>
                      <a:prstDash val="solid"/>
                      <a:round/>
                      <a:headEnd type="none" w="sm" len="sm"/>
                      <a:tailEnd type="none" w="sm" len="sm"/>
                    </a:lnB>
                    <a:solidFill>
                      <a:srgbClr val="CFCECD">
                        <a:alpha val="50000"/>
                      </a:srgbClr>
                    </a:solidFill>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17</a:t>
                      </a:r>
                      <a:endParaRPr sz="2000" dirty="0">
                        <a:solidFill>
                          <a:schemeClr val="dk1"/>
                        </a:solidFill>
                        <a:latin typeface="Calibri"/>
                        <a:ea typeface="Calibri"/>
                        <a:cs typeface="Calibri"/>
                        <a:sym typeface="Calibri"/>
                      </a:endParaRPr>
                    </a:p>
                  </a:txBody>
                  <a:tcPr marL="45700" marR="45700" marT="45700" marB="45700" anchor="ctr">
                    <a:lnL w="19050" cap="flat" cmpd="sng">
                      <a:solidFill>
                        <a:srgbClr val="000000"/>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solidFill>
                        <a:schemeClr val="dk1"/>
                      </a:solidFill>
                      <a:prstDash val="solid"/>
                      <a:round/>
                      <a:headEnd type="none" w="sm" len="sm"/>
                      <a:tailEnd type="none" w="sm" len="sm"/>
                    </a:lnB>
                    <a:solidFill>
                      <a:srgbClr val="CFCECD">
                        <a:alpha val="50000"/>
                      </a:srgbClr>
                    </a:solidFill>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13</a:t>
                      </a:r>
                      <a:endParaRPr sz="2000" dirty="0">
                        <a:solidFill>
                          <a:schemeClr val="dk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solidFill>
                        <a:schemeClr val="dk1"/>
                      </a:solidFill>
                      <a:prstDash val="solid"/>
                      <a:round/>
                      <a:headEnd type="none" w="sm" len="sm"/>
                      <a:tailEnd type="none" w="sm" len="sm"/>
                    </a:lnB>
                    <a:solidFill>
                      <a:srgbClr val="CFCECD">
                        <a:alpha val="50000"/>
                      </a:srgbClr>
                    </a:solidFill>
                  </a:tcPr>
                </a:tc>
                <a:extLst>
                  <a:ext uri="{0D108BD9-81ED-4DB2-BD59-A6C34878D82A}">
                    <a16:rowId xmlns:a16="http://schemas.microsoft.com/office/drawing/2014/main" val="10005"/>
                  </a:ext>
                </a:extLst>
              </a:tr>
              <a:tr h="263450">
                <a:tc vMerge="1">
                  <a:txBody>
                    <a:bodyPr/>
                    <a:lstStyle/>
                    <a:p>
                      <a:endParaRPr lang="en-US"/>
                    </a:p>
                  </a:txBody>
                  <a:tcPr/>
                </a:tc>
                <a:tc>
                  <a:txBody>
                    <a:bodyPr/>
                    <a:lstStyle/>
                    <a:p>
                      <a:pPr marL="0" lvl="0" indent="0" algn="l" rtl="0">
                        <a:lnSpc>
                          <a:spcPct val="100000"/>
                        </a:lnSpc>
                        <a:spcBef>
                          <a:spcPts val="0"/>
                        </a:spcBef>
                        <a:spcAft>
                          <a:spcPts val="0"/>
                        </a:spcAft>
                        <a:buNone/>
                      </a:pPr>
                      <a:r>
                        <a:rPr lang="en" sz="2000" dirty="0">
                          <a:solidFill>
                            <a:schemeClr val="dk1"/>
                          </a:solidFill>
                          <a:latin typeface="Calibri"/>
                          <a:ea typeface="Calibri"/>
                          <a:cs typeface="Calibri"/>
                          <a:sym typeface="Calibri"/>
                        </a:rPr>
                        <a:t>Women</a:t>
                      </a:r>
                      <a:endParaRPr sz="2000" dirty="0">
                        <a:solidFill>
                          <a:schemeClr val="dk1"/>
                        </a:solidFill>
                        <a:latin typeface="Calibri"/>
                        <a:ea typeface="Calibri"/>
                        <a:cs typeface="Calibri"/>
                        <a:sym typeface="Calibri"/>
                      </a:endParaRPr>
                    </a:p>
                  </a:txBody>
                  <a:tcPr marL="45700" marR="45700" marT="45700" marB="45700">
                    <a:lnL w="19050" cap="flat" cmpd="sng" algn="ctr">
                      <a:solidFill>
                        <a:schemeClr val="tx1"/>
                      </a:solidFill>
                      <a:prstDash val="solid"/>
                      <a:round/>
                      <a:headEnd type="none" w="med" len="med"/>
                      <a:tailEnd type="none" w="med" len="med"/>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lgn="ctr">
                      <a:solidFill>
                        <a:schemeClr val="tx1"/>
                      </a:solidFill>
                      <a:prstDash val="solid"/>
                      <a:round/>
                      <a:headEnd type="none" w="med" len="med"/>
                      <a:tailEnd type="none" w="med" len="med"/>
                    </a:lnB>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16</a:t>
                      </a:r>
                      <a:endParaRPr sz="2000" dirty="0">
                        <a:solidFill>
                          <a:schemeClr val="dk1"/>
                        </a:solidFill>
                        <a:latin typeface="Calibri"/>
                        <a:ea typeface="Calibri"/>
                        <a:cs typeface="Calibri"/>
                        <a:sym typeface="Calibri"/>
                      </a:endParaRPr>
                    </a:p>
                  </a:txBody>
                  <a:tcPr marL="45700" marR="45700" marT="45700" marB="45700" anchor="ctr">
                    <a:lnL w="19050" cap="flat" cmpd="sng">
                      <a:solidFill>
                        <a:srgbClr val="000000"/>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lgn="ctr">
                      <a:solidFill>
                        <a:schemeClr val="tx1"/>
                      </a:solidFill>
                      <a:prstDash val="solid"/>
                      <a:round/>
                      <a:headEnd type="none" w="med" len="med"/>
                      <a:tailEnd type="none" w="med" len="med"/>
                    </a:lnB>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12</a:t>
                      </a:r>
                      <a:endParaRPr sz="2000" dirty="0">
                        <a:solidFill>
                          <a:schemeClr val="dk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63450">
                <a:tc rowSpan="2">
                  <a:txBody>
                    <a:bodyPr/>
                    <a:lstStyle/>
                    <a:p>
                      <a:pPr marL="0" lvl="0" indent="0" algn="ctr" rtl="0">
                        <a:lnSpc>
                          <a:spcPct val="100000"/>
                        </a:lnSpc>
                        <a:spcBef>
                          <a:spcPts val="0"/>
                        </a:spcBef>
                        <a:spcAft>
                          <a:spcPts val="0"/>
                        </a:spcAft>
                        <a:buNone/>
                      </a:pPr>
                      <a:r>
                        <a:rPr lang="en" sz="2000" b="1" dirty="0">
                          <a:solidFill>
                            <a:schemeClr val="tx1"/>
                          </a:solidFill>
                          <a:latin typeface="Calibri"/>
                          <a:ea typeface="Calibri"/>
                          <a:cs typeface="Calibri"/>
                          <a:sym typeface="Calibri"/>
                        </a:rPr>
                        <a:t>Race/ </a:t>
                      </a:r>
                      <a:endParaRPr sz="2000" b="1" dirty="0">
                        <a:solidFill>
                          <a:schemeClr val="tx1"/>
                        </a:solidFill>
                        <a:latin typeface="Calibri"/>
                        <a:ea typeface="Calibri"/>
                        <a:cs typeface="Calibri"/>
                        <a:sym typeface="Calibri"/>
                      </a:endParaRPr>
                    </a:p>
                    <a:p>
                      <a:pPr marL="0" lvl="0" indent="0" algn="ctr" rtl="0">
                        <a:lnSpc>
                          <a:spcPct val="100000"/>
                        </a:lnSpc>
                        <a:spcBef>
                          <a:spcPts val="0"/>
                        </a:spcBef>
                        <a:spcAft>
                          <a:spcPts val="0"/>
                        </a:spcAft>
                        <a:buNone/>
                      </a:pPr>
                      <a:r>
                        <a:rPr lang="en" sz="2000" b="1" dirty="0">
                          <a:solidFill>
                            <a:schemeClr val="tx1"/>
                          </a:solidFill>
                          <a:latin typeface="Calibri"/>
                          <a:ea typeface="Calibri"/>
                          <a:cs typeface="Calibri"/>
                          <a:sym typeface="Calibri"/>
                        </a:rPr>
                        <a:t>Ethnicity</a:t>
                      </a:r>
                      <a:endParaRPr sz="2000" b="1" dirty="0">
                        <a:solidFill>
                          <a:schemeClr val="tx1"/>
                        </a:solidFill>
                        <a:latin typeface="Calibri"/>
                        <a:ea typeface="Calibri"/>
                        <a:cs typeface="Calibri"/>
                        <a:sym typeface="Calibri"/>
                      </a:endParaRPr>
                    </a:p>
                  </a:txBody>
                  <a:tcPr marL="45700" marR="45700" marT="45700" marB="4570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4E3F5">
                        <a:alpha val="74902"/>
                      </a:srgbClr>
                    </a:solidFill>
                  </a:tcPr>
                </a:tc>
                <a:tc>
                  <a:txBody>
                    <a:bodyPr/>
                    <a:lstStyle/>
                    <a:p>
                      <a:pPr marL="0" lvl="0" indent="0" algn="l" rtl="0">
                        <a:lnSpc>
                          <a:spcPct val="100000"/>
                        </a:lnSpc>
                        <a:spcBef>
                          <a:spcPts val="0"/>
                        </a:spcBef>
                        <a:spcAft>
                          <a:spcPts val="0"/>
                        </a:spcAft>
                        <a:buNone/>
                      </a:pPr>
                      <a:r>
                        <a:rPr lang="en" sz="2000" dirty="0">
                          <a:solidFill>
                            <a:schemeClr val="dk1"/>
                          </a:solidFill>
                          <a:latin typeface="Calibri"/>
                          <a:ea typeface="Calibri"/>
                          <a:cs typeface="Calibri"/>
                          <a:sym typeface="Calibri"/>
                        </a:rPr>
                        <a:t>Minority </a:t>
                      </a:r>
                      <a:endParaRPr sz="2000" strike="sngStrike" dirty="0">
                        <a:solidFill>
                          <a:schemeClr val="dk1"/>
                        </a:solidFill>
                        <a:latin typeface="Calibri"/>
                        <a:ea typeface="Calibri"/>
                        <a:cs typeface="Calibri"/>
                        <a:sym typeface="Calibri"/>
                      </a:endParaRPr>
                    </a:p>
                  </a:txBody>
                  <a:tcPr marL="45700" marR="45700" marT="45700" marB="45700">
                    <a:lnL w="19050" cap="flat" cmpd="sng" algn="ctr">
                      <a:solidFill>
                        <a:schemeClr val="tx1"/>
                      </a:solidFill>
                      <a:prstDash val="solid"/>
                      <a:round/>
                      <a:headEnd type="none" w="med" len="med"/>
                      <a:tailEnd type="none" w="med" len="med"/>
                    </a:lnL>
                    <a:lnR w="19050" cap="flat" cmpd="sng">
                      <a:solidFill>
                        <a:srgbClr val="000000"/>
                      </a:solid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solidFill>
                        <a:srgbClr val="000000"/>
                      </a:solidFill>
                      <a:prstDash val="solid"/>
                      <a:round/>
                      <a:headEnd type="none" w="sm" len="sm"/>
                      <a:tailEnd type="none" w="sm" len="sm"/>
                    </a:lnB>
                    <a:solidFill>
                      <a:srgbClr val="CFCECD">
                        <a:alpha val="50000"/>
                      </a:srgbClr>
                    </a:solidFill>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19</a:t>
                      </a:r>
                      <a:endParaRPr sz="2000" dirty="0">
                        <a:solidFill>
                          <a:schemeClr val="dk1"/>
                        </a:solidFill>
                        <a:latin typeface="Calibri"/>
                        <a:ea typeface="Calibri"/>
                        <a:cs typeface="Calibri"/>
                        <a:sym typeface="Calibri"/>
                      </a:endParaRPr>
                    </a:p>
                  </a:txBody>
                  <a:tcPr marL="45700" marR="45700" marT="45700" marB="45700" anchor="ctr">
                    <a:lnL w="19050" cap="flat" cmpd="sng">
                      <a:solidFill>
                        <a:srgbClr val="000000"/>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solidFill>
                        <a:schemeClr val="dk1"/>
                      </a:solidFill>
                      <a:prstDash val="solid"/>
                      <a:round/>
                      <a:headEnd type="none" w="sm" len="sm"/>
                      <a:tailEnd type="none" w="sm" len="sm"/>
                    </a:lnB>
                    <a:solidFill>
                      <a:srgbClr val="CFCECD">
                        <a:alpha val="50000"/>
                      </a:srgbClr>
                    </a:solidFill>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15</a:t>
                      </a:r>
                      <a:endParaRPr sz="2000" dirty="0">
                        <a:solidFill>
                          <a:schemeClr val="dk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solidFill>
                        <a:schemeClr val="dk1"/>
                      </a:solidFill>
                      <a:prstDash val="solid"/>
                      <a:round/>
                      <a:headEnd type="none" w="sm" len="sm"/>
                      <a:tailEnd type="none" w="sm" len="sm"/>
                    </a:lnB>
                    <a:solidFill>
                      <a:srgbClr val="CFCECD">
                        <a:alpha val="50000"/>
                      </a:srgbClr>
                    </a:solidFill>
                  </a:tcPr>
                </a:tc>
                <a:extLst>
                  <a:ext uri="{0D108BD9-81ED-4DB2-BD59-A6C34878D82A}">
                    <a16:rowId xmlns:a16="http://schemas.microsoft.com/office/drawing/2014/main" val="10007"/>
                  </a:ext>
                </a:extLst>
              </a:tr>
              <a:tr h="281525">
                <a:tc vMerge="1">
                  <a:txBody>
                    <a:bodyPr/>
                    <a:lstStyle/>
                    <a:p>
                      <a:endParaRPr lang="en-US"/>
                    </a:p>
                  </a:txBody>
                  <a:tcPr/>
                </a:tc>
                <a:tc>
                  <a:txBody>
                    <a:bodyPr/>
                    <a:lstStyle/>
                    <a:p>
                      <a:pPr marL="0" lvl="0" indent="0" algn="l" rtl="0">
                        <a:lnSpc>
                          <a:spcPct val="100000"/>
                        </a:lnSpc>
                        <a:spcBef>
                          <a:spcPts val="0"/>
                        </a:spcBef>
                        <a:spcAft>
                          <a:spcPts val="0"/>
                        </a:spcAft>
                        <a:buNone/>
                      </a:pPr>
                      <a:r>
                        <a:rPr lang="en" sz="2000">
                          <a:solidFill>
                            <a:schemeClr val="dk1"/>
                          </a:solidFill>
                          <a:latin typeface="Calibri"/>
                          <a:ea typeface="Calibri"/>
                          <a:cs typeface="Calibri"/>
                          <a:sym typeface="Calibri"/>
                        </a:rPr>
                        <a:t>Non-Hispanic White</a:t>
                      </a:r>
                      <a:endParaRPr sz="2000">
                        <a:solidFill>
                          <a:schemeClr val="dk1"/>
                        </a:solidFill>
                        <a:latin typeface="Calibri"/>
                        <a:ea typeface="Calibri"/>
                        <a:cs typeface="Calibri"/>
                        <a:sym typeface="Calibri"/>
                      </a:endParaRPr>
                    </a:p>
                  </a:txBody>
                  <a:tcPr marL="45700" marR="45700" marT="45700" marB="45700">
                    <a:lnL w="19050" cap="flat" cmpd="sng" algn="ctr">
                      <a:solidFill>
                        <a:schemeClr val="tx1"/>
                      </a:solidFill>
                      <a:prstDash val="solid"/>
                      <a:round/>
                      <a:headEnd type="none" w="med" len="med"/>
                      <a:tailEnd type="none" w="med" len="med"/>
                    </a:lnL>
                    <a:lnR w="19050" cap="flat" cmpd="sng">
                      <a:solidFill>
                        <a:schemeClr val="dk1"/>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15</a:t>
                      </a:r>
                      <a:endParaRPr sz="2000" dirty="0">
                        <a:solidFill>
                          <a:schemeClr val="dk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000" dirty="0">
                          <a:solidFill>
                            <a:schemeClr val="dk1"/>
                          </a:solidFill>
                          <a:latin typeface="Calibri"/>
                          <a:ea typeface="Calibri"/>
                          <a:cs typeface="Calibri"/>
                          <a:sym typeface="Calibri"/>
                        </a:rPr>
                        <a:t>12</a:t>
                      </a:r>
                      <a:endParaRPr sz="2000" dirty="0">
                        <a:solidFill>
                          <a:schemeClr val="dk1"/>
                        </a:solidFill>
                        <a:latin typeface="Calibri"/>
                        <a:ea typeface="Calibri"/>
                        <a:cs typeface="Calibri"/>
                        <a:sym typeface="Calibri"/>
                      </a:endParaRPr>
                    </a:p>
                  </a:txBody>
                  <a:tcPr marL="45700" marR="45700" marT="45700" marB="4570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
        <p:nvSpPr>
          <p:cNvPr id="78" name="Google Shape;78;p14"/>
          <p:cNvSpPr txBox="1"/>
          <p:nvPr/>
        </p:nvSpPr>
        <p:spPr>
          <a:xfrm>
            <a:off x="454063" y="19871725"/>
            <a:ext cx="11072100" cy="1507500"/>
          </a:xfrm>
          <a:prstGeom prst="rect">
            <a:avLst/>
          </a:prstGeom>
          <a:noFill/>
          <a:ln>
            <a:noFill/>
          </a:ln>
        </p:spPr>
        <p:txBody>
          <a:bodyPr spcFirstLastPara="1" wrap="square" lIns="146300" tIns="73150" rIns="146300" bIns="73150" anchor="t" anchorCtr="0">
            <a:spAutoFit/>
          </a:bodyPr>
          <a:lstStyle/>
          <a:p>
            <a:pPr marL="0" marR="0" lvl="0" indent="0" algn="l" rtl="0">
              <a:lnSpc>
                <a:spcPct val="100000"/>
              </a:lnSpc>
              <a:spcBef>
                <a:spcPts val="0"/>
              </a:spcBef>
              <a:spcAft>
                <a:spcPts val="0"/>
              </a:spcAft>
              <a:buClr>
                <a:srgbClr val="000000"/>
              </a:buClr>
              <a:buSzPts val="2000"/>
              <a:buFont typeface="Calibri"/>
              <a:buNone/>
            </a:pPr>
            <a:r>
              <a:rPr lang="en" sz="1600" b="1" i="0" u="sng" strike="noStrike" cap="none" dirty="0">
                <a:solidFill>
                  <a:srgbClr val="000000"/>
                </a:solidFill>
                <a:latin typeface="Calibri"/>
                <a:ea typeface="Calibri"/>
                <a:cs typeface="Calibri"/>
                <a:sym typeface="Calibri"/>
              </a:rPr>
              <a:t>USU disclaimer:</a:t>
            </a:r>
            <a:r>
              <a:rPr lang="en" sz="1600" b="1" i="0" u="none" strike="noStrike" cap="none" dirty="0">
                <a:solidFill>
                  <a:srgbClr val="000000"/>
                </a:solidFill>
                <a:latin typeface="Calibri"/>
                <a:ea typeface="Calibri"/>
                <a:cs typeface="Calibri"/>
                <a:sym typeface="Calibri"/>
              </a:rPr>
              <a:t> </a:t>
            </a:r>
            <a:r>
              <a:rPr lang="en" sz="1600" b="0" i="0" u="none" strike="noStrike" cap="none" dirty="0">
                <a:solidFill>
                  <a:srgbClr val="000000"/>
                </a:solidFill>
                <a:latin typeface="Calibri"/>
                <a:ea typeface="Calibri"/>
                <a:cs typeface="Calibri"/>
                <a:sym typeface="Calibri"/>
              </a:rPr>
              <a:t>The opinions and assertions expressed herein are those of the author(s) and do not necessarily reflect the official policy or position of the Uniformed Services University or the Department of Defense.</a:t>
            </a:r>
            <a:endParaRPr sz="16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1000"/>
              </a:spcBef>
              <a:spcAft>
                <a:spcPts val="0"/>
              </a:spcAft>
              <a:buClr>
                <a:srgbClr val="000000"/>
              </a:buClr>
              <a:buSzPts val="2000"/>
              <a:buFont typeface="Calibri"/>
              <a:buNone/>
            </a:pPr>
            <a:r>
              <a:rPr lang="en" sz="1600" b="1" i="0" u="sng" strike="noStrike" cap="none" dirty="0">
                <a:solidFill>
                  <a:srgbClr val="000000"/>
                </a:solidFill>
                <a:latin typeface="Calibri"/>
                <a:ea typeface="Calibri"/>
                <a:cs typeface="Calibri"/>
                <a:sym typeface="Calibri"/>
              </a:rPr>
              <a:t>HJF disclaimer:</a:t>
            </a:r>
            <a:r>
              <a:rPr lang="en" sz="1600" b="1" i="0" u="none" strike="noStrike" cap="none" dirty="0">
                <a:solidFill>
                  <a:srgbClr val="000000"/>
                </a:solidFill>
                <a:latin typeface="Calibri"/>
                <a:ea typeface="Calibri"/>
                <a:cs typeface="Calibri"/>
                <a:sym typeface="Calibri"/>
              </a:rPr>
              <a:t> </a:t>
            </a:r>
            <a:r>
              <a:rPr lang="en" sz="1600" b="0" i="0" u="none" strike="noStrike" cap="none" dirty="0">
                <a:solidFill>
                  <a:srgbClr val="000000"/>
                </a:solidFill>
                <a:latin typeface="Calibri"/>
                <a:ea typeface="Calibri"/>
                <a:cs typeface="Calibri"/>
                <a:sym typeface="Calibri"/>
              </a:rPr>
              <a:t>The contents of this publication are the sole responsibility of the author(s) and do not necessarily reflect the views, opinions or policies of The Henry M. Jackson Foundation for the Advancement of Military Medicine, Inc. Mention of trade names, commercial products, or organizations does not imply endorsement by the U.S. Government.</a:t>
            </a:r>
            <a:endParaRPr sz="1600" b="0" i="0" u="none" strike="noStrike" cap="none" dirty="0">
              <a:solidFill>
                <a:srgbClr val="000000"/>
              </a:solidFill>
              <a:latin typeface="Calibri"/>
              <a:ea typeface="Calibri"/>
              <a:cs typeface="Calibri"/>
              <a:sym typeface="Calibri"/>
            </a:endParaRPr>
          </a:p>
        </p:txBody>
      </p:sp>
      <p:sp>
        <p:nvSpPr>
          <p:cNvPr id="79" name="Google Shape;79;p14"/>
          <p:cNvSpPr/>
          <p:nvPr/>
        </p:nvSpPr>
        <p:spPr>
          <a:xfrm>
            <a:off x="11966425" y="4429100"/>
            <a:ext cx="10953900" cy="617100"/>
          </a:xfrm>
          <a:prstGeom prst="flowChartAlternateProcess">
            <a:avLst/>
          </a:prstGeom>
          <a:solidFill>
            <a:srgbClr val="20245E"/>
          </a:solidFill>
          <a:ln w="9525" cap="flat" cmpd="sng">
            <a:solidFill>
              <a:srgbClr val="000000"/>
            </a:solidFill>
            <a:prstDash val="solid"/>
            <a:miter lim="800000"/>
            <a:headEnd type="none" w="sm" len="sm"/>
            <a:tailEnd type="none" w="sm" len="sm"/>
          </a:ln>
        </p:spPr>
        <p:txBody>
          <a:bodyPr spcFirstLastPara="1" wrap="square" lIns="146325" tIns="73150" rIns="146325" bIns="73150" anchor="ctr" anchorCtr="0">
            <a:noAutofit/>
          </a:bodyPr>
          <a:lstStyle/>
          <a:p>
            <a:pPr marL="971550" marR="0" lvl="0" indent="-857250" algn="l" rtl="0">
              <a:spcBef>
                <a:spcPts val="0"/>
              </a:spcBef>
              <a:spcAft>
                <a:spcPts val="0"/>
              </a:spcAft>
              <a:buNone/>
            </a:pPr>
            <a:r>
              <a:rPr lang="en" sz="3600" b="1">
                <a:solidFill>
                  <a:srgbClr val="FFFFFF"/>
                </a:solidFill>
                <a:latin typeface="Calibri"/>
                <a:ea typeface="Calibri"/>
                <a:cs typeface="Calibri"/>
                <a:sym typeface="Calibri"/>
              </a:rPr>
              <a:t>3. RESULTS </a:t>
            </a:r>
            <a:r>
              <a:rPr lang="en" sz="3600" i="1">
                <a:solidFill>
                  <a:srgbClr val="FFFFFF"/>
                </a:solidFill>
                <a:latin typeface="Calibri"/>
                <a:ea typeface="Calibri"/>
                <a:cs typeface="Calibri"/>
                <a:sym typeface="Calibri"/>
              </a:rPr>
              <a:t>(continued)</a:t>
            </a:r>
            <a:r>
              <a:rPr lang="en" sz="2800" i="1">
                <a:solidFill>
                  <a:srgbClr val="FFFFFF"/>
                </a:solidFill>
                <a:latin typeface="Calibri"/>
                <a:ea typeface="Calibri"/>
                <a:cs typeface="Calibri"/>
                <a:sym typeface="Calibri"/>
              </a:rPr>
              <a:t> </a:t>
            </a:r>
            <a:endParaRPr sz="2800" i="1">
              <a:latin typeface="Calibri"/>
              <a:ea typeface="Calibri"/>
              <a:cs typeface="Calibri"/>
              <a:sym typeface="Calibri"/>
            </a:endParaRPr>
          </a:p>
        </p:txBody>
      </p:sp>
      <p:sp>
        <p:nvSpPr>
          <p:cNvPr id="80" name="Google Shape;80;p14"/>
          <p:cNvSpPr txBox="1"/>
          <p:nvPr/>
        </p:nvSpPr>
        <p:spPr>
          <a:xfrm>
            <a:off x="11966425" y="5322158"/>
            <a:ext cx="70329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dirty="0">
                <a:solidFill>
                  <a:schemeClr val="dk1"/>
                </a:solidFill>
                <a:latin typeface="Calibri"/>
                <a:ea typeface="Calibri"/>
                <a:cs typeface="Calibri"/>
                <a:sym typeface="Calibri"/>
              </a:rPr>
              <a:t>Figure 3: Factors Influencing Passive Leadership</a:t>
            </a:r>
            <a:endParaRPr dirty="0"/>
          </a:p>
        </p:txBody>
      </p:sp>
      <p:sp>
        <p:nvSpPr>
          <p:cNvPr id="81" name="Google Shape;81;p14"/>
          <p:cNvSpPr txBox="1"/>
          <p:nvPr/>
        </p:nvSpPr>
        <p:spPr>
          <a:xfrm>
            <a:off x="11966425" y="9183612"/>
            <a:ext cx="70329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dirty="0">
                <a:solidFill>
                  <a:schemeClr val="dk1"/>
                </a:solidFill>
                <a:latin typeface="Calibri"/>
                <a:ea typeface="Calibri"/>
                <a:cs typeface="Calibri"/>
                <a:sym typeface="Calibri"/>
              </a:rPr>
              <a:t>Figure 4: Consequences of Passive Leadership  </a:t>
            </a:r>
            <a:endParaRPr dirty="0"/>
          </a:p>
        </p:txBody>
      </p:sp>
      <p:sp>
        <p:nvSpPr>
          <p:cNvPr id="82" name="Google Shape;82;p14"/>
          <p:cNvSpPr txBox="1"/>
          <p:nvPr/>
        </p:nvSpPr>
        <p:spPr>
          <a:xfrm>
            <a:off x="12076925" y="16047922"/>
            <a:ext cx="107709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dirty="0">
                <a:solidFill>
                  <a:schemeClr val="dk1"/>
                </a:solidFill>
                <a:latin typeface="Calibri"/>
                <a:ea typeface="Calibri"/>
                <a:cs typeface="Calibri"/>
                <a:sym typeface="Calibri"/>
              </a:rPr>
              <a:t>Figure 5: Mindfulness-Based Leadership Training Theory of Change (Tan et al., 2023)</a:t>
            </a:r>
            <a:endParaRPr dirty="0"/>
          </a:p>
        </p:txBody>
      </p:sp>
      <p:sp>
        <p:nvSpPr>
          <p:cNvPr id="83" name="Google Shape;83;p14"/>
          <p:cNvSpPr/>
          <p:nvPr/>
        </p:nvSpPr>
        <p:spPr>
          <a:xfrm>
            <a:off x="23229025" y="12313487"/>
            <a:ext cx="8986800" cy="617100"/>
          </a:xfrm>
          <a:prstGeom prst="flowChartAlternateProcess">
            <a:avLst/>
          </a:prstGeom>
          <a:solidFill>
            <a:srgbClr val="20245E"/>
          </a:solidFill>
          <a:ln w="9525" cap="flat" cmpd="sng">
            <a:solidFill>
              <a:srgbClr val="000000"/>
            </a:solidFill>
            <a:prstDash val="solid"/>
            <a:miter lim="800000"/>
            <a:headEnd type="none" w="sm" len="sm"/>
            <a:tailEnd type="none" w="sm" len="sm"/>
          </a:ln>
        </p:spPr>
        <p:txBody>
          <a:bodyPr spcFirstLastPara="1" wrap="square" lIns="146325" tIns="73150" rIns="146325" bIns="73150" anchor="ctr" anchorCtr="0">
            <a:noAutofit/>
          </a:bodyPr>
          <a:lstStyle/>
          <a:p>
            <a:pPr marL="914400" lvl="0" indent="-685800" algn="l" rtl="0">
              <a:spcBef>
                <a:spcPts val="0"/>
              </a:spcBef>
              <a:spcAft>
                <a:spcPts val="0"/>
              </a:spcAft>
              <a:buClr>
                <a:schemeClr val="dk1"/>
              </a:buClr>
              <a:buFont typeface="Arial"/>
              <a:buNone/>
            </a:pPr>
            <a:r>
              <a:rPr lang="en" sz="3600" b="1">
                <a:solidFill>
                  <a:schemeClr val="lt1"/>
                </a:solidFill>
                <a:latin typeface="Calibri"/>
                <a:ea typeface="Calibri"/>
                <a:cs typeface="Calibri"/>
                <a:sym typeface="Calibri"/>
              </a:rPr>
              <a:t>4. CONCLUSIONS</a:t>
            </a:r>
            <a:endParaRPr sz="3600">
              <a:latin typeface="Calibri"/>
              <a:ea typeface="Calibri"/>
              <a:cs typeface="Calibri"/>
              <a:sym typeface="Calibri"/>
            </a:endParaRPr>
          </a:p>
        </p:txBody>
      </p:sp>
      <p:sp>
        <p:nvSpPr>
          <p:cNvPr id="84" name="Google Shape;84;p14"/>
          <p:cNvSpPr txBox="1"/>
          <p:nvPr/>
        </p:nvSpPr>
        <p:spPr>
          <a:xfrm>
            <a:off x="23355525" y="7139038"/>
            <a:ext cx="9039300" cy="1108200"/>
          </a:xfrm>
          <a:prstGeom prst="rect">
            <a:avLst/>
          </a:prstGeom>
          <a:noFill/>
          <a:ln>
            <a:noFill/>
          </a:ln>
        </p:spPr>
        <p:txBody>
          <a:bodyPr spcFirstLastPara="1" wrap="square" lIns="91425" tIns="91425" rIns="91425" bIns="91425" anchor="t" anchorCtr="0">
            <a:spAutoFit/>
          </a:bodyPr>
          <a:lstStyle/>
          <a:p>
            <a:pPr marL="971550" lvl="0" indent="-1028700" algn="l" rtl="0">
              <a:spcBef>
                <a:spcPts val="0"/>
              </a:spcBef>
              <a:spcAft>
                <a:spcPts val="0"/>
              </a:spcAft>
              <a:buNone/>
            </a:pPr>
            <a:r>
              <a:rPr lang="en" sz="2000" b="1">
                <a:solidFill>
                  <a:schemeClr val="dk1"/>
                </a:solidFill>
                <a:latin typeface="Calibri"/>
                <a:ea typeface="Calibri"/>
                <a:cs typeface="Calibri"/>
                <a:sym typeface="Calibri"/>
              </a:rPr>
              <a:t>Figure 6: Engaging Themes Identified by Kansas National Guard Participants               8 Months after Completing Mindfulness-Based Attention Training          (169 mentions among 12 participants; Ihme &amp; Sundstrom, 2021)</a:t>
            </a:r>
            <a:endParaRPr/>
          </a:p>
        </p:txBody>
      </p:sp>
      <p:sp>
        <p:nvSpPr>
          <p:cNvPr id="85" name="Google Shape;85;p14"/>
          <p:cNvSpPr txBox="1"/>
          <p:nvPr/>
        </p:nvSpPr>
        <p:spPr>
          <a:xfrm>
            <a:off x="23419875" y="10244150"/>
            <a:ext cx="8986800" cy="2031900"/>
          </a:xfrm>
          <a:prstGeom prst="rect">
            <a:avLst/>
          </a:prstGeom>
          <a:noFill/>
          <a:ln>
            <a:noFill/>
          </a:ln>
        </p:spPr>
        <p:txBody>
          <a:bodyPr spcFirstLastPara="1" wrap="square" lIns="91425" tIns="91425" rIns="91425" bIns="91425" anchor="t" anchorCtr="0">
            <a:spAutoFit/>
          </a:bodyPr>
          <a:lstStyle/>
          <a:p>
            <a:pPr marL="457200" lvl="0" indent="-355600" algn="l" rtl="0">
              <a:spcBef>
                <a:spcPts val="360"/>
              </a:spcBef>
              <a:spcAft>
                <a:spcPts val="0"/>
              </a:spcAft>
              <a:buClr>
                <a:schemeClr val="dk1"/>
              </a:buClr>
              <a:buSzPts val="2000"/>
              <a:buFont typeface="Times New Roman"/>
              <a:buChar char="●"/>
            </a:pPr>
            <a:r>
              <a:rPr lang="en" sz="2000">
                <a:solidFill>
                  <a:schemeClr val="dk1"/>
                </a:solidFill>
                <a:latin typeface="Calibri"/>
                <a:ea typeface="Calibri"/>
                <a:cs typeface="Calibri"/>
                <a:sym typeface="Calibri"/>
              </a:rPr>
              <a:t>Thematic analysis of </a:t>
            </a:r>
            <a:r>
              <a:rPr lang="en" sz="2000" b="1">
                <a:solidFill>
                  <a:schemeClr val="dk1"/>
                </a:solidFill>
                <a:latin typeface="Calibri"/>
                <a:ea typeface="Calibri"/>
                <a:cs typeface="Calibri"/>
                <a:sym typeface="Calibri"/>
              </a:rPr>
              <a:t>Peak Mind: Brain Health and the Power of Paying Attention</a:t>
            </a:r>
            <a:r>
              <a:rPr lang="en" sz="2000">
                <a:solidFill>
                  <a:schemeClr val="dk1"/>
                </a:solidFill>
                <a:latin typeface="Calibri"/>
                <a:ea typeface="Calibri"/>
                <a:cs typeface="Calibri"/>
                <a:sym typeface="Calibri"/>
              </a:rPr>
              <a:t> discussion posts and journal entries by senior military leader students at U.S. Army War College (Ihme &amp; Sipos, 2025) suggested that mindfulness practice can </a:t>
            </a:r>
            <a:endParaRPr sz="2000">
              <a:solidFill>
                <a:schemeClr val="dk1"/>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Times New Roman"/>
              <a:buChar char="○"/>
            </a:pPr>
            <a:r>
              <a:rPr lang="en" sz="2000">
                <a:solidFill>
                  <a:schemeClr val="dk1"/>
                </a:solidFill>
                <a:latin typeface="Calibri"/>
                <a:ea typeface="Calibri"/>
                <a:cs typeface="Calibri"/>
                <a:sym typeface="Calibri"/>
              </a:rPr>
              <a:t>foster a calm and focused approach to challenges</a:t>
            </a:r>
            <a:endParaRPr sz="2000">
              <a:solidFill>
                <a:schemeClr val="dk1"/>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Times New Roman"/>
              <a:buChar char="○"/>
            </a:pPr>
            <a:r>
              <a:rPr lang="en" sz="2000">
                <a:solidFill>
                  <a:schemeClr val="dk1"/>
                </a:solidFill>
                <a:latin typeface="Calibri"/>
                <a:ea typeface="Calibri"/>
                <a:cs typeface="Calibri"/>
                <a:sym typeface="Calibri"/>
              </a:rPr>
              <a:t>allow leaders to mediate stress and setbacks .</a:t>
            </a:r>
            <a:endParaRPr sz="2000">
              <a:solidFill>
                <a:schemeClr val="dk1"/>
              </a:solidFill>
              <a:latin typeface="Calibri"/>
              <a:ea typeface="Calibri"/>
              <a:cs typeface="Calibri"/>
              <a:sym typeface="Calibri"/>
            </a:endParaRPr>
          </a:p>
        </p:txBody>
      </p:sp>
      <p:pic>
        <p:nvPicPr>
          <p:cNvPr id="86" name="Google Shape;86;p14"/>
          <p:cNvPicPr preferRelativeResize="0"/>
          <p:nvPr/>
        </p:nvPicPr>
        <p:blipFill rotWithShape="1">
          <a:blip r:embed="rId9">
            <a:alphaModFix/>
          </a:blip>
          <a:srcRect l="6972" t="5367" r="10906" b="12813"/>
          <a:stretch/>
        </p:blipFill>
        <p:spPr>
          <a:xfrm>
            <a:off x="23381775" y="8210338"/>
            <a:ext cx="8986799" cy="1833525"/>
          </a:xfrm>
          <a:prstGeom prst="rect">
            <a:avLst/>
          </a:prstGeom>
          <a:noFill/>
          <a:ln w="9525" cap="flat" cmpd="sng">
            <a:solidFill>
              <a:srgbClr val="000000"/>
            </a:solidFill>
            <a:prstDash val="solid"/>
            <a:round/>
            <a:headEnd type="none" w="sm" len="sm"/>
            <a:tailEnd type="none" w="sm" len="sm"/>
          </a:ln>
        </p:spPr>
      </p:pic>
      <p:sp>
        <p:nvSpPr>
          <p:cNvPr id="90" name="Google Shape;90;p14"/>
          <p:cNvSpPr txBox="1"/>
          <p:nvPr/>
        </p:nvSpPr>
        <p:spPr>
          <a:xfrm>
            <a:off x="23445925" y="5046200"/>
            <a:ext cx="8986800" cy="20319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A quasi-experimental evaluation of </a:t>
            </a:r>
            <a:r>
              <a:rPr lang="en" sz="2000" b="1">
                <a:solidFill>
                  <a:schemeClr val="dk1"/>
                </a:solidFill>
                <a:latin typeface="Calibri"/>
                <a:ea typeface="Calibri"/>
                <a:cs typeface="Calibri"/>
                <a:sym typeface="Calibri"/>
              </a:rPr>
              <a:t>Mindfulness-Based Leadership Training </a:t>
            </a:r>
            <a:r>
              <a:rPr lang="en" sz="2000">
                <a:solidFill>
                  <a:schemeClr val="dk1"/>
                </a:solidFill>
                <a:latin typeface="Calibri"/>
                <a:ea typeface="Calibri"/>
                <a:cs typeface="Calibri"/>
                <a:sym typeface="Calibri"/>
              </a:rPr>
              <a:t>identified decreased avoidance of responsibilities and decisions (Tan et al., 2023), although this finding was not statistically significant when controlling for </a:t>
            </a:r>
            <a:endParaRPr sz="2000">
              <a:solidFill>
                <a:schemeClr val="dk1"/>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Gender</a:t>
            </a:r>
            <a:endParaRPr sz="2000">
              <a:solidFill>
                <a:schemeClr val="dk2"/>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Age</a:t>
            </a:r>
            <a:endParaRPr sz="2000">
              <a:solidFill>
                <a:schemeClr val="dk2"/>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industry</a:t>
            </a:r>
            <a:endParaRPr sz="2000">
              <a:solidFill>
                <a:schemeClr val="dk1"/>
              </a:solidFill>
              <a:latin typeface="Calibri"/>
              <a:ea typeface="Calibri"/>
              <a:cs typeface="Calibri"/>
              <a:sym typeface="Calibri"/>
            </a:endParaRPr>
          </a:p>
        </p:txBody>
      </p:sp>
      <p:grpSp>
        <p:nvGrpSpPr>
          <p:cNvPr id="169" name="Group 168">
            <a:extLst>
              <a:ext uri="{FF2B5EF4-FFF2-40B4-BE49-F238E27FC236}">
                <a16:creationId xmlns:a16="http://schemas.microsoft.com/office/drawing/2014/main" id="{98E71DFB-EA90-ED43-4600-952F5A7132C6}"/>
              </a:ext>
            </a:extLst>
          </p:cNvPr>
          <p:cNvGrpSpPr/>
          <p:nvPr/>
        </p:nvGrpSpPr>
        <p:grpSpPr>
          <a:xfrm>
            <a:off x="12860155" y="5994530"/>
            <a:ext cx="8999728" cy="2090033"/>
            <a:chOff x="12584632" y="5994530"/>
            <a:chExt cx="8999728" cy="2090033"/>
          </a:xfrm>
        </p:grpSpPr>
        <p:sp>
          <p:nvSpPr>
            <p:cNvPr id="3" name="Google Shape;279;g3dfac8f8de1_0_63">
              <a:extLst>
                <a:ext uri="{FF2B5EF4-FFF2-40B4-BE49-F238E27FC236}">
                  <a16:creationId xmlns:a16="http://schemas.microsoft.com/office/drawing/2014/main" id="{2CCFAF7B-EE55-85C1-50A3-1CCCD31A3DAD}"/>
                </a:ext>
              </a:extLst>
            </p:cNvPr>
            <p:cNvSpPr txBox="1">
              <a:spLocks/>
            </p:cNvSpPr>
            <p:nvPr/>
          </p:nvSpPr>
          <p:spPr>
            <a:xfrm>
              <a:off x="12584632" y="5994530"/>
              <a:ext cx="3819200" cy="2090033"/>
            </a:xfrm>
            <a:prstGeom prst="rect">
              <a:avLst/>
            </a:prstGeom>
            <a:solidFill>
              <a:srgbClr val="C4E3F5">
                <a:alpha val="75000"/>
              </a:srgbClr>
            </a:solidFill>
            <a:ln w="19050" cap="flat" cmpd="sng">
              <a:solidFill>
                <a:schemeClr val="dk1"/>
              </a:solidFill>
              <a:prstDash val="solid"/>
              <a:round/>
              <a:headEnd type="none" w="sm" len="sm"/>
              <a:tailEnd type="none" w="sm" len="sm"/>
            </a:ln>
          </p:spPr>
          <p:txBody>
            <a:bodyPr spcFirstLastPara="1" vert="horz" wrap="square" lIns="121900" tIns="121900" rIns="121900" bIns="121900" rtlCol="0" anchor="t" anchorCtr="0">
              <a:noAutofit/>
            </a:bodyPr>
            <a:lstStyle>
              <a:defPPr marR="0" lvl="0" algn="l" rtl="0">
                <a:lnSpc>
                  <a:spcPct val="100000"/>
                </a:lnSpc>
                <a:spcBef>
                  <a:spcPts val="0"/>
                </a:spcBef>
                <a:spcAft>
                  <a:spcPts val="0"/>
                </a:spcAft>
              </a:defPPr>
              <a:lvl1pPr marL="457200" marR="0" lvl="0" indent="-603251" algn="l" rtl="0">
                <a:lnSpc>
                  <a:spcPct val="115000"/>
                </a:lnSpc>
                <a:spcBef>
                  <a:spcPts val="0"/>
                </a:spcBef>
                <a:spcAft>
                  <a:spcPts val="0"/>
                </a:spcAft>
                <a:buClr>
                  <a:schemeClr val="dk2"/>
                </a:buClr>
                <a:buSzPts val="5900"/>
                <a:buFont typeface="Arial"/>
                <a:buChar char="●"/>
                <a:defRPr sz="5900" b="0" i="0" u="none" strike="noStrike" cap="none">
                  <a:solidFill>
                    <a:schemeClr val="dk2"/>
                  </a:solidFill>
                  <a:latin typeface="Arial"/>
                  <a:ea typeface="Arial"/>
                  <a:cs typeface="Arial"/>
                  <a:sym typeface="Arial"/>
                </a:defRPr>
              </a:lvl1pPr>
              <a:lvl2pPr marL="914400" marR="0" lvl="1"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2pPr>
              <a:lvl3pPr marL="1371600" marR="0" lvl="2"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3pPr>
              <a:lvl4pPr marL="1828800" marR="0" lvl="3"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4pPr>
              <a:lvl5pPr marL="2286000" marR="0" lvl="4"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5pPr>
              <a:lvl6pPr marL="2743200" marR="0" lvl="5"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6pPr>
              <a:lvl7pPr marL="3200400" marR="0" lvl="6"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7pPr>
              <a:lvl8pPr marL="3657600" marR="0" lvl="7"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8pPr>
              <a:lvl9pPr marL="4114800" marR="0" lvl="8"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9pPr>
            </a:lstStyle>
            <a:p>
              <a:pPr marL="685800" indent="-365760">
                <a:lnSpc>
                  <a:spcPct val="100000"/>
                </a:lnSpc>
                <a:buClr>
                  <a:schemeClr val="tx1"/>
                </a:buClr>
                <a:buSzPts val="2000"/>
              </a:pPr>
              <a:r>
                <a:rPr lang="en-US" sz="2000" dirty="0">
                  <a:solidFill>
                    <a:schemeClr val="tx1"/>
                  </a:solidFill>
                  <a:latin typeface="Arial" panose="020B0604020202020204" pitchFamily="34" charset="0"/>
                  <a:cs typeface="Arial" panose="020B0604020202020204" pitchFamily="34" charset="0"/>
                </a:rPr>
                <a:t>Negative affect</a:t>
              </a:r>
            </a:p>
            <a:p>
              <a:pPr marL="685800" indent="-365760">
                <a:lnSpc>
                  <a:spcPct val="100000"/>
                </a:lnSpc>
                <a:buClr>
                  <a:schemeClr val="tx1"/>
                </a:buClr>
                <a:buSzPts val="2000"/>
              </a:pPr>
              <a:r>
                <a:rPr lang="en-US" sz="2000" dirty="0">
                  <a:solidFill>
                    <a:schemeClr val="tx1"/>
                  </a:solidFill>
                  <a:latin typeface="Arial" panose="020B0604020202020204" pitchFamily="34" charset="0"/>
                  <a:cs typeface="Arial" panose="020B0604020202020204" pitchFamily="34" charset="0"/>
                </a:rPr>
                <a:t>Personality trait</a:t>
              </a:r>
            </a:p>
            <a:p>
              <a:pPr marL="685800" indent="-365760">
                <a:lnSpc>
                  <a:spcPct val="100000"/>
                </a:lnSpc>
                <a:buClr>
                  <a:schemeClr val="tx1"/>
                </a:buClr>
                <a:buSzPts val="2000"/>
              </a:pPr>
              <a:r>
                <a:rPr lang="en-US" sz="2000" dirty="0">
                  <a:solidFill>
                    <a:schemeClr val="tx1"/>
                  </a:solidFill>
                  <a:latin typeface="Arial" panose="020B0604020202020204" pitchFamily="34" charset="0"/>
                  <a:cs typeface="Arial" panose="020B0604020202020204" pitchFamily="34" charset="0"/>
                </a:rPr>
                <a:t>Beliefs</a:t>
              </a:r>
            </a:p>
            <a:p>
              <a:pPr marL="685800" indent="-365760">
                <a:lnSpc>
                  <a:spcPct val="100000"/>
                </a:lnSpc>
                <a:buClr>
                  <a:schemeClr val="tx1"/>
                </a:buClr>
                <a:buSzPts val="2000"/>
              </a:pPr>
              <a:r>
                <a:rPr lang="en-US" sz="2000" dirty="0">
                  <a:solidFill>
                    <a:schemeClr val="tx1"/>
                  </a:solidFill>
                  <a:latin typeface="Arial" panose="020B0604020202020204" pitchFamily="34" charset="0"/>
                  <a:cs typeface="Arial" panose="020B0604020202020204" pitchFamily="34" charset="0"/>
                </a:rPr>
                <a:t>Appraisal</a:t>
              </a:r>
            </a:p>
            <a:p>
              <a:pPr marL="685800" indent="-365760">
                <a:lnSpc>
                  <a:spcPct val="100000"/>
                </a:lnSpc>
                <a:buClr>
                  <a:schemeClr val="tx1"/>
                </a:buClr>
                <a:buSzPts val="2000"/>
              </a:pPr>
              <a:r>
                <a:rPr lang="en-US" sz="2000" dirty="0">
                  <a:solidFill>
                    <a:schemeClr val="tx1"/>
                  </a:solidFill>
                  <a:latin typeface="Arial" panose="020B0604020202020204" pitchFamily="34" charset="0"/>
                  <a:cs typeface="Arial" panose="020B0604020202020204" pitchFamily="34" charset="0"/>
                </a:rPr>
                <a:t>Situation</a:t>
              </a:r>
            </a:p>
            <a:p>
              <a:pPr marL="685800" indent="-365760">
                <a:lnSpc>
                  <a:spcPct val="100000"/>
                </a:lnSpc>
                <a:buClr>
                  <a:schemeClr val="tx1"/>
                </a:buClr>
                <a:buSzPts val="2000"/>
              </a:pPr>
              <a:r>
                <a:rPr lang="en-US" sz="2000" dirty="0">
                  <a:solidFill>
                    <a:schemeClr val="tx1"/>
                  </a:solidFill>
                  <a:latin typeface="Arial" panose="020B0604020202020204" pitchFamily="34" charset="0"/>
                  <a:cs typeface="Arial" panose="020B0604020202020204" pitchFamily="34" charset="0"/>
                </a:rPr>
                <a:t>Sleep deprivation</a:t>
              </a:r>
            </a:p>
          </p:txBody>
        </p:sp>
        <p:sp>
          <p:nvSpPr>
            <p:cNvPr id="4" name="Google Shape;281;g3dfac8f8de1_0_63">
              <a:extLst>
                <a:ext uri="{FF2B5EF4-FFF2-40B4-BE49-F238E27FC236}">
                  <a16:creationId xmlns:a16="http://schemas.microsoft.com/office/drawing/2014/main" id="{8BFE3EC1-4235-27BC-B5B9-19327147626D}"/>
                </a:ext>
              </a:extLst>
            </p:cNvPr>
            <p:cNvSpPr txBox="1"/>
            <p:nvPr/>
          </p:nvSpPr>
          <p:spPr>
            <a:xfrm>
              <a:off x="18016760" y="6017613"/>
              <a:ext cx="3567600" cy="2043867"/>
            </a:xfrm>
            <a:prstGeom prst="rect">
              <a:avLst/>
            </a:prstGeom>
            <a:solidFill>
              <a:srgbClr val="E51B24">
                <a:alpha val="55000"/>
              </a:srgbClr>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a:buClr>
                  <a:schemeClr val="dk1"/>
                </a:buClr>
                <a:buSzPts val="1100"/>
              </a:pPr>
              <a:r>
                <a:rPr lang="en-US" sz="2000" b="1" dirty="0">
                  <a:solidFill>
                    <a:schemeClr val="dk1"/>
                  </a:solidFill>
                  <a:latin typeface="Arial" panose="020B0604020202020204" pitchFamily="34" charset="0"/>
                  <a:cs typeface="Arial" panose="020B0604020202020204" pitchFamily="34" charset="0"/>
                </a:rPr>
                <a:t>Passive leadership behavior</a:t>
              </a:r>
              <a:endParaRPr sz="2000" b="1" dirty="0">
                <a:solidFill>
                  <a:schemeClr val="dk1"/>
                </a:solidFill>
                <a:latin typeface="Arial" panose="020B0604020202020204" pitchFamily="34" charset="0"/>
                <a:cs typeface="Arial" panose="020B0604020202020204" pitchFamily="34" charset="0"/>
              </a:endParaRPr>
            </a:p>
          </p:txBody>
        </p:sp>
        <p:cxnSp>
          <p:nvCxnSpPr>
            <p:cNvPr id="5" name="Google Shape;282;g3dfac8f8de1_0_63">
              <a:extLst>
                <a:ext uri="{FF2B5EF4-FFF2-40B4-BE49-F238E27FC236}">
                  <a16:creationId xmlns:a16="http://schemas.microsoft.com/office/drawing/2014/main" id="{ED5C88DF-D6E1-EDBF-8A11-84AAA6AAF412}"/>
                </a:ext>
              </a:extLst>
            </p:cNvPr>
            <p:cNvCxnSpPr>
              <a:cxnSpLocks/>
              <a:stCxn id="3" idx="3"/>
              <a:endCxn id="4" idx="1"/>
            </p:cNvCxnSpPr>
            <p:nvPr/>
          </p:nvCxnSpPr>
          <p:spPr>
            <a:xfrm>
              <a:off x="16403832" y="7039547"/>
              <a:ext cx="1612928" cy="0"/>
            </a:xfrm>
            <a:prstGeom prst="straightConnector1">
              <a:avLst/>
            </a:prstGeom>
            <a:noFill/>
            <a:ln w="38100" cap="flat" cmpd="sng">
              <a:solidFill>
                <a:schemeClr val="tx1"/>
              </a:solidFill>
              <a:prstDash val="solid"/>
              <a:round/>
              <a:headEnd type="triangle" w="lg" len="lg"/>
              <a:tailEnd type="triangle" w="lg" len="lg"/>
            </a:ln>
          </p:spPr>
        </p:cxnSp>
      </p:grpSp>
      <p:grpSp>
        <p:nvGrpSpPr>
          <p:cNvPr id="165" name="Group 164">
            <a:extLst>
              <a:ext uri="{FF2B5EF4-FFF2-40B4-BE49-F238E27FC236}">
                <a16:creationId xmlns:a16="http://schemas.microsoft.com/office/drawing/2014/main" id="{FA1CAF85-BEB8-339C-0E6A-5F3015234A4F}"/>
              </a:ext>
            </a:extLst>
          </p:cNvPr>
          <p:cNvGrpSpPr/>
          <p:nvPr/>
        </p:nvGrpSpPr>
        <p:grpSpPr>
          <a:xfrm>
            <a:off x="11985485" y="10014537"/>
            <a:ext cx="10436787" cy="4934336"/>
            <a:chOff x="11985485" y="10290459"/>
            <a:chExt cx="10436787" cy="4934336"/>
          </a:xfrm>
        </p:grpSpPr>
        <p:cxnSp>
          <p:nvCxnSpPr>
            <p:cNvPr id="14" name="Google Shape;88;p1">
              <a:extLst>
                <a:ext uri="{FF2B5EF4-FFF2-40B4-BE49-F238E27FC236}">
                  <a16:creationId xmlns:a16="http://schemas.microsoft.com/office/drawing/2014/main" id="{3EF7C1FD-5607-EE70-4D06-91C8ADB6CDF6}"/>
                </a:ext>
              </a:extLst>
            </p:cNvPr>
            <p:cNvCxnSpPr>
              <a:cxnSpLocks/>
              <a:stCxn id="13" idx="3"/>
              <a:endCxn id="19" idx="1"/>
            </p:cNvCxnSpPr>
            <p:nvPr/>
          </p:nvCxnSpPr>
          <p:spPr>
            <a:xfrm>
              <a:off x="14223867" y="13280697"/>
              <a:ext cx="673536" cy="613731"/>
            </a:xfrm>
            <a:prstGeom prst="straightConnector1">
              <a:avLst/>
            </a:prstGeom>
            <a:noFill/>
            <a:ln w="34925" cap="flat" cmpd="sng">
              <a:solidFill>
                <a:schemeClr val="tx1"/>
              </a:solidFill>
              <a:prstDash val="solid"/>
              <a:miter lim="8000"/>
              <a:headEnd type="none" w="lg" len="lg"/>
              <a:tailEnd type="triangle" w="lg" len="lg"/>
            </a:ln>
          </p:spPr>
        </p:cxnSp>
        <p:cxnSp>
          <p:nvCxnSpPr>
            <p:cNvPr id="27" name="Google Shape;101;p1">
              <a:extLst>
                <a:ext uri="{FF2B5EF4-FFF2-40B4-BE49-F238E27FC236}">
                  <a16:creationId xmlns:a16="http://schemas.microsoft.com/office/drawing/2014/main" id="{97994080-EE08-311E-E17B-5921C1AFD1E7}"/>
                </a:ext>
              </a:extLst>
            </p:cNvPr>
            <p:cNvCxnSpPr>
              <a:cxnSpLocks/>
              <a:stCxn id="13" idx="3"/>
              <a:endCxn id="17" idx="1"/>
            </p:cNvCxnSpPr>
            <p:nvPr/>
          </p:nvCxnSpPr>
          <p:spPr>
            <a:xfrm flipV="1">
              <a:off x="14223867" y="11644671"/>
              <a:ext cx="673536" cy="1636026"/>
            </a:xfrm>
            <a:prstGeom prst="straightConnector1">
              <a:avLst/>
            </a:prstGeom>
            <a:noFill/>
            <a:ln w="34925" cap="flat" cmpd="sng">
              <a:solidFill>
                <a:schemeClr val="tx1"/>
              </a:solidFill>
              <a:prstDash val="solid"/>
              <a:miter lim="8000"/>
              <a:headEnd type="none" w="lg" len="lg"/>
              <a:tailEnd type="triangle" w="lg" len="lg"/>
            </a:ln>
          </p:spPr>
        </p:cxnSp>
        <p:cxnSp>
          <p:nvCxnSpPr>
            <p:cNvPr id="28" name="Google Shape;102;p1">
              <a:extLst>
                <a:ext uri="{FF2B5EF4-FFF2-40B4-BE49-F238E27FC236}">
                  <a16:creationId xmlns:a16="http://schemas.microsoft.com/office/drawing/2014/main" id="{6493B5A7-189F-2322-F54D-6509407F238B}"/>
                </a:ext>
              </a:extLst>
            </p:cNvPr>
            <p:cNvCxnSpPr>
              <a:stCxn id="17" idx="3"/>
              <a:endCxn id="21" idx="1"/>
            </p:cNvCxnSpPr>
            <p:nvPr/>
          </p:nvCxnSpPr>
          <p:spPr>
            <a:xfrm flipV="1">
              <a:off x="17380253" y="11643107"/>
              <a:ext cx="541617" cy="1564"/>
            </a:xfrm>
            <a:prstGeom prst="straightConnector1">
              <a:avLst/>
            </a:prstGeom>
            <a:noFill/>
            <a:ln w="34925" cap="flat" cmpd="sng">
              <a:solidFill>
                <a:schemeClr val="tx1"/>
              </a:solidFill>
              <a:prstDash val="solid"/>
              <a:miter lim="8000"/>
              <a:headEnd type="none" w="lg" len="lg"/>
              <a:tailEnd type="triangle" w="lg" len="lg"/>
            </a:ln>
          </p:spPr>
        </p:cxnSp>
        <p:cxnSp>
          <p:nvCxnSpPr>
            <p:cNvPr id="29" name="Google Shape;103;p1">
              <a:extLst>
                <a:ext uri="{FF2B5EF4-FFF2-40B4-BE49-F238E27FC236}">
                  <a16:creationId xmlns:a16="http://schemas.microsoft.com/office/drawing/2014/main" id="{94403D6E-86B2-CAA7-CDBB-83B6335AEC4A}"/>
                </a:ext>
              </a:extLst>
            </p:cNvPr>
            <p:cNvCxnSpPr>
              <a:cxnSpLocks/>
              <a:stCxn id="13" idx="3"/>
              <a:endCxn id="18" idx="1"/>
            </p:cNvCxnSpPr>
            <p:nvPr/>
          </p:nvCxnSpPr>
          <p:spPr>
            <a:xfrm flipV="1">
              <a:off x="14223867" y="10643369"/>
              <a:ext cx="673536" cy="2637328"/>
            </a:xfrm>
            <a:prstGeom prst="straightConnector1">
              <a:avLst/>
            </a:prstGeom>
            <a:noFill/>
            <a:ln w="34925" cap="flat" cmpd="sng">
              <a:solidFill>
                <a:schemeClr val="tx1"/>
              </a:solidFill>
              <a:prstDash val="solid"/>
              <a:miter lim="8000"/>
              <a:headEnd type="none" w="lg" len="lg"/>
              <a:tailEnd type="triangle" w="lg" len="lg"/>
            </a:ln>
          </p:spPr>
        </p:cxnSp>
        <p:cxnSp>
          <p:nvCxnSpPr>
            <p:cNvPr id="30" name="Google Shape;104;p1">
              <a:extLst>
                <a:ext uri="{FF2B5EF4-FFF2-40B4-BE49-F238E27FC236}">
                  <a16:creationId xmlns:a16="http://schemas.microsoft.com/office/drawing/2014/main" id="{D65FB79B-1F89-B808-565B-A7EA8556480A}"/>
                </a:ext>
              </a:extLst>
            </p:cNvPr>
            <p:cNvCxnSpPr>
              <a:stCxn id="18" idx="3"/>
              <a:endCxn id="22" idx="1"/>
            </p:cNvCxnSpPr>
            <p:nvPr/>
          </p:nvCxnSpPr>
          <p:spPr>
            <a:xfrm>
              <a:off x="17380253" y="10643369"/>
              <a:ext cx="541617" cy="0"/>
            </a:xfrm>
            <a:prstGeom prst="straightConnector1">
              <a:avLst/>
            </a:prstGeom>
            <a:noFill/>
            <a:ln w="34925" cap="flat" cmpd="sng">
              <a:solidFill>
                <a:schemeClr val="tx1"/>
              </a:solidFill>
              <a:prstDash val="solid"/>
              <a:miter lim="8000"/>
              <a:headEnd type="none" w="lg" len="lg"/>
              <a:tailEnd type="triangle" w="lg" len="lg"/>
            </a:ln>
          </p:spPr>
        </p:cxnSp>
        <p:cxnSp>
          <p:nvCxnSpPr>
            <p:cNvPr id="31" name="Google Shape;105;p1">
              <a:extLst>
                <a:ext uri="{FF2B5EF4-FFF2-40B4-BE49-F238E27FC236}">
                  <a16:creationId xmlns:a16="http://schemas.microsoft.com/office/drawing/2014/main" id="{5509B8A3-4404-4A62-FDD3-2C53B69F37A2}"/>
                </a:ext>
              </a:extLst>
            </p:cNvPr>
            <p:cNvCxnSpPr>
              <a:cxnSpLocks/>
              <a:stCxn id="19" idx="3"/>
              <a:endCxn id="23" idx="1"/>
            </p:cNvCxnSpPr>
            <p:nvPr/>
          </p:nvCxnSpPr>
          <p:spPr>
            <a:xfrm>
              <a:off x="17380253" y="13894428"/>
              <a:ext cx="541617" cy="0"/>
            </a:xfrm>
            <a:prstGeom prst="straightConnector1">
              <a:avLst/>
            </a:prstGeom>
            <a:noFill/>
            <a:ln w="34925" cap="flat" cmpd="sng">
              <a:solidFill>
                <a:schemeClr val="tx1"/>
              </a:solidFill>
              <a:prstDash val="solid"/>
              <a:miter lim="8000"/>
              <a:headEnd type="none" w="lg" len="lg"/>
              <a:tailEnd type="triangle" w="lg" len="lg"/>
            </a:ln>
          </p:spPr>
        </p:cxnSp>
        <p:cxnSp>
          <p:nvCxnSpPr>
            <p:cNvPr id="32" name="Google Shape;106;p1">
              <a:extLst>
                <a:ext uri="{FF2B5EF4-FFF2-40B4-BE49-F238E27FC236}">
                  <a16:creationId xmlns:a16="http://schemas.microsoft.com/office/drawing/2014/main" id="{2C50DBA0-2546-1110-0ECA-BB94C6651619}"/>
                </a:ext>
              </a:extLst>
            </p:cNvPr>
            <p:cNvCxnSpPr>
              <a:cxnSpLocks/>
              <a:stCxn id="13" idx="3"/>
              <a:endCxn id="16" idx="1"/>
            </p:cNvCxnSpPr>
            <p:nvPr/>
          </p:nvCxnSpPr>
          <p:spPr>
            <a:xfrm>
              <a:off x="14223867" y="13280697"/>
              <a:ext cx="673537" cy="1606327"/>
            </a:xfrm>
            <a:prstGeom prst="straightConnector1">
              <a:avLst/>
            </a:prstGeom>
            <a:noFill/>
            <a:ln w="34925" cap="flat" cmpd="sng">
              <a:solidFill>
                <a:schemeClr val="tx1"/>
              </a:solidFill>
              <a:prstDash val="solid"/>
              <a:miter lim="8000"/>
              <a:headEnd type="none" w="lg" len="lg"/>
              <a:tailEnd type="triangle" w="lg" len="lg"/>
            </a:ln>
          </p:spPr>
        </p:cxnSp>
        <p:cxnSp>
          <p:nvCxnSpPr>
            <p:cNvPr id="33" name="Google Shape;107;p1">
              <a:extLst>
                <a:ext uri="{FF2B5EF4-FFF2-40B4-BE49-F238E27FC236}">
                  <a16:creationId xmlns:a16="http://schemas.microsoft.com/office/drawing/2014/main" id="{A7B94B56-72EC-9D8D-C7CA-5D5F09352B50}"/>
                </a:ext>
              </a:extLst>
            </p:cNvPr>
            <p:cNvCxnSpPr>
              <a:cxnSpLocks/>
              <a:stCxn id="19" idx="3"/>
            </p:cNvCxnSpPr>
            <p:nvPr/>
          </p:nvCxnSpPr>
          <p:spPr>
            <a:xfrm>
              <a:off x="17380253" y="13894428"/>
              <a:ext cx="550906" cy="686099"/>
            </a:xfrm>
            <a:prstGeom prst="straightConnector1">
              <a:avLst/>
            </a:prstGeom>
            <a:noFill/>
            <a:ln w="34925" cap="flat" cmpd="sng">
              <a:solidFill>
                <a:schemeClr val="tx1"/>
              </a:solidFill>
              <a:prstDash val="solid"/>
              <a:miter lim="8000"/>
              <a:headEnd type="none" w="lg" len="lg"/>
              <a:tailEnd type="triangle" w="lg" len="lg"/>
            </a:ln>
          </p:spPr>
        </p:cxnSp>
        <p:cxnSp>
          <p:nvCxnSpPr>
            <p:cNvPr id="34" name="Google Shape;108;p1">
              <a:extLst>
                <a:ext uri="{FF2B5EF4-FFF2-40B4-BE49-F238E27FC236}">
                  <a16:creationId xmlns:a16="http://schemas.microsoft.com/office/drawing/2014/main" id="{44746CFC-03F0-B40A-B89C-4E802EA3A8E4}"/>
                </a:ext>
              </a:extLst>
            </p:cNvPr>
            <p:cNvCxnSpPr>
              <a:cxnSpLocks/>
              <a:stCxn id="15" idx="3"/>
              <a:endCxn id="24" idx="1"/>
            </p:cNvCxnSpPr>
            <p:nvPr/>
          </p:nvCxnSpPr>
          <p:spPr>
            <a:xfrm>
              <a:off x="17380253" y="12641686"/>
              <a:ext cx="3320319" cy="0"/>
            </a:xfrm>
            <a:prstGeom prst="straightConnector1">
              <a:avLst/>
            </a:prstGeom>
            <a:noFill/>
            <a:ln w="34925" cap="flat" cmpd="sng">
              <a:solidFill>
                <a:schemeClr val="tx1"/>
              </a:solidFill>
              <a:prstDash val="solid"/>
              <a:miter lim="8000"/>
              <a:headEnd type="none" w="lg" len="lg"/>
              <a:tailEnd type="triangle" w="lg" len="lg"/>
            </a:ln>
          </p:spPr>
        </p:cxnSp>
        <p:cxnSp>
          <p:nvCxnSpPr>
            <p:cNvPr id="35" name="Google Shape;109;p1">
              <a:extLst>
                <a:ext uri="{FF2B5EF4-FFF2-40B4-BE49-F238E27FC236}">
                  <a16:creationId xmlns:a16="http://schemas.microsoft.com/office/drawing/2014/main" id="{DCCA24FB-BE4B-BA84-3D24-C4188BB703F4}"/>
                </a:ext>
              </a:extLst>
            </p:cNvPr>
            <p:cNvCxnSpPr>
              <a:cxnSpLocks/>
            </p:cNvCxnSpPr>
            <p:nvPr/>
          </p:nvCxnSpPr>
          <p:spPr>
            <a:xfrm>
              <a:off x="20833948" y="13459498"/>
              <a:ext cx="1456426" cy="0"/>
            </a:xfrm>
            <a:prstGeom prst="straightConnector1">
              <a:avLst/>
            </a:prstGeom>
            <a:noFill/>
            <a:ln w="22225" cap="flat" cmpd="sng">
              <a:solidFill>
                <a:schemeClr val="dk1"/>
              </a:solidFill>
              <a:prstDash val="solid"/>
              <a:miter lim="8000"/>
              <a:headEnd type="none" w="sm" len="sm"/>
              <a:tailEnd type="none" w="sm" len="sm"/>
            </a:ln>
          </p:spPr>
        </p:cxnSp>
        <p:cxnSp>
          <p:nvCxnSpPr>
            <p:cNvPr id="36" name="Google Shape;110;p1">
              <a:extLst>
                <a:ext uri="{FF2B5EF4-FFF2-40B4-BE49-F238E27FC236}">
                  <a16:creationId xmlns:a16="http://schemas.microsoft.com/office/drawing/2014/main" id="{0817CAA7-54E0-8CFA-5213-01CD83A841D2}"/>
                </a:ext>
              </a:extLst>
            </p:cNvPr>
            <p:cNvCxnSpPr>
              <a:cxnSpLocks/>
              <a:endCxn id="20" idx="1"/>
            </p:cNvCxnSpPr>
            <p:nvPr/>
          </p:nvCxnSpPr>
          <p:spPr>
            <a:xfrm>
              <a:off x="17360019" y="14878817"/>
              <a:ext cx="561851" cy="6555"/>
            </a:xfrm>
            <a:prstGeom prst="straightConnector1">
              <a:avLst/>
            </a:prstGeom>
            <a:noFill/>
            <a:ln w="34925" cap="flat" cmpd="sng">
              <a:solidFill>
                <a:schemeClr val="tx1"/>
              </a:solidFill>
              <a:prstDash val="solid"/>
              <a:miter lim="8000"/>
              <a:headEnd type="none" w="lg" len="lg"/>
              <a:tailEnd type="triangle" w="lg" len="lg"/>
            </a:ln>
          </p:spPr>
        </p:cxnSp>
        <p:cxnSp>
          <p:nvCxnSpPr>
            <p:cNvPr id="37" name="Google Shape;111;p1">
              <a:extLst>
                <a:ext uri="{FF2B5EF4-FFF2-40B4-BE49-F238E27FC236}">
                  <a16:creationId xmlns:a16="http://schemas.microsoft.com/office/drawing/2014/main" id="{A7ADFB2D-B2E6-05B9-0DD5-ACE6B4C2994B}"/>
                </a:ext>
              </a:extLst>
            </p:cNvPr>
            <p:cNvCxnSpPr>
              <a:cxnSpLocks/>
              <a:endCxn id="25" idx="1"/>
            </p:cNvCxnSpPr>
            <p:nvPr/>
          </p:nvCxnSpPr>
          <p:spPr>
            <a:xfrm>
              <a:off x="19812779" y="14887022"/>
              <a:ext cx="894967" cy="1"/>
            </a:xfrm>
            <a:prstGeom prst="straightConnector1">
              <a:avLst/>
            </a:prstGeom>
            <a:noFill/>
            <a:ln w="34925" cap="flat" cmpd="sng">
              <a:solidFill>
                <a:schemeClr val="tx1"/>
              </a:solidFill>
              <a:prstDash val="solid"/>
              <a:miter lim="8000"/>
              <a:headEnd type="none" w="lg" len="lg"/>
              <a:tailEnd type="triangle" w="lg" len="lg"/>
            </a:ln>
          </p:spPr>
        </p:cxnSp>
        <p:cxnSp>
          <p:nvCxnSpPr>
            <p:cNvPr id="38" name="Google Shape;112;p1">
              <a:extLst>
                <a:ext uri="{FF2B5EF4-FFF2-40B4-BE49-F238E27FC236}">
                  <a16:creationId xmlns:a16="http://schemas.microsoft.com/office/drawing/2014/main" id="{1D582E1A-65E3-BB8B-45C0-F02D471B241C}"/>
                </a:ext>
              </a:extLst>
            </p:cNvPr>
            <p:cNvCxnSpPr>
              <a:cxnSpLocks/>
              <a:stCxn id="13" idx="3"/>
              <a:endCxn id="15" idx="1"/>
            </p:cNvCxnSpPr>
            <p:nvPr/>
          </p:nvCxnSpPr>
          <p:spPr>
            <a:xfrm flipV="1">
              <a:off x="14223867" y="12641686"/>
              <a:ext cx="673537" cy="639011"/>
            </a:xfrm>
            <a:prstGeom prst="straightConnector1">
              <a:avLst/>
            </a:prstGeom>
            <a:noFill/>
            <a:ln w="34925" cap="flat" cmpd="sng">
              <a:solidFill>
                <a:schemeClr val="tx1"/>
              </a:solidFill>
              <a:prstDash val="solid"/>
              <a:miter lim="8000"/>
              <a:headEnd type="none" w="lg" len="lg"/>
              <a:tailEnd type="triangle" w="lg" len="lg"/>
            </a:ln>
          </p:spPr>
        </p:cxnSp>
        <p:cxnSp>
          <p:nvCxnSpPr>
            <p:cNvPr id="39" name="Google Shape;113;p1">
              <a:extLst>
                <a:ext uri="{FF2B5EF4-FFF2-40B4-BE49-F238E27FC236}">
                  <a16:creationId xmlns:a16="http://schemas.microsoft.com/office/drawing/2014/main" id="{665ADDB4-564A-3924-A9EC-1D958BDDCFEE}"/>
                </a:ext>
              </a:extLst>
            </p:cNvPr>
            <p:cNvCxnSpPr>
              <a:cxnSpLocks/>
              <a:stCxn id="13" idx="3"/>
            </p:cNvCxnSpPr>
            <p:nvPr/>
          </p:nvCxnSpPr>
          <p:spPr>
            <a:xfrm>
              <a:off x="14223867" y="13280697"/>
              <a:ext cx="6483879" cy="0"/>
            </a:xfrm>
            <a:prstGeom prst="straightConnector1">
              <a:avLst/>
            </a:prstGeom>
            <a:noFill/>
            <a:ln w="34925" cap="flat" cmpd="sng">
              <a:solidFill>
                <a:schemeClr val="tx1"/>
              </a:solidFill>
              <a:prstDash val="solid"/>
              <a:miter lim="8000"/>
              <a:headEnd type="none" w="lg" len="lg"/>
              <a:tailEnd type="triangle" w="lg" len="lg"/>
            </a:ln>
          </p:spPr>
        </p:cxnSp>
        <p:sp>
          <p:nvSpPr>
            <p:cNvPr id="15" name="Google Shape;90;p1">
              <a:extLst>
                <a:ext uri="{FF2B5EF4-FFF2-40B4-BE49-F238E27FC236}">
                  <a16:creationId xmlns:a16="http://schemas.microsoft.com/office/drawing/2014/main" id="{E7EE54C3-724F-73B1-320F-D1BC44700390}"/>
                </a:ext>
              </a:extLst>
            </p:cNvPr>
            <p:cNvSpPr txBox="1"/>
            <p:nvPr/>
          </p:nvSpPr>
          <p:spPr>
            <a:xfrm>
              <a:off x="14897404" y="12303914"/>
              <a:ext cx="2482849" cy="675543"/>
            </a:xfrm>
            <a:prstGeom prst="rect">
              <a:avLst/>
            </a:prstGeom>
            <a:solidFill>
              <a:srgbClr val="FFDE4D"/>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Calibri"/>
                  <a:ea typeface="Calibri"/>
                  <a:cs typeface="Calibri"/>
                  <a:sym typeface="Calibri"/>
                </a:rPr>
                <a:t>↑ Workplace hostility</a:t>
              </a:r>
              <a:endParaRPr sz="2000" b="0" i="0" u="none" strike="noStrike" cap="none">
                <a:solidFill>
                  <a:schemeClr val="lt1"/>
                </a:solidFill>
                <a:latin typeface="Arial"/>
                <a:ea typeface="Arial"/>
                <a:cs typeface="Arial"/>
                <a:sym typeface="Arial"/>
              </a:endParaRPr>
            </a:p>
          </p:txBody>
        </p:sp>
        <p:sp>
          <p:nvSpPr>
            <p:cNvPr id="16" name="Google Shape;91;p1">
              <a:extLst>
                <a:ext uri="{FF2B5EF4-FFF2-40B4-BE49-F238E27FC236}">
                  <a16:creationId xmlns:a16="http://schemas.microsoft.com/office/drawing/2014/main" id="{0A3A7CA2-94A1-4145-3BC0-01E3DC7A5463}"/>
                </a:ext>
              </a:extLst>
            </p:cNvPr>
            <p:cNvSpPr txBox="1"/>
            <p:nvPr/>
          </p:nvSpPr>
          <p:spPr>
            <a:xfrm>
              <a:off x="14897404" y="14549252"/>
              <a:ext cx="2482849" cy="675543"/>
            </a:xfrm>
            <a:prstGeom prst="rect">
              <a:avLst/>
            </a:prstGeom>
            <a:solidFill>
              <a:srgbClr val="FFDE4D"/>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dk1"/>
                </a:buClr>
                <a:buSzPts val="2000"/>
                <a:buFont typeface="Arial"/>
                <a:buNone/>
              </a:pPr>
              <a:r>
                <a:rPr lang="en-US" sz="2000" i="0" u="none" strike="noStrike" cap="none" dirty="0">
                  <a:solidFill>
                    <a:schemeClr val="dk1"/>
                  </a:solidFill>
                  <a:latin typeface="Calibri"/>
                  <a:ea typeface="Calibri"/>
                  <a:cs typeface="Calibri"/>
                  <a:sym typeface="Calibri"/>
                </a:rPr>
                <a:t>↑ Role ambiguity</a:t>
              </a:r>
              <a:endParaRPr sz="2000" i="0" u="none" strike="noStrike" cap="none" dirty="0">
                <a:solidFill>
                  <a:schemeClr val="lt1"/>
                </a:solidFill>
                <a:latin typeface="Calibri"/>
                <a:ea typeface="Calibri"/>
                <a:cs typeface="Calibri"/>
                <a:sym typeface="Calibri"/>
              </a:endParaRPr>
            </a:p>
          </p:txBody>
        </p:sp>
        <p:sp>
          <p:nvSpPr>
            <p:cNvPr id="17" name="Google Shape;92;p1">
              <a:extLst>
                <a:ext uri="{FF2B5EF4-FFF2-40B4-BE49-F238E27FC236}">
                  <a16:creationId xmlns:a16="http://schemas.microsoft.com/office/drawing/2014/main" id="{15768E42-88F3-C60C-6803-A586F1888ABC}"/>
                </a:ext>
              </a:extLst>
            </p:cNvPr>
            <p:cNvSpPr txBox="1"/>
            <p:nvPr/>
          </p:nvSpPr>
          <p:spPr>
            <a:xfrm>
              <a:off x="14897403" y="11306900"/>
              <a:ext cx="2482850" cy="675542"/>
            </a:xfrm>
            <a:prstGeom prst="rect">
              <a:avLst/>
            </a:prstGeom>
            <a:solidFill>
              <a:srgbClr val="FFDE4D"/>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Calibri"/>
                  <a:ea typeface="Calibri"/>
                  <a:cs typeface="Calibri"/>
                  <a:sym typeface="Calibri"/>
                </a:rPr>
                <a:t>↓ Trust</a:t>
              </a:r>
              <a:endParaRPr sz="2000" b="0" i="0" u="none" strike="noStrike" cap="none">
                <a:solidFill>
                  <a:schemeClr val="lt1"/>
                </a:solidFill>
                <a:latin typeface="Calibri"/>
                <a:ea typeface="Calibri"/>
                <a:cs typeface="Calibri"/>
                <a:sym typeface="Calibri"/>
              </a:endParaRPr>
            </a:p>
          </p:txBody>
        </p:sp>
        <p:sp>
          <p:nvSpPr>
            <p:cNvPr id="18" name="Google Shape;93;p1">
              <a:extLst>
                <a:ext uri="{FF2B5EF4-FFF2-40B4-BE49-F238E27FC236}">
                  <a16:creationId xmlns:a16="http://schemas.microsoft.com/office/drawing/2014/main" id="{163D6B15-793A-2AC7-E8E0-CA569B617342}"/>
                </a:ext>
              </a:extLst>
            </p:cNvPr>
            <p:cNvSpPr txBox="1"/>
            <p:nvPr/>
          </p:nvSpPr>
          <p:spPr>
            <a:xfrm>
              <a:off x="14897403" y="10290459"/>
              <a:ext cx="2482850" cy="705820"/>
            </a:xfrm>
            <a:prstGeom prst="rect">
              <a:avLst/>
            </a:prstGeom>
            <a:solidFill>
              <a:srgbClr val="FFDE4D"/>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Calibri"/>
                  <a:ea typeface="Calibri"/>
                  <a:cs typeface="Calibri"/>
                  <a:sym typeface="Calibri"/>
                </a:rPr>
                <a:t>↓  </a:t>
              </a:r>
              <a:r>
                <a:rPr lang="en-US" sz="2000" i="0" u="none" strike="noStrike" cap="none" dirty="0">
                  <a:solidFill>
                    <a:schemeClr val="dk1"/>
                  </a:solidFill>
                  <a:latin typeface="Calibri"/>
                  <a:ea typeface="Calibri"/>
                  <a:cs typeface="Calibri"/>
                  <a:sym typeface="Calibri"/>
                </a:rPr>
                <a:t>Reinforcement</a:t>
              </a:r>
              <a:endParaRPr sz="2000" i="0" u="none" strike="noStrike" cap="none" dirty="0">
                <a:solidFill>
                  <a:schemeClr val="lt1"/>
                </a:solidFill>
                <a:latin typeface="Calibri"/>
                <a:ea typeface="Calibri"/>
                <a:cs typeface="Calibri"/>
                <a:sym typeface="Calibri"/>
              </a:endParaRPr>
            </a:p>
          </p:txBody>
        </p:sp>
        <p:sp>
          <p:nvSpPr>
            <p:cNvPr id="19" name="Google Shape;89;p1">
              <a:extLst>
                <a:ext uri="{FF2B5EF4-FFF2-40B4-BE49-F238E27FC236}">
                  <a16:creationId xmlns:a16="http://schemas.microsoft.com/office/drawing/2014/main" id="{A9878CE4-472B-7FCA-6969-8F456FBA6247}"/>
                </a:ext>
              </a:extLst>
            </p:cNvPr>
            <p:cNvSpPr txBox="1"/>
            <p:nvPr/>
          </p:nvSpPr>
          <p:spPr>
            <a:xfrm>
              <a:off x="14897403" y="13556656"/>
              <a:ext cx="2482850" cy="675543"/>
            </a:xfrm>
            <a:prstGeom prst="rect">
              <a:avLst/>
            </a:prstGeom>
            <a:solidFill>
              <a:srgbClr val="FFDE4D"/>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dk1"/>
                </a:buClr>
                <a:buSzPts val="2000"/>
                <a:buFont typeface="Arial"/>
                <a:buNone/>
              </a:pPr>
              <a:r>
                <a:rPr lang="en-US" sz="2000" i="0" u="none" strike="noStrike" cap="none">
                  <a:solidFill>
                    <a:schemeClr val="dk1"/>
                  </a:solidFill>
                  <a:latin typeface="Calibri"/>
                  <a:ea typeface="Calibri"/>
                  <a:cs typeface="Calibri"/>
                  <a:sym typeface="Calibri"/>
                </a:rPr>
                <a:t>↓ Role clarity</a:t>
              </a:r>
              <a:endParaRPr sz="2000" i="0" u="none" strike="noStrike" cap="none">
                <a:solidFill>
                  <a:schemeClr val="lt1"/>
                </a:solidFill>
                <a:latin typeface="Calibri"/>
                <a:ea typeface="Calibri"/>
                <a:cs typeface="Calibri"/>
                <a:sym typeface="Calibri"/>
              </a:endParaRPr>
            </a:p>
          </p:txBody>
        </p:sp>
        <p:sp>
          <p:nvSpPr>
            <p:cNvPr id="20" name="Google Shape;94;p1">
              <a:extLst>
                <a:ext uri="{FF2B5EF4-FFF2-40B4-BE49-F238E27FC236}">
                  <a16:creationId xmlns:a16="http://schemas.microsoft.com/office/drawing/2014/main" id="{4239010B-C170-4C90-EB0C-8DBD90DFCBB2}"/>
                </a:ext>
              </a:extLst>
            </p:cNvPr>
            <p:cNvSpPr txBox="1"/>
            <p:nvPr/>
          </p:nvSpPr>
          <p:spPr>
            <a:xfrm>
              <a:off x="17921870" y="14545948"/>
              <a:ext cx="2238381" cy="678847"/>
            </a:xfrm>
            <a:prstGeom prst="rect">
              <a:avLst/>
            </a:prstGeom>
            <a:solidFill>
              <a:srgbClr val="FBAB1B"/>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Calibri"/>
                  <a:ea typeface="Calibri"/>
                  <a:cs typeface="Calibri"/>
                  <a:sym typeface="Calibri"/>
                </a:rPr>
                <a:t>↑ Burnout</a:t>
              </a:r>
              <a:endParaRPr sz="2000" b="0" i="0" u="none" strike="noStrike" cap="none" dirty="0">
                <a:solidFill>
                  <a:schemeClr val="lt1"/>
                </a:solidFill>
                <a:latin typeface="Calibri"/>
                <a:ea typeface="Calibri"/>
                <a:cs typeface="Calibri"/>
                <a:sym typeface="Calibri"/>
              </a:endParaRPr>
            </a:p>
          </p:txBody>
        </p:sp>
        <p:sp>
          <p:nvSpPr>
            <p:cNvPr id="21" name="Google Shape;95;p1">
              <a:extLst>
                <a:ext uri="{FF2B5EF4-FFF2-40B4-BE49-F238E27FC236}">
                  <a16:creationId xmlns:a16="http://schemas.microsoft.com/office/drawing/2014/main" id="{AB9B9890-EC32-62D7-3A6F-91A6E7E3C55F}"/>
                </a:ext>
              </a:extLst>
            </p:cNvPr>
            <p:cNvSpPr txBox="1"/>
            <p:nvPr/>
          </p:nvSpPr>
          <p:spPr>
            <a:xfrm>
              <a:off x="17921870" y="11303772"/>
              <a:ext cx="2238381" cy="678670"/>
            </a:xfrm>
            <a:prstGeom prst="rect">
              <a:avLst/>
            </a:prstGeom>
            <a:solidFill>
              <a:srgbClr val="FBAB1B"/>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lnSpcReduction="10000"/>
            </a:bodyPr>
            <a:lstStyle/>
            <a:p>
              <a:pPr marL="285750" marR="0" lvl="0" indent="-28575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Calibri"/>
                  <a:ea typeface="Calibri"/>
                  <a:cs typeface="Calibri"/>
                  <a:sym typeface="Calibri"/>
                </a:rPr>
                <a:t>↓ Perceived fairness</a:t>
              </a:r>
              <a:endParaRPr sz="2000" b="0" i="0" u="none" strike="noStrike" cap="none" dirty="0">
                <a:solidFill>
                  <a:schemeClr val="lt1"/>
                </a:solidFill>
                <a:latin typeface="Calibri"/>
                <a:ea typeface="Calibri"/>
                <a:cs typeface="Calibri"/>
                <a:sym typeface="Calibri"/>
              </a:endParaRPr>
            </a:p>
          </p:txBody>
        </p:sp>
        <p:sp>
          <p:nvSpPr>
            <p:cNvPr id="22" name="Google Shape;96;p1">
              <a:extLst>
                <a:ext uri="{FF2B5EF4-FFF2-40B4-BE49-F238E27FC236}">
                  <a16:creationId xmlns:a16="http://schemas.microsoft.com/office/drawing/2014/main" id="{4F2D089D-60E9-37D5-38AF-26855D560079}"/>
                </a:ext>
              </a:extLst>
            </p:cNvPr>
            <p:cNvSpPr txBox="1"/>
            <p:nvPr/>
          </p:nvSpPr>
          <p:spPr>
            <a:xfrm>
              <a:off x="17921870" y="10290459"/>
              <a:ext cx="2238381" cy="705820"/>
            </a:xfrm>
            <a:prstGeom prst="rect">
              <a:avLst/>
            </a:prstGeom>
            <a:solidFill>
              <a:srgbClr val="FBAB1B"/>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Calibri"/>
                  <a:ea typeface="Calibri"/>
                  <a:cs typeface="Calibri"/>
                  <a:sym typeface="Calibri"/>
                </a:rPr>
                <a:t>↓ Engagement and commitment</a:t>
              </a:r>
              <a:endParaRPr sz="2000" b="0" i="0" u="none" strike="noStrike" cap="none" dirty="0">
                <a:solidFill>
                  <a:schemeClr val="lt1"/>
                </a:solidFill>
                <a:latin typeface="Calibri"/>
                <a:ea typeface="Calibri"/>
                <a:cs typeface="Calibri"/>
                <a:sym typeface="Calibri"/>
              </a:endParaRPr>
            </a:p>
          </p:txBody>
        </p:sp>
        <p:sp>
          <p:nvSpPr>
            <p:cNvPr id="23" name="Google Shape;97;p1">
              <a:extLst>
                <a:ext uri="{FF2B5EF4-FFF2-40B4-BE49-F238E27FC236}">
                  <a16:creationId xmlns:a16="http://schemas.microsoft.com/office/drawing/2014/main" id="{30F12D93-2226-D17D-656F-9E89A1546107}"/>
                </a:ext>
              </a:extLst>
            </p:cNvPr>
            <p:cNvSpPr txBox="1"/>
            <p:nvPr/>
          </p:nvSpPr>
          <p:spPr>
            <a:xfrm>
              <a:off x="17921870" y="13556656"/>
              <a:ext cx="2238381" cy="675543"/>
            </a:xfrm>
            <a:prstGeom prst="rect">
              <a:avLst/>
            </a:prstGeom>
            <a:solidFill>
              <a:srgbClr val="FBAB1B"/>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Calibri"/>
                  <a:ea typeface="Calibri"/>
                  <a:cs typeface="Calibri"/>
                  <a:sym typeface="Calibri"/>
                </a:rPr>
                <a:t>↓ Morale</a:t>
              </a:r>
              <a:endParaRPr sz="2000" b="0" i="0" u="none" strike="noStrike" cap="none">
                <a:solidFill>
                  <a:schemeClr val="lt1"/>
                </a:solidFill>
                <a:latin typeface="Calibri"/>
                <a:ea typeface="Calibri"/>
                <a:cs typeface="Calibri"/>
                <a:sym typeface="Calibri"/>
              </a:endParaRPr>
            </a:p>
          </p:txBody>
        </p:sp>
        <p:sp>
          <p:nvSpPr>
            <p:cNvPr id="24" name="Google Shape;98;p1">
              <a:extLst>
                <a:ext uri="{FF2B5EF4-FFF2-40B4-BE49-F238E27FC236}">
                  <a16:creationId xmlns:a16="http://schemas.microsoft.com/office/drawing/2014/main" id="{4E492ECB-3804-F377-2C8F-0CF3C3AD50EA}"/>
                </a:ext>
              </a:extLst>
            </p:cNvPr>
            <p:cNvSpPr txBox="1"/>
            <p:nvPr/>
          </p:nvSpPr>
          <p:spPr>
            <a:xfrm>
              <a:off x="20700572" y="12303914"/>
              <a:ext cx="1714526" cy="675543"/>
            </a:xfrm>
            <a:prstGeom prst="rect">
              <a:avLst/>
            </a:prstGeom>
            <a:solidFill>
              <a:srgbClr val="E51B24">
                <a:alpha val="55000"/>
              </a:srgbClr>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lnSpcReduction="10000"/>
            </a:bodyPr>
            <a:lstStyle/>
            <a:p>
              <a:pPr marL="285750" marR="0" lvl="0" indent="-285750" algn="l" rtl="0">
                <a:lnSpc>
                  <a:spcPct val="100000"/>
                </a:lnSpc>
                <a:spcBef>
                  <a:spcPts val="0"/>
                </a:spcBef>
                <a:spcAft>
                  <a:spcPts val="0"/>
                </a:spcAft>
                <a:buClr>
                  <a:schemeClr val="dk1"/>
                </a:buClr>
                <a:buSzPts val="2000"/>
                <a:buFont typeface="Arial"/>
                <a:buNone/>
              </a:pPr>
              <a:r>
                <a:rPr lang="en-US" sz="2000" b="1" i="0" u="none" strike="noStrike" cap="none" dirty="0">
                  <a:solidFill>
                    <a:schemeClr val="dk1"/>
                  </a:solidFill>
                  <a:latin typeface="Calibri"/>
                  <a:ea typeface="Calibri"/>
                  <a:cs typeface="Calibri"/>
                  <a:sym typeface="Calibri"/>
                </a:rPr>
                <a:t>↑ Sexual harassment</a:t>
              </a:r>
              <a:endParaRPr sz="2000" b="1" i="0" u="none" strike="noStrike" cap="none" dirty="0">
                <a:solidFill>
                  <a:schemeClr val="lt1"/>
                </a:solidFill>
                <a:latin typeface="Calibri"/>
                <a:ea typeface="Calibri"/>
                <a:cs typeface="Calibri"/>
                <a:sym typeface="Calibri"/>
              </a:endParaRPr>
            </a:p>
          </p:txBody>
        </p:sp>
        <p:sp>
          <p:nvSpPr>
            <p:cNvPr id="25" name="Google Shape;99;p1">
              <a:extLst>
                <a:ext uri="{FF2B5EF4-FFF2-40B4-BE49-F238E27FC236}">
                  <a16:creationId xmlns:a16="http://schemas.microsoft.com/office/drawing/2014/main" id="{73B39D50-5EB7-9220-48B9-382CBA3CF5C6}"/>
                </a:ext>
              </a:extLst>
            </p:cNvPr>
            <p:cNvSpPr txBox="1"/>
            <p:nvPr/>
          </p:nvSpPr>
          <p:spPr>
            <a:xfrm>
              <a:off x="20707746" y="14549251"/>
              <a:ext cx="1714526" cy="675543"/>
            </a:xfrm>
            <a:prstGeom prst="rect">
              <a:avLst/>
            </a:prstGeom>
            <a:solidFill>
              <a:srgbClr val="E51B24">
                <a:alpha val="55000"/>
              </a:srgbClr>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a:bodyPr>
            <a:lstStyle/>
            <a:p>
              <a:pPr marL="285750" marR="0" lvl="0" indent="-285750" algn="l" rtl="0">
                <a:lnSpc>
                  <a:spcPct val="100000"/>
                </a:lnSpc>
                <a:spcBef>
                  <a:spcPts val="0"/>
                </a:spcBef>
                <a:spcAft>
                  <a:spcPts val="0"/>
                </a:spcAft>
                <a:buClr>
                  <a:schemeClr val="dk1"/>
                </a:buClr>
                <a:buSzPts val="2000"/>
                <a:buFont typeface="Arial"/>
                <a:buNone/>
              </a:pPr>
              <a:r>
                <a:rPr lang="en-US" sz="2000" b="1" i="0" u="none" strike="noStrike" cap="none" dirty="0">
                  <a:solidFill>
                    <a:schemeClr val="dk1"/>
                  </a:solidFill>
                  <a:latin typeface="Calibri"/>
                  <a:ea typeface="Calibri"/>
                  <a:cs typeface="Calibri"/>
                  <a:sym typeface="Calibri"/>
                </a:rPr>
                <a:t>↓ Retention</a:t>
              </a:r>
              <a:endParaRPr sz="2000" b="1" i="0" u="none" strike="noStrike" cap="none" dirty="0">
                <a:solidFill>
                  <a:schemeClr val="lt1"/>
                </a:solidFill>
                <a:latin typeface="Calibri"/>
                <a:ea typeface="Calibri"/>
                <a:cs typeface="Calibri"/>
                <a:sym typeface="Calibri"/>
              </a:endParaRPr>
            </a:p>
          </p:txBody>
        </p:sp>
        <p:sp>
          <p:nvSpPr>
            <p:cNvPr id="26" name="Google Shape;100;p1">
              <a:extLst>
                <a:ext uri="{FF2B5EF4-FFF2-40B4-BE49-F238E27FC236}">
                  <a16:creationId xmlns:a16="http://schemas.microsoft.com/office/drawing/2014/main" id="{4BB27EC5-2148-46B5-97FC-12A52158BD2A}"/>
                </a:ext>
              </a:extLst>
            </p:cNvPr>
            <p:cNvSpPr txBox="1"/>
            <p:nvPr/>
          </p:nvSpPr>
          <p:spPr>
            <a:xfrm>
              <a:off x="20700573" y="13073792"/>
              <a:ext cx="1714526" cy="1381124"/>
            </a:xfrm>
            <a:prstGeom prst="rect">
              <a:avLst/>
            </a:prstGeom>
            <a:solidFill>
              <a:srgbClr val="E51B24">
                <a:alpha val="55000"/>
              </a:srgbClr>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a:bodyPr>
            <a:lstStyle/>
            <a:p>
              <a:pPr marL="285750" marR="0" lvl="0" indent="-285750" algn="l" rtl="0">
                <a:lnSpc>
                  <a:spcPct val="100000"/>
                </a:lnSpc>
                <a:spcBef>
                  <a:spcPts val="0"/>
                </a:spcBef>
                <a:spcAft>
                  <a:spcPts val="0"/>
                </a:spcAft>
                <a:buClr>
                  <a:schemeClr val="dk1"/>
                </a:buClr>
                <a:buSzPts val="2000"/>
                <a:buFont typeface="Arial"/>
                <a:buNone/>
              </a:pPr>
              <a:r>
                <a:rPr lang="en-US" sz="2000" b="1" i="0" u="none" strike="noStrike" cap="none" dirty="0">
                  <a:solidFill>
                    <a:schemeClr val="dk1"/>
                  </a:solidFill>
                  <a:latin typeface="Calibri"/>
                  <a:ea typeface="Calibri"/>
                  <a:cs typeface="Calibri"/>
                  <a:sym typeface="Calibri"/>
                </a:rPr>
                <a:t>↓ Readiness</a:t>
              </a:r>
              <a:endParaRPr dirty="0"/>
            </a:p>
            <a:p>
              <a:pPr marL="285750" marR="0" lvl="0" indent="-28575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Calibri"/>
                  <a:ea typeface="Calibri"/>
                  <a:cs typeface="Calibri"/>
                  <a:sym typeface="Calibri"/>
                </a:rPr>
                <a:t>↓ Attitude</a:t>
              </a:r>
              <a:endParaRPr dirty="0"/>
            </a:p>
            <a:p>
              <a:pPr marL="285750" marR="0" lvl="0" indent="-28575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Calibri"/>
                  <a:ea typeface="Calibri"/>
                  <a:cs typeface="Calibri"/>
                  <a:sym typeface="Calibri"/>
                </a:rPr>
                <a:t>↓ Health</a:t>
              </a:r>
              <a:endParaRPr dirty="0"/>
            </a:p>
            <a:p>
              <a:pPr marL="285750" marR="0" lvl="0" indent="-28575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Calibri"/>
                  <a:ea typeface="Calibri"/>
                  <a:cs typeface="Calibri"/>
                  <a:sym typeface="Calibri"/>
                </a:rPr>
                <a:t>↓ Well-being</a:t>
              </a:r>
              <a:endParaRPr dirty="0"/>
            </a:p>
          </p:txBody>
        </p:sp>
        <p:sp>
          <p:nvSpPr>
            <p:cNvPr id="13" name="Google Shape;87;p1">
              <a:extLst>
                <a:ext uri="{FF2B5EF4-FFF2-40B4-BE49-F238E27FC236}">
                  <a16:creationId xmlns:a16="http://schemas.microsoft.com/office/drawing/2014/main" id="{969C075E-0C95-7A28-6250-BB1A3B417808}"/>
                </a:ext>
              </a:extLst>
            </p:cNvPr>
            <p:cNvSpPr txBox="1">
              <a:spLocks/>
            </p:cNvSpPr>
            <p:nvPr/>
          </p:nvSpPr>
          <p:spPr>
            <a:xfrm>
              <a:off x="11985485" y="12942925"/>
              <a:ext cx="2238382" cy="675543"/>
            </a:xfrm>
            <a:prstGeom prst="rect">
              <a:avLst/>
            </a:prstGeom>
            <a:solidFill>
              <a:srgbClr val="C4E3F5">
                <a:alpha val="75000"/>
              </a:srgbClr>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603251" algn="l" rtl="0">
                <a:lnSpc>
                  <a:spcPct val="115000"/>
                </a:lnSpc>
                <a:spcBef>
                  <a:spcPts val="0"/>
                </a:spcBef>
                <a:spcAft>
                  <a:spcPts val="0"/>
                </a:spcAft>
                <a:buClr>
                  <a:schemeClr val="dk2"/>
                </a:buClr>
                <a:buSzPts val="5900"/>
                <a:buFont typeface="Arial"/>
                <a:buChar char="●"/>
                <a:defRPr sz="5900" b="0" i="0" u="none" strike="noStrike" cap="none">
                  <a:solidFill>
                    <a:schemeClr val="dk2"/>
                  </a:solidFill>
                  <a:latin typeface="Arial"/>
                  <a:ea typeface="Arial"/>
                  <a:cs typeface="Arial"/>
                  <a:sym typeface="Arial"/>
                </a:defRPr>
              </a:lvl1pPr>
              <a:lvl2pPr marL="914400" marR="0" lvl="1"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2pPr>
              <a:lvl3pPr marL="1371600" marR="0" lvl="2"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3pPr>
              <a:lvl4pPr marL="1828800" marR="0" lvl="3"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4pPr>
              <a:lvl5pPr marL="2286000" marR="0" lvl="4"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5pPr>
              <a:lvl6pPr marL="2743200" marR="0" lvl="5"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6pPr>
              <a:lvl7pPr marL="3200400" marR="0" lvl="6"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7pPr>
              <a:lvl8pPr marL="3657600" marR="0" lvl="7"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8pPr>
              <a:lvl9pPr marL="4114800" marR="0" lvl="8" indent="-520699" algn="l" rtl="0">
                <a:lnSpc>
                  <a:spcPct val="115000"/>
                </a:lnSpc>
                <a:spcBef>
                  <a:spcPts val="0"/>
                </a:spcBef>
                <a:spcAft>
                  <a:spcPts val="0"/>
                </a:spcAft>
                <a:buClr>
                  <a:schemeClr val="dk2"/>
                </a:buClr>
                <a:buSzPts val="4600"/>
                <a:buFont typeface="Arial"/>
                <a:buChar char="■"/>
                <a:defRPr sz="4600" b="0" i="0" u="none" strike="noStrike" cap="none">
                  <a:solidFill>
                    <a:schemeClr val="dk2"/>
                  </a:solidFill>
                  <a:latin typeface="Arial"/>
                  <a:ea typeface="Arial"/>
                  <a:cs typeface="Arial"/>
                  <a:sym typeface="Arial"/>
                </a:defRPr>
              </a:lvl9pPr>
            </a:lstStyle>
            <a:p>
              <a:pPr marL="0" indent="0" algn="ctr">
                <a:lnSpc>
                  <a:spcPct val="100000"/>
                </a:lnSpc>
                <a:buClr>
                  <a:schemeClr val="dk1"/>
                </a:buClr>
                <a:buSzPts val="2000"/>
                <a:buFont typeface="Arial"/>
                <a:buNone/>
              </a:pPr>
              <a:r>
                <a:rPr lang="en-US" sz="2000" dirty="0">
                  <a:solidFill>
                    <a:schemeClr val="tx1"/>
                  </a:solidFill>
                  <a:latin typeface="Calibri"/>
                  <a:ea typeface="Calibri"/>
                  <a:cs typeface="Calibri"/>
                  <a:sym typeface="Calibri"/>
                </a:rPr>
                <a:t>Passive leadership</a:t>
              </a:r>
            </a:p>
          </p:txBody>
        </p:sp>
      </p:grpSp>
      <p:grpSp>
        <p:nvGrpSpPr>
          <p:cNvPr id="161" name="Group 160">
            <a:extLst>
              <a:ext uri="{FF2B5EF4-FFF2-40B4-BE49-F238E27FC236}">
                <a16:creationId xmlns:a16="http://schemas.microsoft.com/office/drawing/2014/main" id="{40F5EE78-1AFA-49D2-27D6-BF647709F2FE}"/>
              </a:ext>
            </a:extLst>
          </p:cNvPr>
          <p:cNvGrpSpPr/>
          <p:nvPr/>
        </p:nvGrpSpPr>
        <p:grpSpPr>
          <a:xfrm>
            <a:off x="11977180" y="16794588"/>
            <a:ext cx="10870645" cy="4246736"/>
            <a:chOff x="11888138" y="16794588"/>
            <a:chExt cx="10870645" cy="4246736"/>
          </a:xfrm>
        </p:grpSpPr>
        <p:sp>
          <p:nvSpPr>
            <p:cNvPr id="101" name="Google Shape;86;p1">
              <a:extLst>
                <a:ext uri="{FF2B5EF4-FFF2-40B4-BE49-F238E27FC236}">
                  <a16:creationId xmlns:a16="http://schemas.microsoft.com/office/drawing/2014/main" id="{812FEF9F-13E5-C2E3-BB3E-185C74CA0A10}"/>
                </a:ext>
              </a:extLst>
            </p:cNvPr>
            <p:cNvSpPr/>
            <p:nvPr/>
          </p:nvSpPr>
          <p:spPr>
            <a:xfrm>
              <a:off x="20403216" y="19955062"/>
              <a:ext cx="2340088" cy="1086262"/>
            </a:xfrm>
            <a:prstGeom prst="rect">
              <a:avLst/>
            </a:prstGeom>
            <a:solidFill>
              <a:srgbClr val="E51B24">
                <a:alpha val="55000"/>
              </a:srgbClr>
            </a:solid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2" name="Google Shape;87;p1">
              <a:extLst>
                <a:ext uri="{FF2B5EF4-FFF2-40B4-BE49-F238E27FC236}">
                  <a16:creationId xmlns:a16="http://schemas.microsoft.com/office/drawing/2014/main" id="{15B4C44A-D27D-5DB5-605C-59B432809AC8}"/>
                </a:ext>
              </a:extLst>
            </p:cNvPr>
            <p:cNvSpPr txBox="1"/>
            <p:nvPr/>
          </p:nvSpPr>
          <p:spPr>
            <a:xfrm>
              <a:off x="20392623" y="19988577"/>
              <a:ext cx="2329594" cy="1015663"/>
            </a:xfrm>
            <a:prstGeom prst="rect">
              <a:avLst/>
            </a:prstGeom>
            <a:noFill/>
            <a:ln>
              <a:noFill/>
            </a:ln>
          </p:spPr>
          <p:txBody>
            <a:bodyPr spcFirstLastPara="1" wrap="square" lIns="91425" tIns="45700" rIns="91425" bIns="45700" anchor="t" anchorCtr="0">
              <a:spAutoFit/>
            </a:bodyPr>
            <a:lstStyle/>
            <a:p>
              <a:pPr marL="287338" marR="0" lvl="0" indent="-287338" algn="l" rtl="0">
                <a:spcBef>
                  <a:spcPts val="0"/>
                </a:spcBef>
                <a:spcAft>
                  <a:spcPts val="0"/>
                </a:spcAft>
                <a:buNone/>
              </a:pPr>
              <a:r>
                <a:rPr lang="en-US" sz="2000" b="1" i="0" u="none" strike="noStrike" cap="none" dirty="0">
                  <a:solidFill>
                    <a:schemeClr val="tx1"/>
                  </a:solidFill>
                  <a:latin typeface="Calibri"/>
                  <a:ea typeface="Calibri"/>
                  <a:cs typeface="Calibri"/>
                  <a:sym typeface="Calibri"/>
                </a:rPr>
                <a:t>↑ Transformational    leadership behaviors</a:t>
              </a:r>
              <a:endParaRPr b="1" dirty="0">
                <a:solidFill>
                  <a:schemeClr val="tx1"/>
                </a:solidFill>
                <a:latin typeface="Calibri"/>
                <a:ea typeface="Calibri"/>
                <a:cs typeface="Calibri"/>
                <a:sym typeface="Calibri"/>
              </a:endParaRPr>
            </a:p>
          </p:txBody>
        </p:sp>
        <p:sp>
          <p:nvSpPr>
            <p:cNvPr id="104" name="Google Shape;90;p1">
              <a:extLst>
                <a:ext uri="{FF2B5EF4-FFF2-40B4-BE49-F238E27FC236}">
                  <a16:creationId xmlns:a16="http://schemas.microsoft.com/office/drawing/2014/main" id="{D6B77257-DB49-C4B9-C011-3A5228E72C17}"/>
                </a:ext>
              </a:extLst>
            </p:cNvPr>
            <p:cNvSpPr txBox="1"/>
            <p:nvPr/>
          </p:nvSpPr>
          <p:spPr>
            <a:xfrm>
              <a:off x="20869632" y="16794588"/>
              <a:ext cx="1438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i="0" u="none" strike="noStrike" cap="none">
                  <a:solidFill>
                    <a:schemeClr val="dk1"/>
                  </a:solidFill>
                  <a:latin typeface="Calibri"/>
                  <a:ea typeface="Calibri"/>
                  <a:cs typeface="Calibri"/>
                  <a:sym typeface="Calibri"/>
                </a:rPr>
                <a:t>Outcomes</a:t>
              </a:r>
              <a:endParaRPr sz="2200">
                <a:latin typeface="Calibri"/>
                <a:ea typeface="Calibri"/>
                <a:cs typeface="Calibri"/>
                <a:sym typeface="Calibri"/>
              </a:endParaRPr>
            </a:p>
          </p:txBody>
        </p:sp>
        <p:sp>
          <p:nvSpPr>
            <p:cNvPr id="108" name="Google Shape;94;p1">
              <a:extLst>
                <a:ext uri="{FF2B5EF4-FFF2-40B4-BE49-F238E27FC236}">
                  <a16:creationId xmlns:a16="http://schemas.microsoft.com/office/drawing/2014/main" id="{33978727-5D7F-1FF8-C63E-AE1697FF33F8}"/>
                </a:ext>
              </a:extLst>
            </p:cNvPr>
            <p:cNvSpPr txBox="1"/>
            <p:nvPr/>
          </p:nvSpPr>
          <p:spPr>
            <a:xfrm>
              <a:off x="16065957" y="16794588"/>
              <a:ext cx="3426900"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i="0" u="none" strike="noStrike" cap="none" dirty="0">
                  <a:solidFill>
                    <a:schemeClr val="dk1"/>
                  </a:solidFill>
                  <a:latin typeface="Calibri"/>
                  <a:ea typeface="Calibri"/>
                  <a:cs typeface="Calibri"/>
                  <a:sym typeface="Calibri"/>
                </a:rPr>
                <a:t>Supervisor behaviors</a:t>
              </a:r>
              <a:endParaRPr sz="2000" dirty="0">
                <a:latin typeface="Calibri"/>
                <a:ea typeface="Calibri"/>
                <a:cs typeface="Calibri"/>
                <a:sym typeface="Calibri"/>
              </a:endParaRPr>
            </a:p>
          </p:txBody>
        </p:sp>
        <p:sp>
          <p:nvSpPr>
            <p:cNvPr id="109" name="Google Shape;95;p1">
              <a:extLst>
                <a:ext uri="{FF2B5EF4-FFF2-40B4-BE49-F238E27FC236}">
                  <a16:creationId xmlns:a16="http://schemas.microsoft.com/office/drawing/2014/main" id="{6E1B586E-9CD8-A656-9274-E762352EA634}"/>
                </a:ext>
              </a:extLst>
            </p:cNvPr>
            <p:cNvSpPr/>
            <p:nvPr/>
          </p:nvSpPr>
          <p:spPr>
            <a:xfrm>
              <a:off x="18147851" y="18131099"/>
              <a:ext cx="1865270" cy="2325791"/>
            </a:xfrm>
            <a:prstGeom prst="rect">
              <a:avLst/>
            </a:prstGeom>
            <a:solidFill>
              <a:srgbClr val="0F477B">
                <a:alpha val="85000"/>
              </a:srgbClr>
            </a:solid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lvl="0"/>
              <a:r>
                <a:rPr lang="en-US" sz="2000" dirty="0">
                  <a:solidFill>
                    <a:schemeClr val="lt1"/>
                  </a:solidFill>
                  <a:latin typeface="Calibri"/>
                  <a:ea typeface="Calibri"/>
                  <a:cs typeface="Calibri"/>
                  <a:sym typeface="Calibri"/>
                </a:rPr>
                <a:t>↑</a:t>
              </a:r>
              <a:r>
                <a:rPr lang="en-US" sz="2000" b="0" i="0" u="none" strike="noStrike" cap="none" dirty="0">
                  <a:solidFill>
                    <a:schemeClr val="lt1"/>
                  </a:solidFill>
                  <a:latin typeface="Arial"/>
                  <a:ea typeface="Arial"/>
                  <a:cs typeface="Arial"/>
                  <a:sym typeface="Arial"/>
                </a:rPr>
                <a:t> </a:t>
              </a:r>
              <a:r>
                <a:rPr lang="en-US" sz="2000" i="0" u="none" strike="noStrike" cap="none" dirty="0">
                  <a:solidFill>
                    <a:schemeClr val="lt1"/>
                  </a:solidFill>
                  <a:latin typeface="Calibri"/>
                  <a:ea typeface="Calibri"/>
                  <a:cs typeface="Calibri"/>
                  <a:sym typeface="Calibri"/>
                </a:rPr>
                <a:t>Leadership </a:t>
              </a:r>
              <a:endParaRPr dirty="0">
                <a:latin typeface="Calibri"/>
                <a:ea typeface="Calibri"/>
                <a:cs typeface="Calibri"/>
                <a:sym typeface="Calibri"/>
              </a:endParaRPr>
            </a:p>
            <a:p>
              <a:pPr marL="112713" marR="0" lvl="0" indent="61913" algn="ctr" rtl="0">
                <a:spcBef>
                  <a:spcPts val="0"/>
                </a:spcBef>
                <a:spcAft>
                  <a:spcPts val="0"/>
                </a:spcAft>
                <a:buNone/>
              </a:pPr>
              <a:r>
                <a:rPr lang="en-US" sz="2000" dirty="0">
                  <a:solidFill>
                    <a:schemeClr val="lt1"/>
                  </a:solidFill>
                  <a:latin typeface="Calibri"/>
                  <a:ea typeface="Calibri"/>
                  <a:cs typeface="Calibri"/>
                  <a:sym typeface="Calibri"/>
                </a:rPr>
                <a:t> effectiveness</a:t>
              </a:r>
              <a:endParaRPr dirty="0">
                <a:latin typeface="Calibri"/>
                <a:ea typeface="Calibri"/>
                <a:cs typeface="Calibri"/>
                <a:sym typeface="Calibri"/>
              </a:endParaRPr>
            </a:p>
          </p:txBody>
        </p:sp>
        <p:sp>
          <p:nvSpPr>
            <p:cNvPr id="113" name="Google Shape;99;p1">
              <a:extLst>
                <a:ext uri="{FF2B5EF4-FFF2-40B4-BE49-F238E27FC236}">
                  <a16:creationId xmlns:a16="http://schemas.microsoft.com/office/drawing/2014/main" id="{A8936097-A25C-2B68-F998-9A051E85F3CB}"/>
                </a:ext>
              </a:extLst>
            </p:cNvPr>
            <p:cNvSpPr/>
            <p:nvPr/>
          </p:nvSpPr>
          <p:spPr>
            <a:xfrm>
              <a:off x="15555798" y="18131099"/>
              <a:ext cx="1861498" cy="933833"/>
            </a:xfrm>
            <a:prstGeom prst="rect">
              <a:avLst/>
            </a:prstGeom>
            <a:solidFill>
              <a:srgbClr val="0F477B">
                <a:alpha val="85000"/>
              </a:srgbClr>
            </a:solid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lvl="0"/>
              <a:r>
                <a:rPr lang="en-US" sz="2000" dirty="0">
                  <a:solidFill>
                    <a:schemeClr val="lt1"/>
                  </a:solidFill>
                  <a:latin typeface="Calibri"/>
                  <a:ea typeface="Calibri"/>
                  <a:cs typeface="Calibri"/>
                  <a:sym typeface="Calibri"/>
                </a:rPr>
                <a:t>↑</a:t>
              </a:r>
              <a:r>
                <a:rPr lang="en-US" sz="2000" dirty="0">
                  <a:solidFill>
                    <a:schemeClr val="lt1"/>
                  </a:solidFill>
                  <a:latin typeface="Arial"/>
                  <a:ea typeface="Arial"/>
                  <a:cs typeface="Arial"/>
                  <a:sym typeface="Arial"/>
                </a:rPr>
                <a:t> </a:t>
              </a:r>
              <a:r>
                <a:rPr lang="en-US" sz="2000" dirty="0">
                  <a:solidFill>
                    <a:schemeClr val="lt1"/>
                  </a:solidFill>
                  <a:latin typeface="Calibri"/>
                  <a:ea typeface="Calibri"/>
                  <a:cs typeface="Calibri"/>
                  <a:sym typeface="Calibri"/>
                </a:rPr>
                <a:t>Authentic </a:t>
              </a:r>
              <a:endParaRPr dirty="0">
                <a:latin typeface="Calibri"/>
                <a:ea typeface="Calibri"/>
                <a:cs typeface="Calibri"/>
                <a:sym typeface="Calibri"/>
              </a:endParaRPr>
            </a:p>
            <a:p>
              <a:pPr marL="0" marR="0" lvl="0" indent="0" algn="l" rtl="0">
                <a:spcBef>
                  <a:spcPts val="0"/>
                </a:spcBef>
                <a:spcAft>
                  <a:spcPts val="0"/>
                </a:spcAft>
                <a:buNone/>
              </a:pPr>
              <a:r>
                <a:rPr lang="en-US" sz="2000" dirty="0">
                  <a:solidFill>
                    <a:schemeClr val="lt1"/>
                  </a:solidFill>
                  <a:latin typeface="Calibri"/>
                  <a:ea typeface="Calibri"/>
                  <a:cs typeface="Calibri"/>
                  <a:sym typeface="Calibri"/>
                </a:rPr>
                <a:t>     leadership </a:t>
              </a:r>
              <a:br>
                <a:rPr lang="en-US" sz="2000" dirty="0">
                  <a:solidFill>
                    <a:schemeClr val="lt1"/>
                  </a:solidFill>
                  <a:latin typeface="Calibri"/>
                  <a:ea typeface="Calibri"/>
                  <a:cs typeface="Calibri"/>
                  <a:sym typeface="Calibri"/>
                </a:rPr>
              </a:br>
              <a:r>
                <a:rPr lang="en-US" sz="2000" dirty="0">
                  <a:solidFill>
                    <a:schemeClr val="lt1"/>
                  </a:solidFill>
                  <a:latin typeface="Calibri"/>
                  <a:ea typeface="Calibri"/>
                  <a:cs typeface="Calibri"/>
                  <a:sym typeface="Calibri"/>
                </a:rPr>
                <a:t>     behaviors</a:t>
              </a:r>
              <a:endParaRPr dirty="0">
                <a:latin typeface="Calibri"/>
                <a:ea typeface="Calibri"/>
                <a:cs typeface="Calibri"/>
                <a:sym typeface="Calibri"/>
              </a:endParaRPr>
            </a:p>
          </p:txBody>
        </p:sp>
        <p:sp>
          <p:nvSpPr>
            <p:cNvPr id="114" name="Google Shape;100;p1">
              <a:extLst>
                <a:ext uri="{FF2B5EF4-FFF2-40B4-BE49-F238E27FC236}">
                  <a16:creationId xmlns:a16="http://schemas.microsoft.com/office/drawing/2014/main" id="{C62D336B-5A13-F34E-4080-8110D346EB60}"/>
                </a:ext>
              </a:extLst>
            </p:cNvPr>
            <p:cNvSpPr/>
            <p:nvPr/>
          </p:nvSpPr>
          <p:spPr>
            <a:xfrm>
              <a:off x="15543836" y="19190971"/>
              <a:ext cx="1873460" cy="1265919"/>
            </a:xfrm>
            <a:prstGeom prst="rect">
              <a:avLst/>
            </a:prstGeom>
            <a:solidFill>
              <a:srgbClr val="0F477B">
                <a:alpha val="85000"/>
              </a:srgbClr>
            </a:solid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174625" marR="0" lvl="0" indent="-174625" algn="l" rtl="0">
                <a:spcBef>
                  <a:spcPts val="0"/>
                </a:spcBef>
                <a:spcAft>
                  <a:spcPts val="0"/>
                </a:spcAft>
                <a:buNone/>
              </a:pPr>
              <a:r>
                <a:rPr lang="en-US" sz="2000" dirty="0">
                  <a:solidFill>
                    <a:schemeClr val="lt1"/>
                  </a:solidFill>
                  <a:latin typeface="Calibri"/>
                  <a:ea typeface="Calibri"/>
                  <a:cs typeface="Calibri"/>
                  <a:sym typeface="Calibri"/>
                </a:rPr>
                <a:t>↑ Contingent </a:t>
              </a:r>
              <a:endParaRPr sz="2000" dirty="0">
                <a:latin typeface="Calibri"/>
                <a:ea typeface="Calibri"/>
                <a:cs typeface="Calibri"/>
                <a:sym typeface="Calibri"/>
              </a:endParaRPr>
            </a:p>
            <a:p>
              <a:pPr marL="174625" marR="0" lvl="0" indent="-174625" algn="l" rtl="0">
                <a:spcBef>
                  <a:spcPts val="0"/>
                </a:spcBef>
                <a:spcAft>
                  <a:spcPts val="0"/>
                </a:spcAft>
                <a:buNone/>
              </a:pPr>
              <a:r>
                <a:rPr lang="en-US" sz="2000" dirty="0">
                  <a:solidFill>
                    <a:schemeClr val="lt1"/>
                  </a:solidFill>
                  <a:latin typeface="Calibri"/>
                  <a:ea typeface="Calibri"/>
                  <a:cs typeface="Calibri"/>
                  <a:sym typeface="Calibri"/>
                </a:rPr>
                <a:t>     reward </a:t>
              </a:r>
              <a:endParaRPr sz="2000" dirty="0">
                <a:latin typeface="Calibri"/>
                <a:ea typeface="Calibri"/>
                <a:cs typeface="Calibri"/>
                <a:sym typeface="Calibri"/>
              </a:endParaRPr>
            </a:p>
            <a:p>
              <a:pPr marL="174625" marR="0" lvl="0" indent="-174625" algn="l" rtl="0">
                <a:spcBef>
                  <a:spcPts val="0"/>
                </a:spcBef>
                <a:spcAft>
                  <a:spcPts val="0"/>
                </a:spcAft>
                <a:buNone/>
              </a:pPr>
              <a:r>
                <a:rPr lang="en-US" sz="2000" dirty="0">
                  <a:solidFill>
                    <a:schemeClr val="lt1"/>
                  </a:solidFill>
                  <a:latin typeface="Calibri"/>
                  <a:ea typeface="Calibri"/>
                  <a:cs typeface="Calibri"/>
                  <a:sym typeface="Calibri"/>
                </a:rPr>
                <a:t>     leadership </a:t>
              </a:r>
              <a:endParaRPr sz="2000" dirty="0">
                <a:latin typeface="Calibri"/>
                <a:ea typeface="Calibri"/>
                <a:cs typeface="Calibri"/>
                <a:sym typeface="Calibri"/>
              </a:endParaRPr>
            </a:p>
            <a:p>
              <a:pPr marL="174625" marR="0" lvl="0" indent="0" algn="l" rtl="0">
                <a:spcBef>
                  <a:spcPts val="0"/>
                </a:spcBef>
                <a:spcAft>
                  <a:spcPts val="0"/>
                </a:spcAft>
                <a:buNone/>
              </a:pPr>
              <a:r>
                <a:rPr lang="en-US" sz="2000" dirty="0">
                  <a:solidFill>
                    <a:schemeClr val="lt1"/>
                  </a:solidFill>
                  <a:latin typeface="Calibri"/>
                  <a:ea typeface="Calibri"/>
                  <a:cs typeface="Calibri"/>
                  <a:sym typeface="Calibri"/>
                </a:rPr>
                <a:t>  behaviors</a:t>
              </a:r>
              <a:endParaRPr sz="2000" dirty="0">
                <a:solidFill>
                  <a:schemeClr val="lt1"/>
                </a:solidFill>
                <a:latin typeface="Calibri"/>
                <a:ea typeface="Calibri"/>
                <a:cs typeface="Calibri"/>
                <a:sym typeface="Calibri"/>
              </a:endParaRPr>
            </a:p>
          </p:txBody>
        </p:sp>
        <p:cxnSp>
          <p:nvCxnSpPr>
            <p:cNvPr id="115" name="Google Shape;101;p1">
              <a:extLst>
                <a:ext uri="{FF2B5EF4-FFF2-40B4-BE49-F238E27FC236}">
                  <a16:creationId xmlns:a16="http://schemas.microsoft.com/office/drawing/2014/main" id="{28C5F718-918C-A3DC-6937-6D56DCF8C2BA}"/>
                </a:ext>
              </a:extLst>
            </p:cNvPr>
            <p:cNvCxnSpPr>
              <a:cxnSpLocks/>
              <a:stCxn id="100" idx="3"/>
              <a:endCxn id="113" idx="1"/>
            </p:cNvCxnSpPr>
            <p:nvPr/>
          </p:nvCxnSpPr>
          <p:spPr>
            <a:xfrm flipV="1">
              <a:off x="14852546" y="18598016"/>
              <a:ext cx="703252" cy="562177"/>
            </a:xfrm>
            <a:prstGeom prst="straightConnector1">
              <a:avLst/>
            </a:prstGeom>
            <a:noFill/>
            <a:ln w="34925" cap="flat" cmpd="sng">
              <a:solidFill>
                <a:schemeClr val="tx1"/>
              </a:solidFill>
              <a:prstDash val="solid"/>
              <a:miter lim="8000"/>
              <a:headEnd type="none" w="sm" len="sm"/>
              <a:tailEnd type="triangle" w="lg" len="lg"/>
            </a:ln>
          </p:spPr>
        </p:cxnSp>
        <p:cxnSp>
          <p:nvCxnSpPr>
            <p:cNvPr id="116" name="Google Shape;102;p1">
              <a:extLst>
                <a:ext uri="{FF2B5EF4-FFF2-40B4-BE49-F238E27FC236}">
                  <a16:creationId xmlns:a16="http://schemas.microsoft.com/office/drawing/2014/main" id="{23E721A6-6395-6304-9F32-BBC82987E77C}"/>
                </a:ext>
              </a:extLst>
            </p:cNvPr>
            <p:cNvCxnSpPr>
              <a:cxnSpLocks/>
              <a:stCxn id="100" idx="3"/>
              <a:endCxn id="114" idx="1"/>
            </p:cNvCxnSpPr>
            <p:nvPr/>
          </p:nvCxnSpPr>
          <p:spPr>
            <a:xfrm>
              <a:off x="14852546" y="19160193"/>
              <a:ext cx="691290" cy="663738"/>
            </a:xfrm>
            <a:prstGeom prst="straightConnector1">
              <a:avLst/>
            </a:prstGeom>
            <a:noFill/>
            <a:ln w="34925" cap="flat" cmpd="sng">
              <a:solidFill>
                <a:schemeClr val="tx1"/>
              </a:solidFill>
              <a:prstDash val="solid"/>
              <a:miter lim="8000"/>
              <a:headEnd type="none" w="sm" len="sm"/>
              <a:tailEnd type="triangle" w="lg" len="lg"/>
            </a:ln>
          </p:spPr>
        </p:cxnSp>
        <p:sp>
          <p:nvSpPr>
            <p:cNvPr id="117" name="Google Shape;103;p1">
              <a:extLst>
                <a:ext uri="{FF2B5EF4-FFF2-40B4-BE49-F238E27FC236}">
                  <a16:creationId xmlns:a16="http://schemas.microsoft.com/office/drawing/2014/main" id="{E1912B6A-2D79-3F83-2039-9AE9B524BEC7}"/>
                </a:ext>
              </a:extLst>
            </p:cNvPr>
            <p:cNvSpPr/>
            <p:nvPr/>
          </p:nvSpPr>
          <p:spPr>
            <a:xfrm>
              <a:off x="20429189" y="17301319"/>
              <a:ext cx="2329594" cy="1086260"/>
            </a:xfrm>
            <a:prstGeom prst="rect">
              <a:avLst/>
            </a:prstGeom>
            <a:solidFill>
              <a:srgbClr val="E51B24">
                <a:alpha val="55000"/>
              </a:srgbClr>
            </a:solid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lvl="0"/>
              <a:r>
                <a:rPr lang="en-US" sz="2000" b="1" dirty="0">
                  <a:solidFill>
                    <a:schemeClr val="tx1"/>
                  </a:solidFill>
                  <a:latin typeface="Calibri"/>
                  <a:ea typeface="Calibri"/>
                  <a:cs typeface="Calibri"/>
                  <a:sym typeface="Calibri"/>
                </a:rPr>
                <a:t>↓</a:t>
              </a:r>
              <a:r>
                <a:rPr lang="en-US" sz="2000" b="1" dirty="0">
                  <a:solidFill>
                    <a:schemeClr val="tx1"/>
                  </a:solidFill>
                  <a:latin typeface="Arial"/>
                  <a:ea typeface="Arial"/>
                  <a:cs typeface="Arial"/>
                  <a:sym typeface="Arial"/>
                </a:rPr>
                <a:t> </a:t>
              </a:r>
              <a:r>
                <a:rPr lang="en-US" sz="2000" b="1" dirty="0">
                  <a:solidFill>
                    <a:schemeClr val="tx1"/>
                  </a:solidFill>
                  <a:latin typeface="Calibri"/>
                  <a:ea typeface="Calibri"/>
                  <a:cs typeface="Calibri"/>
                  <a:sym typeface="Calibri"/>
                </a:rPr>
                <a:t>Passive </a:t>
              </a:r>
              <a:endParaRPr b="1" dirty="0">
                <a:solidFill>
                  <a:schemeClr val="tx1"/>
                </a:solidFill>
                <a:latin typeface="Calibri"/>
                <a:ea typeface="Calibri"/>
                <a:cs typeface="Calibri"/>
                <a:sym typeface="Calibri"/>
              </a:endParaRPr>
            </a:p>
            <a:p>
              <a:pPr marL="0" marR="0" lvl="0" indent="0" algn="l" rtl="0">
                <a:spcBef>
                  <a:spcPts val="0"/>
                </a:spcBef>
                <a:spcAft>
                  <a:spcPts val="0"/>
                </a:spcAft>
                <a:buNone/>
              </a:pPr>
              <a:r>
                <a:rPr lang="en-US" sz="2000" b="1" dirty="0">
                  <a:solidFill>
                    <a:schemeClr val="tx1"/>
                  </a:solidFill>
                  <a:latin typeface="Calibri"/>
                  <a:ea typeface="Calibri"/>
                  <a:cs typeface="Calibri"/>
                  <a:sym typeface="Calibri"/>
                </a:rPr>
                <a:t>      leadership</a:t>
              </a:r>
              <a:endParaRPr b="1" dirty="0">
                <a:solidFill>
                  <a:schemeClr val="tx1"/>
                </a:solidFill>
                <a:latin typeface="Calibri"/>
                <a:ea typeface="Calibri"/>
                <a:cs typeface="Calibri"/>
                <a:sym typeface="Calibri"/>
              </a:endParaRPr>
            </a:p>
          </p:txBody>
        </p:sp>
        <p:cxnSp>
          <p:nvCxnSpPr>
            <p:cNvPr id="118" name="Google Shape;104;p1">
              <a:extLst>
                <a:ext uri="{FF2B5EF4-FFF2-40B4-BE49-F238E27FC236}">
                  <a16:creationId xmlns:a16="http://schemas.microsoft.com/office/drawing/2014/main" id="{15C6C965-757A-5435-0A82-3029D4E24B33}"/>
                </a:ext>
              </a:extLst>
            </p:cNvPr>
            <p:cNvCxnSpPr>
              <a:cxnSpLocks/>
              <a:stCxn id="113" idx="3"/>
              <a:endCxn id="109" idx="1"/>
            </p:cNvCxnSpPr>
            <p:nvPr/>
          </p:nvCxnSpPr>
          <p:spPr>
            <a:xfrm>
              <a:off x="17417296" y="18598016"/>
              <a:ext cx="730555" cy="695979"/>
            </a:xfrm>
            <a:prstGeom prst="straightConnector1">
              <a:avLst/>
            </a:prstGeom>
            <a:noFill/>
            <a:ln w="34925" cap="flat" cmpd="sng">
              <a:solidFill>
                <a:schemeClr val="tx1"/>
              </a:solidFill>
              <a:prstDash val="solid"/>
              <a:miter lim="8000"/>
              <a:headEnd type="none" w="sm" len="sm"/>
              <a:tailEnd type="triangle" w="lg" len="lg"/>
            </a:ln>
          </p:spPr>
        </p:cxnSp>
        <p:cxnSp>
          <p:nvCxnSpPr>
            <p:cNvPr id="119" name="Google Shape;105;p1">
              <a:extLst>
                <a:ext uri="{FF2B5EF4-FFF2-40B4-BE49-F238E27FC236}">
                  <a16:creationId xmlns:a16="http://schemas.microsoft.com/office/drawing/2014/main" id="{BCF425FB-0F38-8087-AC2B-1E28D701E43A}"/>
                </a:ext>
              </a:extLst>
            </p:cNvPr>
            <p:cNvCxnSpPr>
              <a:cxnSpLocks/>
              <a:stCxn id="114" idx="3"/>
              <a:endCxn id="109" idx="1"/>
            </p:cNvCxnSpPr>
            <p:nvPr/>
          </p:nvCxnSpPr>
          <p:spPr>
            <a:xfrm flipV="1">
              <a:off x="17417296" y="19293995"/>
              <a:ext cx="730555" cy="529936"/>
            </a:xfrm>
            <a:prstGeom prst="straightConnector1">
              <a:avLst/>
            </a:prstGeom>
            <a:noFill/>
            <a:ln w="34925" cap="flat" cmpd="sng">
              <a:solidFill>
                <a:schemeClr val="tx1"/>
              </a:solidFill>
              <a:prstDash val="solid"/>
              <a:miter lim="8000"/>
              <a:headEnd type="none" w="sm" len="sm"/>
              <a:tailEnd type="triangle" w="lg" len="lg"/>
            </a:ln>
          </p:spPr>
        </p:cxnSp>
        <p:cxnSp>
          <p:nvCxnSpPr>
            <p:cNvPr id="120" name="Google Shape;106;p1">
              <a:extLst>
                <a:ext uri="{FF2B5EF4-FFF2-40B4-BE49-F238E27FC236}">
                  <a16:creationId xmlns:a16="http://schemas.microsoft.com/office/drawing/2014/main" id="{FE982A84-B571-D17B-46CB-8A4286317D3C}"/>
                </a:ext>
              </a:extLst>
            </p:cNvPr>
            <p:cNvCxnSpPr>
              <a:cxnSpLocks/>
            </p:cNvCxnSpPr>
            <p:nvPr/>
          </p:nvCxnSpPr>
          <p:spPr>
            <a:xfrm>
              <a:off x="14852546" y="17728320"/>
              <a:ext cx="5576643" cy="0"/>
            </a:xfrm>
            <a:prstGeom prst="straightConnector1">
              <a:avLst/>
            </a:prstGeom>
            <a:noFill/>
            <a:ln w="34925" cap="flat" cmpd="sng">
              <a:solidFill>
                <a:schemeClr val="tx1"/>
              </a:solidFill>
              <a:prstDash val="solid"/>
              <a:miter lim="8000"/>
              <a:headEnd type="none" w="sm" len="sm"/>
              <a:tailEnd type="triangle" w="lg" len="lg"/>
            </a:ln>
          </p:spPr>
        </p:cxnSp>
        <p:cxnSp>
          <p:nvCxnSpPr>
            <p:cNvPr id="121" name="Google Shape;107;p1">
              <a:extLst>
                <a:ext uri="{FF2B5EF4-FFF2-40B4-BE49-F238E27FC236}">
                  <a16:creationId xmlns:a16="http://schemas.microsoft.com/office/drawing/2014/main" id="{73EB43FF-F5BF-4DF4-85BA-4260B0FCB539}"/>
                </a:ext>
              </a:extLst>
            </p:cNvPr>
            <p:cNvCxnSpPr>
              <a:cxnSpLocks/>
            </p:cNvCxnSpPr>
            <p:nvPr/>
          </p:nvCxnSpPr>
          <p:spPr>
            <a:xfrm>
              <a:off x="14856807" y="20646360"/>
              <a:ext cx="5572382" cy="39593"/>
            </a:xfrm>
            <a:prstGeom prst="straightConnector1">
              <a:avLst/>
            </a:prstGeom>
            <a:noFill/>
            <a:ln w="34925" cap="flat" cmpd="sng">
              <a:solidFill>
                <a:schemeClr val="tx1"/>
              </a:solidFill>
              <a:prstDash val="solid"/>
              <a:miter lim="8000"/>
              <a:headEnd type="none" w="sm" len="sm"/>
              <a:tailEnd type="triangle" w="lg" len="lg"/>
            </a:ln>
          </p:spPr>
        </p:cxnSp>
        <p:cxnSp>
          <p:nvCxnSpPr>
            <p:cNvPr id="122" name="Google Shape;108;p1">
              <a:extLst>
                <a:ext uri="{FF2B5EF4-FFF2-40B4-BE49-F238E27FC236}">
                  <a16:creationId xmlns:a16="http://schemas.microsoft.com/office/drawing/2014/main" id="{BD2625B4-1C4E-82C4-8539-C49C4DDAB2FF}"/>
                </a:ext>
              </a:extLst>
            </p:cNvPr>
            <p:cNvCxnSpPr>
              <a:cxnSpLocks/>
              <a:stCxn id="109" idx="3"/>
            </p:cNvCxnSpPr>
            <p:nvPr/>
          </p:nvCxnSpPr>
          <p:spPr>
            <a:xfrm>
              <a:off x="20013121" y="19293995"/>
              <a:ext cx="390095" cy="694582"/>
            </a:xfrm>
            <a:prstGeom prst="straightConnector1">
              <a:avLst/>
            </a:prstGeom>
            <a:noFill/>
            <a:ln w="34925" cap="flat" cmpd="sng">
              <a:solidFill>
                <a:schemeClr val="tx1"/>
              </a:solidFill>
              <a:prstDash val="solid"/>
              <a:miter lim="8000"/>
              <a:headEnd type="none" w="sm" len="sm"/>
              <a:tailEnd type="triangle" w="lg" len="lg"/>
            </a:ln>
          </p:spPr>
        </p:cxnSp>
        <p:sp>
          <p:nvSpPr>
            <p:cNvPr id="100" name="Google Shape;85;p1">
              <a:extLst>
                <a:ext uri="{FF2B5EF4-FFF2-40B4-BE49-F238E27FC236}">
                  <a16:creationId xmlns:a16="http://schemas.microsoft.com/office/drawing/2014/main" id="{59783088-6BAE-3B8A-161D-B51206790BAD}"/>
                </a:ext>
              </a:extLst>
            </p:cNvPr>
            <p:cNvSpPr/>
            <p:nvPr/>
          </p:nvSpPr>
          <p:spPr>
            <a:xfrm>
              <a:off x="12029482" y="17301319"/>
              <a:ext cx="2823064" cy="3717747"/>
            </a:xfrm>
            <a:prstGeom prst="rect">
              <a:avLst/>
            </a:prstGeom>
            <a:solidFill>
              <a:srgbClr val="C4E3F5">
                <a:alpha val="75000"/>
              </a:srgbClr>
            </a:solid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103" name="Google Shape;88;p1">
              <a:extLst>
                <a:ext uri="{FF2B5EF4-FFF2-40B4-BE49-F238E27FC236}">
                  <a16:creationId xmlns:a16="http://schemas.microsoft.com/office/drawing/2014/main" id="{C6A2EFBC-E9E9-97F2-ECE4-CA20F0CDDDDF}"/>
                </a:ext>
              </a:extLst>
            </p:cNvPr>
            <p:cNvCxnSpPr>
              <a:cxnSpLocks/>
            </p:cNvCxnSpPr>
            <p:nvPr/>
          </p:nvCxnSpPr>
          <p:spPr>
            <a:xfrm>
              <a:off x="14324746" y="20828839"/>
              <a:ext cx="0" cy="0"/>
            </a:xfrm>
            <a:prstGeom prst="straightConnector1">
              <a:avLst/>
            </a:prstGeom>
            <a:noFill/>
            <a:ln w="9525" cap="flat" cmpd="sng">
              <a:solidFill>
                <a:schemeClr val="dk1"/>
              </a:solidFill>
              <a:prstDash val="solid"/>
              <a:round/>
              <a:headEnd type="none" w="med" len="med"/>
              <a:tailEnd type="none" w="med" len="med"/>
            </a:ln>
          </p:spPr>
        </p:cxnSp>
        <p:sp>
          <p:nvSpPr>
            <p:cNvPr id="105" name="Google Shape;91;p1">
              <a:extLst>
                <a:ext uri="{FF2B5EF4-FFF2-40B4-BE49-F238E27FC236}">
                  <a16:creationId xmlns:a16="http://schemas.microsoft.com/office/drawing/2014/main" id="{FC766CE4-C6B7-021E-BFA3-527BE4F5015D}"/>
                </a:ext>
              </a:extLst>
            </p:cNvPr>
            <p:cNvSpPr txBox="1"/>
            <p:nvPr/>
          </p:nvSpPr>
          <p:spPr>
            <a:xfrm>
              <a:off x="12171835" y="17511143"/>
              <a:ext cx="2533041" cy="400069"/>
            </a:xfrm>
            <a:prstGeom prst="rect">
              <a:avLst/>
            </a:prstGeom>
            <a:solidFill>
              <a:schemeClr val="bg1"/>
            </a:solidFill>
            <a:ln w="31750" cap="flat" cmpd="sng">
              <a:solidFill>
                <a:schemeClr val="bg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i="0" u="none" strike="noStrike" cap="none" dirty="0">
                  <a:solidFill>
                    <a:schemeClr val="tx1"/>
                  </a:solidFill>
                  <a:latin typeface="Calibri"/>
                  <a:ea typeface="Calibri"/>
                  <a:cs typeface="Calibri"/>
                  <a:sym typeface="Calibri"/>
                </a:rPr>
                <a:t>2-day MBLT workshop</a:t>
              </a:r>
              <a:endParaRPr dirty="0">
                <a:solidFill>
                  <a:schemeClr val="tx1"/>
                </a:solidFill>
                <a:latin typeface="Calibri"/>
                <a:ea typeface="Calibri"/>
                <a:cs typeface="Calibri"/>
                <a:sym typeface="Calibri"/>
              </a:endParaRPr>
            </a:p>
          </p:txBody>
        </p:sp>
        <p:sp>
          <p:nvSpPr>
            <p:cNvPr id="106" name="Google Shape;92;p1">
              <a:extLst>
                <a:ext uri="{FF2B5EF4-FFF2-40B4-BE49-F238E27FC236}">
                  <a16:creationId xmlns:a16="http://schemas.microsoft.com/office/drawing/2014/main" id="{EDF9D967-6F87-02D1-2FAB-E946C580EABD}"/>
                </a:ext>
              </a:extLst>
            </p:cNvPr>
            <p:cNvSpPr txBox="1"/>
            <p:nvPr/>
          </p:nvSpPr>
          <p:spPr>
            <a:xfrm>
              <a:off x="12203023" y="18557111"/>
              <a:ext cx="2516236" cy="707886"/>
            </a:xfrm>
            <a:prstGeom prst="rect">
              <a:avLst/>
            </a:prstGeom>
            <a:solidFill>
              <a:schemeClr val="bg1"/>
            </a:solidFill>
            <a:ln w="31750" cap="flat" cmpd="sng">
              <a:solidFill>
                <a:schemeClr val="bg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i="0" u="none" strike="noStrike" cap="none" dirty="0">
                  <a:solidFill>
                    <a:schemeClr val="tx1"/>
                  </a:solidFill>
                  <a:latin typeface="Calibri"/>
                  <a:ea typeface="Calibri"/>
                  <a:cs typeface="Calibri"/>
                  <a:sym typeface="Calibri"/>
                </a:rPr>
                <a:t>Three individual coaching sessions</a:t>
              </a:r>
              <a:endParaRPr sz="2000" dirty="0">
                <a:solidFill>
                  <a:schemeClr val="tx1"/>
                </a:solidFill>
                <a:latin typeface="Calibri"/>
                <a:ea typeface="Calibri"/>
                <a:cs typeface="Calibri"/>
                <a:sym typeface="Calibri"/>
              </a:endParaRPr>
            </a:p>
          </p:txBody>
        </p:sp>
        <p:sp>
          <p:nvSpPr>
            <p:cNvPr id="107" name="Google Shape;93;p1">
              <a:extLst>
                <a:ext uri="{FF2B5EF4-FFF2-40B4-BE49-F238E27FC236}">
                  <a16:creationId xmlns:a16="http://schemas.microsoft.com/office/drawing/2014/main" id="{72AA8A61-CC10-CA39-7388-52EC798ABD10}"/>
                </a:ext>
              </a:extLst>
            </p:cNvPr>
            <p:cNvSpPr txBox="1"/>
            <p:nvPr/>
          </p:nvSpPr>
          <p:spPr>
            <a:xfrm>
              <a:off x="11888138" y="16794588"/>
              <a:ext cx="3125446"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i="0" u="none" strike="noStrike" cap="none" dirty="0">
                  <a:solidFill>
                    <a:schemeClr val="dk1"/>
                  </a:solidFill>
                  <a:latin typeface="Calibri"/>
                  <a:ea typeface="Calibri"/>
                  <a:cs typeface="Calibri"/>
                  <a:sym typeface="Calibri"/>
                </a:rPr>
                <a:t>MBLT program components</a:t>
              </a:r>
              <a:endParaRPr sz="2000" dirty="0">
                <a:latin typeface="Calibri"/>
                <a:ea typeface="Calibri"/>
                <a:cs typeface="Calibri"/>
                <a:sym typeface="Calibri"/>
              </a:endParaRPr>
            </a:p>
          </p:txBody>
        </p:sp>
        <p:cxnSp>
          <p:nvCxnSpPr>
            <p:cNvPr id="112" name="Google Shape;98;p1">
              <a:extLst>
                <a:ext uri="{FF2B5EF4-FFF2-40B4-BE49-F238E27FC236}">
                  <a16:creationId xmlns:a16="http://schemas.microsoft.com/office/drawing/2014/main" id="{D0B1CB70-C4A5-AFC3-D185-6D8A2743D574}"/>
                </a:ext>
              </a:extLst>
            </p:cNvPr>
            <p:cNvCxnSpPr>
              <a:cxnSpLocks/>
              <a:endCxn id="106" idx="0"/>
            </p:cNvCxnSpPr>
            <p:nvPr/>
          </p:nvCxnSpPr>
          <p:spPr>
            <a:xfrm>
              <a:off x="13458143" y="17911212"/>
              <a:ext cx="2998" cy="645899"/>
            </a:xfrm>
            <a:prstGeom prst="straightConnector1">
              <a:avLst/>
            </a:prstGeom>
            <a:noFill/>
            <a:ln w="41275" cap="flat" cmpd="sng">
              <a:solidFill>
                <a:srgbClr val="0F477B"/>
              </a:solidFill>
              <a:prstDash val="solid"/>
              <a:miter lim="8000"/>
              <a:headEnd type="none" w="sm" len="sm"/>
              <a:tailEnd type="triangle" w="lg" len="lg"/>
            </a:ln>
          </p:spPr>
        </p:cxnSp>
        <p:cxnSp>
          <p:nvCxnSpPr>
            <p:cNvPr id="147" name="Google Shape;98;p1">
              <a:extLst>
                <a:ext uri="{FF2B5EF4-FFF2-40B4-BE49-F238E27FC236}">
                  <a16:creationId xmlns:a16="http://schemas.microsoft.com/office/drawing/2014/main" id="{9A9F77A8-2915-2AA3-0CED-1F79051CAA97}"/>
                </a:ext>
              </a:extLst>
            </p:cNvPr>
            <p:cNvCxnSpPr>
              <a:cxnSpLocks/>
              <a:stCxn id="106" idx="2"/>
            </p:cNvCxnSpPr>
            <p:nvPr/>
          </p:nvCxnSpPr>
          <p:spPr>
            <a:xfrm>
              <a:off x="13461141" y="19264997"/>
              <a:ext cx="0" cy="551288"/>
            </a:xfrm>
            <a:prstGeom prst="straightConnector1">
              <a:avLst/>
            </a:prstGeom>
            <a:noFill/>
            <a:ln w="41275" cap="flat" cmpd="sng">
              <a:solidFill>
                <a:srgbClr val="0F477B"/>
              </a:solidFill>
              <a:prstDash val="solid"/>
              <a:miter lim="8000"/>
              <a:headEnd type="none" w="sm" len="sm"/>
              <a:tailEnd type="triangle" w="lg" len="lg"/>
            </a:ln>
          </p:spPr>
        </p:cxnSp>
        <p:sp>
          <p:nvSpPr>
            <p:cNvPr id="111" name="Google Shape;97;p1">
              <a:extLst>
                <a:ext uri="{FF2B5EF4-FFF2-40B4-BE49-F238E27FC236}">
                  <a16:creationId xmlns:a16="http://schemas.microsoft.com/office/drawing/2014/main" id="{9E877C49-F9AD-4379-F73D-F834AD6E31F7}"/>
                </a:ext>
              </a:extLst>
            </p:cNvPr>
            <p:cNvSpPr txBox="1"/>
            <p:nvPr/>
          </p:nvSpPr>
          <p:spPr>
            <a:xfrm>
              <a:off x="12192936" y="19806263"/>
              <a:ext cx="2516236" cy="1015663"/>
            </a:xfrm>
            <a:prstGeom prst="rect">
              <a:avLst/>
            </a:prstGeom>
            <a:solidFill>
              <a:schemeClr val="bg1"/>
            </a:solidFill>
            <a:ln w="31750" cap="flat" cmpd="sng">
              <a:solidFill>
                <a:schemeClr val="bg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dirty="0">
                  <a:solidFill>
                    <a:schemeClr val="tx1"/>
                  </a:solidFill>
                  <a:latin typeface="Calibri"/>
                  <a:ea typeface="Calibri"/>
                  <a:cs typeface="Calibri"/>
                  <a:sym typeface="Calibri"/>
                </a:rPr>
                <a:t>Daily practice </a:t>
              </a:r>
              <a:endParaRPr dirty="0">
                <a:solidFill>
                  <a:schemeClr val="tx1"/>
                </a:solidFill>
                <a:latin typeface="Calibri"/>
                <a:ea typeface="Calibri"/>
                <a:cs typeface="Calibri"/>
                <a:sym typeface="Calibri"/>
              </a:endParaRPr>
            </a:p>
            <a:p>
              <a:pPr marL="0" marR="0" lvl="0" indent="0" algn="ctr" rtl="0">
                <a:spcBef>
                  <a:spcPts val="0"/>
                </a:spcBef>
                <a:spcAft>
                  <a:spcPts val="0"/>
                </a:spcAft>
                <a:buNone/>
              </a:pPr>
              <a:r>
                <a:rPr lang="en-US" sz="2000" dirty="0">
                  <a:solidFill>
                    <a:schemeClr val="tx1"/>
                  </a:solidFill>
                  <a:latin typeface="Calibri"/>
                  <a:ea typeface="Calibri"/>
                  <a:cs typeface="Calibri"/>
                  <a:sym typeface="Calibri"/>
                </a:rPr>
                <a:t>using mindfulness techniques</a:t>
              </a:r>
              <a:endParaRPr sz="2000" dirty="0">
                <a:solidFill>
                  <a:schemeClr val="tx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967</Words>
  <Application>Microsoft Macintosh PowerPoint</Application>
  <PresentationFormat>Custom</PresentationFormat>
  <Paragraphs>156</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Olivia Ashley</dc:creator>
  <cp:lastModifiedBy>Nanjoo Hong</cp:lastModifiedBy>
  <cp:revision>6</cp:revision>
  <dcterms:modified xsi:type="dcterms:W3CDTF">2026-07-16T18:03:42Z</dcterms:modified>
</cp:coreProperties>
</file>