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7"/>
  </p:notesMasterIdLst>
  <p:handoutMasterIdLst>
    <p:handoutMasterId r:id="rId8"/>
  </p:handoutMasterIdLst>
  <p:sldIdLst>
    <p:sldId id="258" r:id="rId6"/>
  </p:sldIdLst>
  <p:sldSz cx="43891200" cy="32918400"/>
  <p:notesSz cx="6858000" cy="9144000"/>
  <p:defaultTextStyle>
    <a:defPPr>
      <a:defRPr lang="en-US"/>
    </a:defPPr>
    <a:lvl1pPr marL="0" algn="l" defTabSz="2194527" rtl="0" eaLnBrk="1" latinLnBrk="0" hangingPunct="1">
      <a:defRPr sz="8600" kern="1200">
        <a:solidFill>
          <a:schemeClr val="tx1"/>
        </a:solidFill>
        <a:latin typeface="+mn-lt"/>
        <a:ea typeface="+mn-ea"/>
        <a:cs typeface="+mn-cs"/>
      </a:defRPr>
    </a:lvl1pPr>
    <a:lvl2pPr marL="2194527" algn="l" defTabSz="2194527" rtl="0" eaLnBrk="1" latinLnBrk="0" hangingPunct="1">
      <a:defRPr sz="8600" kern="1200">
        <a:solidFill>
          <a:schemeClr val="tx1"/>
        </a:solidFill>
        <a:latin typeface="+mn-lt"/>
        <a:ea typeface="+mn-ea"/>
        <a:cs typeface="+mn-cs"/>
      </a:defRPr>
    </a:lvl2pPr>
    <a:lvl3pPr marL="4389054" algn="l" defTabSz="2194527" rtl="0" eaLnBrk="1" latinLnBrk="0" hangingPunct="1">
      <a:defRPr sz="8600" kern="1200">
        <a:solidFill>
          <a:schemeClr val="tx1"/>
        </a:solidFill>
        <a:latin typeface="+mn-lt"/>
        <a:ea typeface="+mn-ea"/>
        <a:cs typeface="+mn-cs"/>
      </a:defRPr>
    </a:lvl3pPr>
    <a:lvl4pPr marL="6583581" algn="l" defTabSz="2194527" rtl="0" eaLnBrk="1" latinLnBrk="0" hangingPunct="1">
      <a:defRPr sz="8600" kern="1200">
        <a:solidFill>
          <a:schemeClr val="tx1"/>
        </a:solidFill>
        <a:latin typeface="+mn-lt"/>
        <a:ea typeface="+mn-ea"/>
        <a:cs typeface="+mn-cs"/>
      </a:defRPr>
    </a:lvl4pPr>
    <a:lvl5pPr marL="8778108" algn="l" defTabSz="2194527" rtl="0" eaLnBrk="1" latinLnBrk="0" hangingPunct="1">
      <a:defRPr sz="8600" kern="1200">
        <a:solidFill>
          <a:schemeClr val="tx1"/>
        </a:solidFill>
        <a:latin typeface="+mn-lt"/>
        <a:ea typeface="+mn-ea"/>
        <a:cs typeface="+mn-cs"/>
      </a:defRPr>
    </a:lvl5pPr>
    <a:lvl6pPr marL="10972636" algn="l" defTabSz="2194527" rtl="0" eaLnBrk="1" latinLnBrk="0" hangingPunct="1">
      <a:defRPr sz="8600" kern="1200">
        <a:solidFill>
          <a:schemeClr val="tx1"/>
        </a:solidFill>
        <a:latin typeface="+mn-lt"/>
        <a:ea typeface="+mn-ea"/>
        <a:cs typeface="+mn-cs"/>
      </a:defRPr>
    </a:lvl6pPr>
    <a:lvl7pPr marL="13167163" algn="l" defTabSz="2194527" rtl="0" eaLnBrk="1" latinLnBrk="0" hangingPunct="1">
      <a:defRPr sz="8600" kern="1200">
        <a:solidFill>
          <a:schemeClr val="tx1"/>
        </a:solidFill>
        <a:latin typeface="+mn-lt"/>
        <a:ea typeface="+mn-ea"/>
        <a:cs typeface="+mn-cs"/>
      </a:defRPr>
    </a:lvl7pPr>
    <a:lvl8pPr marL="15361690" algn="l" defTabSz="2194527" rtl="0" eaLnBrk="1" latinLnBrk="0" hangingPunct="1">
      <a:defRPr sz="8600" kern="1200">
        <a:solidFill>
          <a:schemeClr val="tx1"/>
        </a:solidFill>
        <a:latin typeface="+mn-lt"/>
        <a:ea typeface="+mn-ea"/>
        <a:cs typeface="+mn-cs"/>
      </a:defRPr>
    </a:lvl8pPr>
    <a:lvl9pPr marL="17556217" algn="l" defTabSz="2194527"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28346B"/>
    <a:srgbClr val="283267"/>
    <a:srgbClr val="7CC7CD"/>
    <a:srgbClr val="1D446A"/>
    <a:srgbClr val="203F7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A5919C-F06D-401B-840A-72DEAB8DC062}" v="49" dt="2026-07-13T16:43:18.2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42" autoAdjust="0"/>
    <p:restoredTop sz="96247" autoAdjust="0"/>
  </p:normalViewPr>
  <p:slideViewPr>
    <p:cSldViewPr snapToGrid="0" snapToObjects="1">
      <p:cViewPr varScale="1">
        <p:scale>
          <a:sx n="22" d="100"/>
          <a:sy n="22" d="100"/>
        </p:scale>
        <p:origin x="1932" y="132"/>
      </p:cViewPr>
      <p:guideLst>
        <p:guide orient="horz" pos="10368"/>
        <p:guide pos="13824"/>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tcham, Trevor - 1006 - MITLL" userId="07d46c2e-f005-4510-a1b0-e85f51ec97f8" providerId="ADAL" clId="{3FA7F29B-E31B-429C-AAC3-EC54402BC9EE}"/>
    <pc:docChg chg="modSld">
      <pc:chgData name="Mitcham, Trevor - 1006 - MITLL" userId="07d46c2e-f005-4510-a1b0-e85f51ec97f8" providerId="ADAL" clId="{3FA7F29B-E31B-429C-AAC3-EC54402BC9EE}" dt="2026-07-13T16:43:18.283" v="48" actId="1076"/>
      <pc:docMkLst>
        <pc:docMk/>
      </pc:docMkLst>
      <pc:sldChg chg="addSp modSp">
        <pc:chgData name="Mitcham, Trevor - 1006 - MITLL" userId="07d46c2e-f005-4510-a1b0-e85f51ec97f8" providerId="ADAL" clId="{3FA7F29B-E31B-429C-AAC3-EC54402BC9EE}" dt="2026-07-13T16:43:18.283" v="48" actId="1076"/>
        <pc:sldMkLst>
          <pc:docMk/>
          <pc:sldMk cId="1933519430" sldId="258"/>
        </pc:sldMkLst>
        <pc:spChg chg="add mod">
          <ac:chgData name="Mitcham, Trevor - 1006 - MITLL" userId="07d46c2e-f005-4510-a1b0-e85f51ec97f8" providerId="ADAL" clId="{3FA7F29B-E31B-429C-AAC3-EC54402BC9EE}" dt="2026-07-13T16:43:18.283" v="48" actId="1076"/>
          <ac:spMkLst>
            <pc:docMk/>
            <pc:sldMk cId="1933519430" sldId="258"/>
            <ac:spMk id="6" creationId="{C7CB9D63-D91C-E006-3918-233188B9FE4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99D0C71-35C9-3844-903E-31FB20E70C99}" type="datetimeFigureOut">
              <a:rPr lang="en-US" smtClean="0"/>
              <a:t>7/13/2026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05CA53B-5923-564F-B19E-45E919B1574F}" type="slidenum">
              <a:rPr lang="en-US" smtClean="0"/>
              <a:t>‹#›</a:t>
            </a:fld>
            <a:endParaRPr lang="en-US"/>
          </a:p>
        </p:txBody>
      </p:sp>
    </p:spTree>
    <p:extLst>
      <p:ext uri="{BB962C8B-B14F-4D97-AF65-F5344CB8AC3E}">
        <p14:creationId xmlns:p14="http://schemas.microsoft.com/office/powerpoint/2010/main" val="7068743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ADC4A2-2408-004A-9703-960EFE0A7D3A}" type="datetimeFigureOut">
              <a:rPr lang="en-US" smtClean="0"/>
              <a:t>7/13/2026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77583E-DB52-2C47-BA67-F59390C75388}" type="slidenum">
              <a:rPr lang="en-US" smtClean="0"/>
              <a:t>‹#›</a:t>
            </a:fld>
            <a:endParaRPr lang="en-US"/>
          </a:p>
        </p:txBody>
      </p:sp>
    </p:spTree>
    <p:extLst>
      <p:ext uri="{BB962C8B-B14F-4D97-AF65-F5344CB8AC3E}">
        <p14:creationId xmlns:p14="http://schemas.microsoft.com/office/powerpoint/2010/main" val="2796423561"/>
      </p:ext>
    </p:extLst>
  </p:cSld>
  <p:clrMap bg1="lt1" tx1="dk1" bg2="lt2" tx2="dk2" accent1="accent1" accent2="accent2" accent3="accent3" accent4="accent4" accent5="accent5" accent6="accent6" hlink="hlink" folHlink="folHlink"/>
  <p:hf hdr="0" ftr="0" dt="0"/>
  <p:notesStyle>
    <a:lvl1pPr marL="0" algn="l" defTabSz="2194527" rtl="0" eaLnBrk="1" latinLnBrk="0" hangingPunct="1">
      <a:defRPr sz="5700" kern="1200">
        <a:solidFill>
          <a:schemeClr val="tx1"/>
        </a:solidFill>
        <a:latin typeface="+mn-lt"/>
        <a:ea typeface="+mn-ea"/>
        <a:cs typeface="+mn-cs"/>
      </a:defRPr>
    </a:lvl1pPr>
    <a:lvl2pPr marL="2194527" algn="l" defTabSz="2194527" rtl="0" eaLnBrk="1" latinLnBrk="0" hangingPunct="1">
      <a:defRPr sz="5700" kern="1200">
        <a:solidFill>
          <a:schemeClr val="tx1"/>
        </a:solidFill>
        <a:latin typeface="+mn-lt"/>
        <a:ea typeface="+mn-ea"/>
        <a:cs typeface="+mn-cs"/>
      </a:defRPr>
    </a:lvl2pPr>
    <a:lvl3pPr marL="4389054" algn="l" defTabSz="2194527" rtl="0" eaLnBrk="1" latinLnBrk="0" hangingPunct="1">
      <a:defRPr sz="5700" kern="1200">
        <a:solidFill>
          <a:schemeClr val="tx1"/>
        </a:solidFill>
        <a:latin typeface="+mn-lt"/>
        <a:ea typeface="+mn-ea"/>
        <a:cs typeface="+mn-cs"/>
      </a:defRPr>
    </a:lvl3pPr>
    <a:lvl4pPr marL="6583581" algn="l" defTabSz="2194527" rtl="0" eaLnBrk="1" latinLnBrk="0" hangingPunct="1">
      <a:defRPr sz="5700" kern="1200">
        <a:solidFill>
          <a:schemeClr val="tx1"/>
        </a:solidFill>
        <a:latin typeface="+mn-lt"/>
        <a:ea typeface="+mn-ea"/>
        <a:cs typeface="+mn-cs"/>
      </a:defRPr>
    </a:lvl4pPr>
    <a:lvl5pPr marL="8778108" algn="l" defTabSz="2194527" rtl="0" eaLnBrk="1" latinLnBrk="0" hangingPunct="1">
      <a:defRPr sz="5700" kern="1200">
        <a:solidFill>
          <a:schemeClr val="tx1"/>
        </a:solidFill>
        <a:latin typeface="+mn-lt"/>
        <a:ea typeface="+mn-ea"/>
        <a:cs typeface="+mn-cs"/>
      </a:defRPr>
    </a:lvl5pPr>
    <a:lvl6pPr marL="10972636" algn="l" defTabSz="2194527" rtl="0" eaLnBrk="1" latinLnBrk="0" hangingPunct="1">
      <a:defRPr sz="5700" kern="1200">
        <a:solidFill>
          <a:schemeClr val="tx1"/>
        </a:solidFill>
        <a:latin typeface="+mn-lt"/>
        <a:ea typeface="+mn-ea"/>
        <a:cs typeface="+mn-cs"/>
      </a:defRPr>
    </a:lvl6pPr>
    <a:lvl7pPr marL="13167163" algn="l" defTabSz="2194527" rtl="0" eaLnBrk="1" latinLnBrk="0" hangingPunct="1">
      <a:defRPr sz="5700" kern="1200">
        <a:solidFill>
          <a:schemeClr val="tx1"/>
        </a:solidFill>
        <a:latin typeface="+mn-lt"/>
        <a:ea typeface="+mn-ea"/>
        <a:cs typeface="+mn-cs"/>
      </a:defRPr>
    </a:lvl7pPr>
    <a:lvl8pPr marL="15361690" algn="l" defTabSz="2194527" rtl="0" eaLnBrk="1" latinLnBrk="0" hangingPunct="1">
      <a:defRPr sz="5700" kern="1200">
        <a:solidFill>
          <a:schemeClr val="tx1"/>
        </a:solidFill>
        <a:latin typeface="+mn-lt"/>
        <a:ea typeface="+mn-ea"/>
        <a:cs typeface="+mn-cs"/>
      </a:defRPr>
    </a:lvl8pPr>
    <a:lvl9pPr marL="17556217" algn="l" defTabSz="2194527" rtl="0" eaLnBrk="1" latinLnBrk="0" hangingPunct="1">
      <a:defRPr sz="57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5"/>
            <a:ext cx="37307520" cy="7056119"/>
          </a:xfrm>
        </p:spPr>
        <p:txBody>
          <a:bodyPr/>
          <a:lstStyle/>
          <a:p>
            <a:r>
              <a:rPr lang="en-US"/>
              <a:t>Click to edit Master title style</a:t>
            </a:r>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527" indent="0" algn="ctr">
              <a:buNone/>
              <a:defRPr>
                <a:solidFill>
                  <a:schemeClr val="tx1">
                    <a:tint val="75000"/>
                  </a:schemeClr>
                </a:solidFill>
              </a:defRPr>
            </a:lvl2pPr>
            <a:lvl3pPr marL="4389054" indent="0" algn="ctr">
              <a:buNone/>
              <a:defRPr>
                <a:solidFill>
                  <a:schemeClr val="tx1">
                    <a:tint val="75000"/>
                  </a:schemeClr>
                </a:solidFill>
              </a:defRPr>
            </a:lvl3pPr>
            <a:lvl4pPr marL="6583581" indent="0" algn="ctr">
              <a:buNone/>
              <a:defRPr>
                <a:solidFill>
                  <a:schemeClr val="tx1">
                    <a:tint val="75000"/>
                  </a:schemeClr>
                </a:solidFill>
              </a:defRPr>
            </a:lvl4pPr>
            <a:lvl5pPr marL="8778108" indent="0" algn="ctr">
              <a:buNone/>
              <a:defRPr>
                <a:solidFill>
                  <a:schemeClr val="tx1">
                    <a:tint val="75000"/>
                  </a:schemeClr>
                </a:solidFill>
              </a:defRPr>
            </a:lvl5pPr>
            <a:lvl6pPr marL="10972636" indent="0" algn="ctr">
              <a:buNone/>
              <a:defRPr>
                <a:solidFill>
                  <a:schemeClr val="tx1">
                    <a:tint val="75000"/>
                  </a:schemeClr>
                </a:solidFill>
              </a:defRPr>
            </a:lvl6pPr>
            <a:lvl7pPr marL="13167163" indent="0" algn="ctr">
              <a:buNone/>
              <a:defRPr>
                <a:solidFill>
                  <a:schemeClr val="tx1">
                    <a:tint val="75000"/>
                  </a:schemeClr>
                </a:solidFill>
              </a:defRPr>
            </a:lvl7pPr>
            <a:lvl8pPr marL="15361690" indent="0" algn="ctr">
              <a:buNone/>
              <a:defRPr>
                <a:solidFill>
                  <a:schemeClr val="tx1">
                    <a:tint val="75000"/>
                  </a:schemeClr>
                </a:solidFill>
              </a:defRPr>
            </a:lvl8pPr>
            <a:lvl9pPr marL="1755621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2194560" y="30510484"/>
            <a:ext cx="10241280" cy="1752599"/>
          </a:xfrm>
          <a:prstGeom prst="rect">
            <a:avLst/>
          </a:prstGeom>
        </p:spPr>
        <p:txBody>
          <a:bodyPr lIns="153619" tIns="76810" rIns="153619" bIns="76810"/>
          <a:lstStyle/>
          <a:p>
            <a:fld id="{D198143E-2B9A-2E47-A424-BBF38F8ECFB0}" type="datetime1">
              <a:rPr lang="en-US" smtClean="0"/>
              <a:t>7/13/2026</a:t>
            </a:fld>
            <a:endParaRPr lang="en-US"/>
          </a:p>
        </p:txBody>
      </p:sp>
      <p:sp>
        <p:nvSpPr>
          <p:cNvPr id="5" name="Footer Placeholder 4"/>
          <p:cNvSpPr>
            <a:spLocks noGrp="1"/>
          </p:cNvSpPr>
          <p:nvPr>
            <p:ph type="ftr" sz="quarter" idx="11"/>
          </p:nvPr>
        </p:nvSpPr>
        <p:spPr>
          <a:xfrm>
            <a:off x="14996160" y="30510484"/>
            <a:ext cx="13898880" cy="1752599"/>
          </a:xfrm>
          <a:prstGeom prst="rect">
            <a:avLst/>
          </a:prstGeom>
        </p:spPr>
        <p:txBody>
          <a:bodyPr lIns="153619" tIns="76810" rIns="153619" bIns="76810"/>
          <a:lstStyle/>
          <a:p>
            <a:endParaRPr lang="en-US"/>
          </a:p>
        </p:txBody>
      </p:sp>
      <p:sp>
        <p:nvSpPr>
          <p:cNvPr id="6" name="Slide Number Placeholder 5"/>
          <p:cNvSpPr>
            <a:spLocks noGrp="1"/>
          </p:cNvSpPr>
          <p:nvPr>
            <p:ph type="sldNum" sz="quarter" idx="12"/>
          </p:nvPr>
        </p:nvSpPr>
        <p:spPr>
          <a:xfrm>
            <a:off x="31455360" y="30510484"/>
            <a:ext cx="10241280" cy="1752599"/>
          </a:xfrm>
          <a:prstGeom prst="rect">
            <a:avLst/>
          </a:prstGeom>
        </p:spPr>
        <p:txBody>
          <a:bodyPr lIns="153619" tIns="76810" rIns="153619" bIns="76810"/>
          <a:lstStyle/>
          <a:p>
            <a:fld id="{A3AA3D64-0DD7-DB4D-AF0F-DEA39A9FC1B9}" type="slidenum">
              <a:rPr lang="en-US" smtClean="0"/>
              <a:t>‹#›</a:t>
            </a:fld>
            <a:endParaRPr lang="en-US"/>
          </a:p>
        </p:txBody>
      </p:sp>
    </p:spTree>
    <p:extLst>
      <p:ext uri="{BB962C8B-B14F-4D97-AF65-F5344CB8AC3E}">
        <p14:creationId xmlns:p14="http://schemas.microsoft.com/office/powerpoint/2010/main" val="2378278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194560" y="30510484"/>
            <a:ext cx="10241280" cy="1752599"/>
          </a:xfrm>
          <a:prstGeom prst="rect">
            <a:avLst/>
          </a:prstGeom>
        </p:spPr>
        <p:txBody>
          <a:bodyPr lIns="153619" tIns="76810" rIns="153619" bIns="76810"/>
          <a:lstStyle/>
          <a:p>
            <a:fld id="{162E66CD-B302-6240-8A4A-AE5AFCB57690}" type="datetime1">
              <a:rPr lang="en-US" smtClean="0"/>
              <a:t>7/13/2026</a:t>
            </a:fld>
            <a:endParaRPr lang="en-US"/>
          </a:p>
        </p:txBody>
      </p:sp>
      <p:sp>
        <p:nvSpPr>
          <p:cNvPr id="5" name="Footer Placeholder 4"/>
          <p:cNvSpPr>
            <a:spLocks noGrp="1"/>
          </p:cNvSpPr>
          <p:nvPr>
            <p:ph type="ftr" sz="quarter" idx="11"/>
          </p:nvPr>
        </p:nvSpPr>
        <p:spPr>
          <a:xfrm>
            <a:off x="14996160" y="30510484"/>
            <a:ext cx="13898880" cy="1752599"/>
          </a:xfrm>
          <a:prstGeom prst="rect">
            <a:avLst/>
          </a:prstGeom>
        </p:spPr>
        <p:txBody>
          <a:bodyPr lIns="153619" tIns="76810" rIns="153619" bIns="76810"/>
          <a:lstStyle/>
          <a:p>
            <a:endParaRPr lang="en-US"/>
          </a:p>
        </p:txBody>
      </p:sp>
      <p:sp>
        <p:nvSpPr>
          <p:cNvPr id="6" name="Slide Number Placeholder 5"/>
          <p:cNvSpPr>
            <a:spLocks noGrp="1"/>
          </p:cNvSpPr>
          <p:nvPr>
            <p:ph type="sldNum" sz="quarter" idx="12"/>
          </p:nvPr>
        </p:nvSpPr>
        <p:spPr>
          <a:xfrm>
            <a:off x="31455360" y="30510484"/>
            <a:ext cx="10241280" cy="1752599"/>
          </a:xfrm>
          <a:prstGeom prst="rect">
            <a:avLst/>
          </a:prstGeom>
        </p:spPr>
        <p:txBody>
          <a:bodyPr lIns="153619" tIns="76810" rIns="153619" bIns="76810"/>
          <a:lstStyle/>
          <a:p>
            <a:fld id="{A3AA3D64-0DD7-DB4D-AF0F-DEA39A9FC1B9}" type="slidenum">
              <a:rPr lang="en-US" smtClean="0"/>
              <a:t>‹#›</a:t>
            </a:fld>
            <a:endParaRPr lang="en-US"/>
          </a:p>
        </p:txBody>
      </p:sp>
    </p:spTree>
    <p:extLst>
      <p:ext uri="{BB962C8B-B14F-4D97-AF65-F5344CB8AC3E}">
        <p14:creationId xmlns:p14="http://schemas.microsoft.com/office/powerpoint/2010/main" val="3604194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04944" y="4922521"/>
            <a:ext cx="21724617" cy="104858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831081" y="4922521"/>
            <a:ext cx="64442343" cy="104858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194560" y="30510484"/>
            <a:ext cx="10241280" cy="1752599"/>
          </a:xfrm>
          <a:prstGeom prst="rect">
            <a:avLst/>
          </a:prstGeom>
        </p:spPr>
        <p:txBody>
          <a:bodyPr lIns="153619" tIns="76810" rIns="153619" bIns="76810"/>
          <a:lstStyle/>
          <a:p>
            <a:fld id="{653F8ECB-C0BE-BC47-B8EB-84A345B64AB1}" type="datetime1">
              <a:rPr lang="en-US" smtClean="0"/>
              <a:t>7/13/2026</a:t>
            </a:fld>
            <a:endParaRPr lang="en-US"/>
          </a:p>
        </p:txBody>
      </p:sp>
      <p:sp>
        <p:nvSpPr>
          <p:cNvPr id="5" name="Footer Placeholder 4"/>
          <p:cNvSpPr>
            <a:spLocks noGrp="1"/>
          </p:cNvSpPr>
          <p:nvPr>
            <p:ph type="ftr" sz="quarter" idx="11"/>
          </p:nvPr>
        </p:nvSpPr>
        <p:spPr>
          <a:xfrm>
            <a:off x="14996160" y="30510484"/>
            <a:ext cx="13898880" cy="1752599"/>
          </a:xfrm>
          <a:prstGeom prst="rect">
            <a:avLst/>
          </a:prstGeom>
        </p:spPr>
        <p:txBody>
          <a:bodyPr lIns="153619" tIns="76810" rIns="153619" bIns="76810"/>
          <a:lstStyle/>
          <a:p>
            <a:endParaRPr lang="en-US"/>
          </a:p>
        </p:txBody>
      </p:sp>
      <p:sp>
        <p:nvSpPr>
          <p:cNvPr id="6" name="Slide Number Placeholder 5"/>
          <p:cNvSpPr>
            <a:spLocks noGrp="1"/>
          </p:cNvSpPr>
          <p:nvPr>
            <p:ph type="sldNum" sz="quarter" idx="12"/>
          </p:nvPr>
        </p:nvSpPr>
        <p:spPr>
          <a:xfrm>
            <a:off x="31455360" y="30510484"/>
            <a:ext cx="10241280" cy="1752599"/>
          </a:xfrm>
          <a:prstGeom prst="rect">
            <a:avLst/>
          </a:prstGeom>
        </p:spPr>
        <p:txBody>
          <a:bodyPr lIns="153619" tIns="76810" rIns="153619" bIns="76810"/>
          <a:lstStyle/>
          <a:p>
            <a:fld id="{A3AA3D64-0DD7-DB4D-AF0F-DEA39A9FC1B9}" type="slidenum">
              <a:rPr lang="en-US" smtClean="0"/>
              <a:t>‹#›</a:t>
            </a:fld>
            <a:endParaRPr lang="en-US"/>
          </a:p>
        </p:txBody>
      </p:sp>
    </p:spTree>
    <p:extLst>
      <p:ext uri="{BB962C8B-B14F-4D97-AF65-F5344CB8AC3E}">
        <p14:creationId xmlns:p14="http://schemas.microsoft.com/office/powerpoint/2010/main" val="803309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194560" y="30510484"/>
            <a:ext cx="10241280" cy="1752599"/>
          </a:xfrm>
          <a:prstGeom prst="rect">
            <a:avLst/>
          </a:prstGeom>
        </p:spPr>
        <p:txBody>
          <a:bodyPr lIns="153619" tIns="76810" rIns="153619" bIns="76810"/>
          <a:lstStyle/>
          <a:p>
            <a:fld id="{B6B93C30-9397-B644-8F43-7C1616709ADA}" type="datetime1">
              <a:rPr lang="en-US" smtClean="0"/>
              <a:t>7/13/2026</a:t>
            </a:fld>
            <a:endParaRPr lang="en-US"/>
          </a:p>
        </p:txBody>
      </p:sp>
      <p:sp>
        <p:nvSpPr>
          <p:cNvPr id="5" name="Footer Placeholder 4"/>
          <p:cNvSpPr>
            <a:spLocks noGrp="1"/>
          </p:cNvSpPr>
          <p:nvPr>
            <p:ph type="ftr" sz="quarter" idx="11"/>
          </p:nvPr>
        </p:nvSpPr>
        <p:spPr>
          <a:xfrm>
            <a:off x="14996160" y="30510484"/>
            <a:ext cx="13898880" cy="1752599"/>
          </a:xfrm>
          <a:prstGeom prst="rect">
            <a:avLst/>
          </a:prstGeom>
        </p:spPr>
        <p:txBody>
          <a:bodyPr lIns="153619" tIns="76810" rIns="153619" bIns="76810"/>
          <a:lstStyle/>
          <a:p>
            <a:endParaRPr lang="en-US"/>
          </a:p>
        </p:txBody>
      </p:sp>
      <p:sp>
        <p:nvSpPr>
          <p:cNvPr id="6" name="Slide Number Placeholder 5"/>
          <p:cNvSpPr>
            <a:spLocks noGrp="1"/>
          </p:cNvSpPr>
          <p:nvPr>
            <p:ph type="sldNum" sz="quarter" idx="12"/>
          </p:nvPr>
        </p:nvSpPr>
        <p:spPr>
          <a:xfrm>
            <a:off x="31455360" y="30510484"/>
            <a:ext cx="10241280" cy="1752599"/>
          </a:xfrm>
          <a:prstGeom prst="rect">
            <a:avLst/>
          </a:prstGeom>
        </p:spPr>
        <p:txBody>
          <a:bodyPr lIns="153619" tIns="76810" rIns="153619" bIns="76810"/>
          <a:lstStyle/>
          <a:p>
            <a:fld id="{A3AA3D64-0DD7-DB4D-AF0F-DEA39A9FC1B9}" type="slidenum">
              <a:rPr lang="en-US" smtClean="0"/>
              <a:t>‹#›</a:t>
            </a:fld>
            <a:endParaRPr lang="en-US"/>
          </a:p>
        </p:txBody>
      </p:sp>
    </p:spTree>
    <p:extLst>
      <p:ext uri="{BB962C8B-B14F-4D97-AF65-F5344CB8AC3E}">
        <p14:creationId xmlns:p14="http://schemas.microsoft.com/office/powerpoint/2010/main" val="1682904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3" y="21153124"/>
            <a:ext cx="37307520" cy="6537960"/>
          </a:xfrm>
        </p:spPr>
        <p:txBody>
          <a:bodyPr anchor="t"/>
          <a:lstStyle>
            <a:lvl1pPr algn="l">
              <a:defRPr sz="19200" b="1" cap="all"/>
            </a:lvl1pPr>
          </a:lstStyle>
          <a:p>
            <a:r>
              <a:rPr lang="en-US"/>
              <a:t>Click to edit Master title style</a:t>
            </a:r>
          </a:p>
        </p:txBody>
      </p:sp>
      <p:sp>
        <p:nvSpPr>
          <p:cNvPr id="3" name="Text Placeholder 2"/>
          <p:cNvSpPr>
            <a:spLocks noGrp="1"/>
          </p:cNvSpPr>
          <p:nvPr>
            <p:ph type="body" idx="1"/>
          </p:nvPr>
        </p:nvSpPr>
        <p:spPr>
          <a:xfrm>
            <a:off x="3467103" y="13952225"/>
            <a:ext cx="37307520" cy="7200897"/>
          </a:xfrm>
        </p:spPr>
        <p:txBody>
          <a:bodyPr anchor="b"/>
          <a:lstStyle>
            <a:lvl1pPr marL="0" indent="0">
              <a:buNone/>
              <a:defRPr sz="9600">
                <a:solidFill>
                  <a:schemeClr val="tx1">
                    <a:tint val="75000"/>
                  </a:schemeClr>
                </a:solidFill>
              </a:defRPr>
            </a:lvl1pPr>
            <a:lvl2pPr marL="2194527" indent="0">
              <a:buNone/>
              <a:defRPr sz="8600">
                <a:solidFill>
                  <a:schemeClr val="tx1">
                    <a:tint val="75000"/>
                  </a:schemeClr>
                </a:solidFill>
              </a:defRPr>
            </a:lvl2pPr>
            <a:lvl3pPr marL="4389054" indent="0">
              <a:buNone/>
              <a:defRPr sz="7700">
                <a:solidFill>
                  <a:schemeClr val="tx1">
                    <a:tint val="75000"/>
                  </a:schemeClr>
                </a:solidFill>
              </a:defRPr>
            </a:lvl3pPr>
            <a:lvl4pPr marL="6583581" indent="0">
              <a:buNone/>
              <a:defRPr sz="6700">
                <a:solidFill>
                  <a:schemeClr val="tx1">
                    <a:tint val="75000"/>
                  </a:schemeClr>
                </a:solidFill>
              </a:defRPr>
            </a:lvl4pPr>
            <a:lvl5pPr marL="8778108" indent="0">
              <a:buNone/>
              <a:defRPr sz="6700">
                <a:solidFill>
                  <a:schemeClr val="tx1">
                    <a:tint val="75000"/>
                  </a:schemeClr>
                </a:solidFill>
              </a:defRPr>
            </a:lvl5pPr>
            <a:lvl6pPr marL="10972636" indent="0">
              <a:buNone/>
              <a:defRPr sz="6700">
                <a:solidFill>
                  <a:schemeClr val="tx1">
                    <a:tint val="75000"/>
                  </a:schemeClr>
                </a:solidFill>
              </a:defRPr>
            </a:lvl6pPr>
            <a:lvl7pPr marL="13167163" indent="0">
              <a:buNone/>
              <a:defRPr sz="6700">
                <a:solidFill>
                  <a:schemeClr val="tx1">
                    <a:tint val="75000"/>
                  </a:schemeClr>
                </a:solidFill>
              </a:defRPr>
            </a:lvl7pPr>
            <a:lvl8pPr marL="15361690" indent="0">
              <a:buNone/>
              <a:defRPr sz="6700">
                <a:solidFill>
                  <a:schemeClr val="tx1">
                    <a:tint val="75000"/>
                  </a:schemeClr>
                </a:solidFill>
              </a:defRPr>
            </a:lvl8pPr>
            <a:lvl9pPr marL="17556217" indent="0">
              <a:buNone/>
              <a:defRPr sz="6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194560" y="30510484"/>
            <a:ext cx="10241280" cy="1752599"/>
          </a:xfrm>
          <a:prstGeom prst="rect">
            <a:avLst/>
          </a:prstGeom>
        </p:spPr>
        <p:txBody>
          <a:bodyPr lIns="153619" tIns="76810" rIns="153619" bIns="76810"/>
          <a:lstStyle/>
          <a:p>
            <a:fld id="{501A2D3C-2BDB-3F4E-A56E-A36252FB95B0}" type="datetime1">
              <a:rPr lang="en-US" smtClean="0"/>
              <a:t>7/13/2026</a:t>
            </a:fld>
            <a:endParaRPr lang="en-US"/>
          </a:p>
        </p:txBody>
      </p:sp>
      <p:sp>
        <p:nvSpPr>
          <p:cNvPr id="5" name="Footer Placeholder 4"/>
          <p:cNvSpPr>
            <a:spLocks noGrp="1"/>
          </p:cNvSpPr>
          <p:nvPr>
            <p:ph type="ftr" sz="quarter" idx="11"/>
          </p:nvPr>
        </p:nvSpPr>
        <p:spPr>
          <a:xfrm>
            <a:off x="14996160" y="30510484"/>
            <a:ext cx="13898880" cy="1752599"/>
          </a:xfrm>
          <a:prstGeom prst="rect">
            <a:avLst/>
          </a:prstGeom>
        </p:spPr>
        <p:txBody>
          <a:bodyPr lIns="153619" tIns="76810" rIns="153619" bIns="76810"/>
          <a:lstStyle/>
          <a:p>
            <a:endParaRPr lang="en-US"/>
          </a:p>
        </p:txBody>
      </p:sp>
      <p:sp>
        <p:nvSpPr>
          <p:cNvPr id="6" name="Slide Number Placeholder 5"/>
          <p:cNvSpPr>
            <a:spLocks noGrp="1"/>
          </p:cNvSpPr>
          <p:nvPr>
            <p:ph type="sldNum" sz="quarter" idx="12"/>
          </p:nvPr>
        </p:nvSpPr>
        <p:spPr>
          <a:xfrm>
            <a:off x="31455360" y="30510484"/>
            <a:ext cx="10241280" cy="1752599"/>
          </a:xfrm>
          <a:prstGeom prst="rect">
            <a:avLst/>
          </a:prstGeom>
        </p:spPr>
        <p:txBody>
          <a:bodyPr lIns="153619" tIns="76810" rIns="153619" bIns="76810"/>
          <a:lstStyle/>
          <a:p>
            <a:fld id="{A3AA3D64-0DD7-DB4D-AF0F-DEA39A9FC1B9}" type="slidenum">
              <a:rPr lang="en-US" smtClean="0"/>
              <a:t>‹#›</a:t>
            </a:fld>
            <a:endParaRPr lang="en-US"/>
          </a:p>
        </p:txBody>
      </p:sp>
    </p:spTree>
    <p:extLst>
      <p:ext uri="{BB962C8B-B14F-4D97-AF65-F5344CB8AC3E}">
        <p14:creationId xmlns:p14="http://schemas.microsoft.com/office/powerpoint/2010/main" val="3473007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831083" y="28674064"/>
            <a:ext cx="43083480" cy="81107280"/>
          </a:xfrm>
        </p:spPr>
        <p:txBody>
          <a:bodyPr/>
          <a:lstStyle>
            <a:lvl1pPr>
              <a:defRPr sz="13400"/>
            </a:lvl1pPr>
            <a:lvl2pPr>
              <a:defRPr sz="116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646083" y="28674064"/>
            <a:ext cx="43083480" cy="81107280"/>
          </a:xfrm>
        </p:spPr>
        <p:txBody>
          <a:bodyPr/>
          <a:lstStyle>
            <a:lvl1pPr>
              <a:defRPr sz="13400"/>
            </a:lvl1pPr>
            <a:lvl2pPr>
              <a:defRPr sz="116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2194560" y="30510484"/>
            <a:ext cx="10241280" cy="1752599"/>
          </a:xfrm>
          <a:prstGeom prst="rect">
            <a:avLst/>
          </a:prstGeom>
        </p:spPr>
        <p:txBody>
          <a:bodyPr lIns="153619" tIns="76810" rIns="153619" bIns="76810"/>
          <a:lstStyle/>
          <a:p>
            <a:fld id="{0FBA5236-9D14-E249-8C45-1ECCA2BB2DD0}" type="datetime1">
              <a:rPr lang="en-US" smtClean="0"/>
              <a:t>7/13/2026</a:t>
            </a:fld>
            <a:endParaRPr lang="en-US"/>
          </a:p>
        </p:txBody>
      </p:sp>
      <p:sp>
        <p:nvSpPr>
          <p:cNvPr id="6" name="Footer Placeholder 5"/>
          <p:cNvSpPr>
            <a:spLocks noGrp="1"/>
          </p:cNvSpPr>
          <p:nvPr>
            <p:ph type="ftr" sz="quarter" idx="11"/>
          </p:nvPr>
        </p:nvSpPr>
        <p:spPr>
          <a:xfrm>
            <a:off x="14996160" y="30510484"/>
            <a:ext cx="13898880" cy="1752599"/>
          </a:xfrm>
          <a:prstGeom prst="rect">
            <a:avLst/>
          </a:prstGeom>
        </p:spPr>
        <p:txBody>
          <a:bodyPr lIns="153619" tIns="76810" rIns="153619" bIns="76810"/>
          <a:lstStyle/>
          <a:p>
            <a:endParaRPr lang="en-US"/>
          </a:p>
        </p:txBody>
      </p:sp>
      <p:sp>
        <p:nvSpPr>
          <p:cNvPr id="7" name="Slide Number Placeholder 6"/>
          <p:cNvSpPr>
            <a:spLocks noGrp="1"/>
          </p:cNvSpPr>
          <p:nvPr>
            <p:ph type="sldNum" sz="quarter" idx="12"/>
          </p:nvPr>
        </p:nvSpPr>
        <p:spPr>
          <a:xfrm>
            <a:off x="31455360" y="30510484"/>
            <a:ext cx="10241280" cy="1752599"/>
          </a:xfrm>
          <a:prstGeom prst="rect">
            <a:avLst/>
          </a:prstGeom>
        </p:spPr>
        <p:txBody>
          <a:bodyPr lIns="153619" tIns="76810" rIns="153619" bIns="76810"/>
          <a:lstStyle/>
          <a:p>
            <a:fld id="{A3AA3D64-0DD7-DB4D-AF0F-DEA39A9FC1B9}" type="slidenum">
              <a:rPr lang="en-US" smtClean="0"/>
              <a:t>‹#›</a:t>
            </a:fld>
            <a:endParaRPr lang="en-US"/>
          </a:p>
        </p:txBody>
      </p:sp>
    </p:spTree>
    <p:extLst>
      <p:ext uri="{BB962C8B-B14F-4D97-AF65-F5344CB8AC3E}">
        <p14:creationId xmlns:p14="http://schemas.microsoft.com/office/powerpoint/2010/main" val="3852895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3"/>
            <a:ext cx="3950208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1" y="7368543"/>
            <a:ext cx="19392903" cy="3070857"/>
          </a:xfrm>
        </p:spPr>
        <p:txBody>
          <a:bodyPr anchor="b"/>
          <a:lstStyle>
            <a:lvl1pPr marL="0" indent="0">
              <a:buNone/>
              <a:defRPr sz="11600" b="1"/>
            </a:lvl1pPr>
            <a:lvl2pPr marL="2194527" indent="0">
              <a:buNone/>
              <a:defRPr sz="9600" b="1"/>
            </a:lvl2pPr>
            <a:lvl3pPr marL="4389054" indent="0">
              <a:buNone/>
              <a:defRPr sz="8600" b="1"/>
            </a:lvl3pPr>
            <a:lvl4pPr marL="6583581" indent="0">
              <a:buNone/>
              <a:defRPr sz="7700" b="1"/>
            </a:lvl4pPr>
            <a:lvl5pPr marL="8778108" indent="0">
              <a:buNone/>
              <a:defRPr sz="7700" b="1"/>
            </a:lvl5pPr>
            <a:lvl6pPr marL="10972636" indent="0">
              <a:buNone/>
              <a:defRPr sz="7700" b="1"/>
            </a:lvl6pPr>
            <a:lvl7pPr marL="13167163" indent="0">
              <a:buNone/>
              <a:defRPr sz="7700" b="1"/>
            </a:lvl7pPr>
            <a:lvl8pPr marL="15361690" indent="0">
              <a:buNone/>
              <a:defRPr sz="7700" b="1"/>
            </a:lvl8pPr>
            <a:lvl9pPr marL="17556217" indent="0">
              <a:buNone/>
              <a:defRPr sz="7700" b="1"/>
            </a:lvl9pPr>
          </a:lstStyle>
          <a:p>
            <a:pPr lvl="0"/>
            <a:r>
              <a:rPr lang="en-US"/>
              <a:t>Click to edit Master text styles</a:t>
            </a:r>
          </a:p>
        </p:txBody>
      </p:sp>
      <p:sp>
        <p:nvSpPr>
          <p:cNvPr id="4" name="Content Placeholder 3"/>
          <p:cNvSpPr>
            <a:spLocks noGrp="1"/>
          </p:cNvSpPr>
          <p:nvPr>
            <p:ph sz="half" idx="2"/>
          </p:nvPr>
        </p:nvSpPr>
        <p:spPr>
          <a:xfrm>
            <a:off x="2194561" y="10439400"/>
            <a:ext cx="19392903" cy="18966183"/>
          </a:xfrm>
        </p:spPr>
        <p:txBody>
          <a:bodyPr/>
          <a:lstStyle>
            <a:lvl1pPr>
              <a:defRPr sz="116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3" y="7368543"/>
            <a:ext cx="19400520" cy="3070857"/>
          </a:xfrm>
        </p:spPr>
        <p:txBody>
          <a:bodyPr anchor="b"/>
          <a:lstStyle>
            <a:lvl1pPr marL="0" indent="0">
              <a:buNone/>
              <a:defRPr sz="11600" b="1"/>
            </a:lvl1pPr>
            <a:lvl2pPr marL="2194527" indent="0">
              <a:buNone/>
              <a:defRPr sz="9600" b="1"/>
            </a:lvl2pPr>
            <a:lvl3pPr marL="4389054" indent="0">
              <a:buNone/>
              <a:defRPr sz="8600" b="1"/>
            </a:lvl3pPr>
            <a:lvl4pPr marL="6583581" indent="0">
              <a:buNone/>
              <a:defRPr sz="7700" b="1"/>
            </a:lvl4pPr>
            <a:lvl5pPr marL="8778108" indent="0">
              <a:buNone/>
              <a:defRPr sz="7700" b="1"/>
            </a:lvl5pPr>
            <a:lvl6pPr marL="10972636" indent="0">
              <a:buNone/>
              <a:defRPr sz="7700" b="1"/>
            </a:lvl6pPr>
            <a:lvl7pPr marL="13167163" indent="0">
              <a:buNone/>
              <a:defRPr sz="7700" b="1"/>
            </a:lvl7pPr>
            <a:lvl8pPr marL="15361690" indent="0">
              <a:buNone/>
              <a:defRPr sz="7700" b="1"/>
            </a:lvl8pPr>
            <a:lvl9pPr marL="17556217" indent="0">
              <a:buNone/>
              <a:defRPr sz="7700" b="1"/>
            </a:lvl9pPr>
          </a:lstStyle>
          <a:p>
            <a:pPr lvl="0"/>
            <a:r>
              <a:rPr lang="en-US"/>
              <a:t>Click to edit Master text styles</a:t>
            </a:r>
          </a:p>
        </p:txBody>
      </p:sp>
      <p:sp>
        <p:nvSpPr>
          <p:cNvPr id="6" name="Content Placeholder 5"/>
          <p:cNvSpPr>
            <a:spLocks noGrp="1"/>
          </p:cNvSpPr>
          <p:nvPr>
            <p:ph sz="quarter" idx="4"/>
          </p:nvPr>
        </p:nvSpPr>
        <p:spPr>
          <a:xfrm>
            <a:off x="22296123" y="10439400"/>
            <a:ext cx="19400520" cy="18966183"/>
          </a:xfrm>
        </p:spPr>
        <p:txBody>
          <a:bodyPr/>
          <a:lstStyle>
            <a:lvl1pPr>
              <a:defRPr sz="116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2194560" y="30510484"/>
            <a:ext cx="10241280" cy="1752599"/>
          </a:xfrm>
          <a:prstGeom prst="rect">
            <a:avLst/>
          </a:prstGeom>
        </p:spPr>
        <p:txBody>
          <a:bodyPr lIns="153619" tIns="76810" rIns="153619" bIns="76810"/>
          <a:lstStyle/>
          <a:p>
            <a:fld id="{B8B0D5C6-9D62-134B-A1A4-3BD21ECB1AB6}" type="datetime1">
              <a:rPr lang="en-US" smtClean="0"/>
              <a:t>7/13/2026</a:t>
            </a:fld>
            <a:endParaRPr lang="en-US"/>
          </a:p>
        </p:txBody>
      </p:sp>
      <p:sp>
        <p:nvSpPr>
          <p:cNvPr id="8" name="Footer Placeholder 7"/>
          <p:cNvSpPr>
            <a:spLocks noGrp="1"/>
          </p:cNvSpPr>
          <p:nvPr>
            <p:ph type="ftr" sz="quarter" idx="11"/>
          </p:nvPr>
        </p:nvSpPr>
        <p:spPr>
          <a:xfrm>
            <a:off x="14996160" y="30510484"/>
            <a:ext cx="13898880" cy="1752599"/>
          </a:xfrm>
          <a:prstGeom prst="rect">
            <a:avLst/>
          </a:prstGeom>
        </p:spPr>
        <p:txBody>
          <a:bodyPr lIns="153619" tIns="76810" rIns="153619" bIns="76810"/>
          <a:lstStyle/>
          <a:p>
            <a:endParaRPr lang="en-US"/>
          </a:p>
        </p:txBody>
      </p:sp>
      <p:sp>
        <p:nvSpPr>
          <p:cNvPr id="9" name="Slide Number Placeholder 8"/>
          <p:cNvSpPr>
            <a:spLocks noGrp="1"/>
          </p:cNvSpPr>
          <p:nvPr>
            <p:ph type="sldNum" sz="quarter" idx="12"/>
          </p:nvPr>
        </p:nvSpPr>
        <p:spPr>
          <a:xfrm>
            <a:off x="31455360" y="30510484"/>
            <a:ext cx="10241280" cy="1752599"/>
          </a:xfrm>
          <a:prstGeom prst="rect">
            <a:avLst/>
          </a:prstGeom>
        </p:spPr>
        <p:txBody>
          <a:bodyPr lIns="153619" tIns="76810" rIns="153619" bIns="76810"/>
          <a:lstStyle/>
          <a:p>
            <a:fld id="{A3AA3D64-0DD7-DB4D-AF0F-DEA39A9FC1B9}" type="slidenum">
              <a:rPr lang="en-US" smtClean="0"/>
              <a:t>‹#›</a:t>
            </a:fld>
            <a:endParaRPr lang="en-US"/>
          </a:p>
        </p:txBody>
      </p:sp>
    </p:spTree>
    <p:extLst>
      <p:ext uri="{BB962C8B-B14F-4D97-AF65-F5344CB8AC3E}">
        <p14:creationId xmlns:p14="http://schemas.microsoft.com/office/powerpoint/2010/main" val="294138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2194560" y="30510484"/>
            <a:ext cx="10241280" cy="1752599"/>
          </a:xfrm>
          <a:prstGeom prst="rect">
            <a:avLst/>
          </a:prstGeom>
        </p:spPr>
        <p:txBody>
          <a:bodyPr lIns="153619" tIns="76810" rIns="153619" bIns="76810"/>
          <a:lstStyle/>
          <a:p>
            <a:fld id="{1433AC59-77F8-5341-B88F-BDE36D669EA9}" type="datetime1">
              <a:rPr lang="en-US" smtClean="0"/>
              <a:t>7/13/2026</a:t>
            </a:fld>
            <a:endParaRPr lang="en-US"/>
          </a:p>
        </p:txBody>
      </p:sp>
      <p:sp>
        <p:nvSpPr>
          <p:cNvPr id="4" name="Footer Placeholder 3"/>
          <p:cNvSpPr>
            <a:spLocks noGrp="1"/>
          </p:cNvSpPr>
          <p:nvPr>
            <p:ph type="ftr" sz="quarter" idx="11"/>
          </p:nvPr>
        </p:nvSpPr>
        <p:spPr>
          <a:xfrm>
            <a:off x="14996160" y="30510484"/>
            <a:ext cx="13898880" cy="1752599"/>
          </a:xfrm>
          <a:prstGeom prst="rect">
            <a:avLst/>
          </a:prstGeom>
        </p:spPr>
        <p:txBody>
          <a:bodyPr lIns="153619" tIns="76810" rIns="153619" bIns="76810"/>
          <a:lstStyle/>
          <a:p>
            <a:endParaRPr lang="en-US"/>
          </a:p>
        </p:txBody>
      </p:sp>
      <p:sp>
        <p:nvSpPr>
          <p:cNvPr id="5" name="Slide Number Placeholder 4"/>
          <p:cNvSpPr>
            <a:spLocks noGrp="1"/>
          </p:cNvSpPr>
          <p:nvPr>
            <p:ph type="sldNum" sz="quarter" idx="12"/>
          </p:nvPr>
        </p:nvSpPr>
        <p:spPr>
          <a:xfrm>
            <a:off x="31455360" y="30510484"/>
            <a:ext cx="10241280" cy="1752599"/>
          </a:xfrm>
          <a:prstGeom prst="rect">
            <a:avLst/>
          </a:prstGeom>
        </p:spPr>
        <p:txBody>
          <a:bodyPr lIns="153619" tIns="76810" rIns="153619" bIns="76810"/>
          <a:lstStyle/>
          <a:p>
            <a:fld id="{A3AA3D64-0DD7-DB4D-AF0F-DEA39A9FC1B9}" type="slidenum">
              <a:rPr lang="en-US" smtClean="0"/>
              <a:t>‹#›</a:t>
            </a:fld>
            <a:endParaRPr lang="en-US"/>
          </a:p>
        </p:txBody>
      </p:sp>
    </p:spTree>
    <p:extLst>
      <p:ext uri="{BB962C8B-B14F-4D97-AF65-F5344CB8AC3E}">
        <p14:creationId xmlns:p14="http://schemas.microsoft.com/office/powerpoint/2010/main" val="415029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194560" y="30510484"/>
            <a:ext cx="10241280" cy="1752599"/>
          </a:xfrm>
          <a:prstGeom prst="rect">
            <a:avLst/>
          </a:prstGeom>
        </p:spPr>
        <p:txBody>
          <a:bodyPr lIns="153619" tIns="76810" rIns="153619" bIns="76810"/>
          <a:lstStyle/>
          <a:p>
            <a:fld id="{6BEA33B5-AF1A-B648-8939-3476709FDF82}" type="datetime1">
              <a:rPr lang="en-US" smtClean="0"/>
              <a:t>7/13/2026</a:t>
            </a:fld>
            <a:endParaRPr lang="en-US"/>
          </a:p>
        </p:txBody>
      </p:sp>
      <p:sp>
        <p:nvSpPr>
          <p:cNvPr id="3" name="Footer Placeholder 2"/>
          <p:cNvSpPr>
            <a:spLocks noGrp="1"/>
          </p:cNvSpPr>
          <p:nvPr>
            <p:ph type="ftr" sz="quarter" idx="11"/>
          </p:nvPr>
        </p:nvSpPr>
        <p:spPr>
          <a:xfrm>
            <a:off x="14996160" y="30510484"/>
            <a:ext cx="13898880" cy="1752599"/>
          </a:xfrm>
          <a:prstGeom prst="rect">
            <a:avLst/>
          </a:prstGeom>
        </p:spPr>
        <p:txBody>
          <a:bodyPr lIns="153619" tIns="76810" rIns="153619" bIns="76810"/>
          <a:lstStyle/>
          <a:p>
            <a:endParaRPr lang="en-US"/>
          </a:p>
        </p:txBody>
      </p:sp>
      <p:sp>
        <p:nvSpPr>
          <p:cNvPr id="4" name="Slide Number Placeholder 3"/>
          <p:cNvSpPr>
            <a:spLocks noGrp="1"/>
          </p:cNvSpPr>
          <p:nvPr>
            <p:ph type="sldNum" sz="quarter" idx="12"/>
          </p:nvPr>
        </p:nvSpPr>
        <p:spPr>
          <a:xfrm>
            <a:off x="31455360" y="30510484"/>
            <a:ext cx="10241280" cy="1752599"/>
          </a:xfrm>
          <a:prstGeom prst="rect">
            <a:avLst/>
          </a:prstGeom>
        </p:spPr>
        <p:txBody>
          <a:bodyPr lIns="153619" tIns="76810" rIns="153619" bIns="76810"/>
          <a:lstStyle/>
          <a:p>
            <a:fld id="{A3AA3D64-0DD7-DB4D-AF0F-DEA39A9FC1B9}" type="slidenum">
              <a:rPr lang="en-US" smtClean="0"/>
              <a:t>‹#›</a:t>
            </a:fld>
            <a:endParaRPr lang="en-US"/>
          </a:p>
        </p:txBody>
      </p:sp>
    </p:spTree>
    <p:extLst>
      <p:ext uri="{BB962C8B-B14F-4D97-AF65-F5344CB8AC3E}">
        <p14:creationId xmlns:p14="http://schemas.microsoft.com/office/powerpoint/2010/main" val="1315650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5" y="1310641"/>
            <a:ext cx="14439903" cy="5577840"/>
          </a:xfrm>
        </p:spPr>
        <p:txBody>
          <a:bodyPr anchor="b"/>
          <a:lstStyle>
            <a:lvl1pPr algn="l">
              <a:defRPr sz="9600" b="1"/>
            </a:lvl1pPr>
          </a:lstStyle>
          <a:p>
            <a:r>
              <a:rPr lang="en-US"/>
              <a:t>Click to edit Master title style</a:t>
            </a:r>
          </a:p>
        </p:txBody>
      </p:sp>
      <p:sp>
        <p:nvSpPr>
          <p:cNvPr id="3" name="Content Placeholder 2"/>
          <p:cNvSpPr>
            <a:spLocks noGrp="1"/>
          </p:cNvSpPr>
          <p:nvPr>
            <p:ph idx="1"/>
          </p:nvPr>
        </p:nvSpPr>
        <p:spPr>
          <a:xfrm>
            <a:off x="17160240" y="1310642"/>
            <a:ext cx="24536400" cy="28094943"/>
          </a:xfrm>
        </p:spPr>
        <p:txBody>
          <a:bodyPr/>
          <a:lstStyle>
            <a:lvl1pPr>
              <a:defRPr sz="15300"/>
            </a:lvl1pPr>
            <a:lvl2pPr>
              <a:defRPr sz="13400"/>
            </a:lvl2pPr>
            <a:lvl3pPr>
              <a:defRPr sz="1160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5" y="6888482"/>
            <a:ext cx="14439903" cy="22517103"/>
          </a:xfrm>
        </p:spPr>
        <p:txBody>
          <a:bodyPr/>
          <a:lstStyle>
            <a:lvl1pPr marL="0" indent="0">
              <a:buNone/>
              <a:defRPr sz="6700"/>
            </a:lvl1pPr>
            <a:lvl2pPr marL="2194527" indent="0">
              <a:buNone/>
              <a:defRPr sz="5700"/>
            </a:lvl2pPr>
            <a:lvl3pPr marL="4389054" indent="0">
              <a:buNone/>
              <a:defRPr sz="4900"/>
            </a:lvl3pPr>
            <a:lvl4pPr marL="6583581" indent="0">
              <a:buNone/>
              <a:defRPr sz="4400"/>
            </a:lvl4pPr>
            <a:lvl5pPr marL="8778108" indent="0">
              <a:buNone/>
              <a:defRPr sz="4400"/>
            </a:lvl5pPr>
            <a:lvl6pPr marL="10972636" indent="0">
              <a:buNone/>
              <a:defRPr sz="4400"/>
            </a:lvl6pPr>
            <a:lvl7pPr marL="13167163" indent="0">
              <a:buNone/>
              <a:defRPr sz="4400"/>
            </a:lvl7pPr>
            <a:lvl8pPr marL="15361690" indent="0">
              <a:buNone/>
              <a:defRPr sz="4400"/>
            </a:lvl8pPr>
            <a:lvl9pPr marL="17556217" indent="0">
              <a:buNone/>
              <a:defRPr sz="4400"/>
            </a:lvl9pPr>
          </a:lstStyle>
          <a:p>
            <a:pPr lvl="0"/>
            <a:r>
              <a:rPr lang="en-US"/>
              <a:t>Click to edit Master text styles</a:t>
            </a:r>
          </a:p>
        </p:txBody>
      </p:sp>
      <p:sp>
        <p:nvSpPr>
          <p:cNvPr id="5" name="Date Placeholder 4"/>
          <p:cNvSpPr>
            <a:spLocks noGrp="1"/>
          </p:cNvSpPr>
          <p:nvPr>
            <p:ph type="dt" sz="half" idx="10"/>
          </p:nvPr>
        </p:nvSpPr>
        <p:spPr>
          <a:xfrm>
            <a:off x="2194560" y="30510484"/>
            <a:ext cx="10241280" cy="1752599"/>
          </a:xfrm>
          <a:prstGeom prst="rect">
            <a:avLst/>
          </a:prstGeom>
        </p:spPr>
        <p:txBody>
          <a:bodyPr lIns="153619" tIns="76810" rIns="153619" bIns="76810"/>
          <a:lstStyle/>
          <a:p>
            <a:fld id="{D9E20EF7-CEFB-6B48-B459-1F7D32FC7F73}" type="datetime1">
              <a:rPr lang="en-US" smtClean="0"/>
              <a:t>7/13/2026</a:t>
            </a:fld>
            <a:endParaRPr lang="en-US"/>
          </a:p>
        </p:txBody>
      </p:sp>
      <p:sp>
        <p:nvSpPr>
          <p:cNvPr id="6" name="Footer Placeholder 5"/>
          <p:cNvSpPr>
            <a:spLocks noGrp="1"/>
          </p:cNvSpPr>
          <p:nvPr>
            <p:ph type="ftr" sz="quarter" idx="11"/>
          </p:nvPr>
        </p:nvSpPr>
        <p:spPr>
          <a:xfrm>
            <a:off x="14996160" y="30510484"/>
            <a:ext cx="13898880" cy="1752599"/>
          </a:xfrm>
          <a:prstGeom prst="rect">
            <a:avLst/>
          </a:prstGeom>
        </p:spPr>
        <p:txBody>
          <a:bodyPr lIns="153619" tIns="76810" rIns="153619" bIns="76810"/>
          <a:lstStyle/>
          <a:p>
            <a:endParaRPr lang="en-US"/>
          </a:p>
        </p:txBody>
      </p:sp>
      <p:sp>
        <p:nvSpPr>
          <p:cNvPr id="7" name="Slide Number Placeholder 6"/>
          <p:cNvSpPr>
            <a:spLocks noGrp="1"/>
          </p:cNvSpPr>
          <p:nvPr>
            <p:ph type="sldNum" sz="quarter" idx="12"/>
          </p:nvPr>
        </p:nvSpPr>
        <p:spPr>
          <a:xfrm>
            <a:off x="31455360" y="30510484"/>
            <a:ext cx="10241280" cy="1752599"/>
          </a:xfrm>
          <a:prstGeom prst="rect">
            <a:avLst/>
          </a:prstGeom>
        </p:spPr>
        <p:txBody>
          <a:bodyPr lIns="153619" tIns="76810" rIns="153619" bIns="76810"/>
          <a:lstStyle/>
          <a:p>
            <a:fld id="{A3AA3D64-0DD7-DB4D-AF0F-DEA39A9FC1B9}" type="slidenum">
              <a:rPr lang="en-US" smtClean="0"/>
              <a:t>‹#›</a:t>
            </a:fld>
            <a:endParaRPr lang="en-US"/>
          </a:p>
        </p:txBody>
      </p:sp>
    </p:spTree>
    <p:extLst>
      <p:ext uri="{BB962C8B-B14F-4D97-AF65-F5344CB8AC3E}">
        <p14:creationId xmlns:p14="http://schemas.microsoft.com/office/powerpoint/2010/main" val="2752131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3" y="23042880"/>
            <a:ext cx="26334720" cy="2720343"/>
          </a:xfrm>
        </p:spPr>
        <p:txBody>
          <a:bodyPr anchor="b"/>
          <a:lstStyle>
            <a:lvl1pPr algn="l">
              <a:defRPr sz="9600" b="1"/>
            </a:lvl1pPr>
          </a:lstStyle>
          <a:p>
            <a:r>
              <a:rPr lang="en-US"/>
              <a:t>Click to edit Master title style</a:t>
            </a:r>
          </a:p>
        </p:txBody>
      </p:sp>
      <p:sp>
        <p:nvSpPr>
          <p:cNvPr id="3" name="Picture Placeholder 2"/>
          <p:cNvSpPr>
            <a:spLocks noGrp="1"/>
          </p:cNvSpPr>
          <p:nvPr>
            <p:ph type="pic" idx="1"/>
          </p:nvPr>
        </p:nvSpPr>
        <p:spPr>
          <a:xfrm>
            <a:off x="8602983" y="2941319"/>
            <a:ext cx="26334720" cy="19751040"/>
          </a:xfrm>
        </p:spPr>
        <p:txBody>
          <a:bodyPr/>
          <a:lstStyle>
            <a:lvl1pPr marL="0" indent="0">
              <a:buNone/>
              <a:defRPr sz="15300"/>
            </a:lvl1pPr>
            <a:lvl2pPr marL="2194527" indent="0">
              <a:buNone/>
              <a:defRPr sz="13400"/>
            </a:lvl2pPr>
            <a:lvl3pPr marL="4389054" indent="0">
              <a:buNone/>
              <a:defRPr sz="11600"/>
            </a:lvl3pPr>
            <a:lvl4pPr marL="6583581" indent="0">
              <a:buNone/>
              <a:defRPr sz="9600"/>
            </a:lvl4pPr>
            <a:lvl5pPr marL="8778108" indent="0">
              <a:buNone/>
              <a:defRPr sz="9600"/>
            </a:lvl5pPr>
            <a:lvl6pPr marL="10972636" indent="0">
              <a:buNone/>
              <a:defRPr sz="9600"/>
            </a:lvl6pPr>
            <a:lvl7pPr marL="13167163" indent="0">
              <a:buNone/>
              <a:defRPr sz="9600"/>
            </a:lvl7pPr>
            <a:lvl8pPr marL="15361690" indent="0">
              <a:buNone/>
              <a:defRPr sz="9600"/>
            </a:lvl8pPr>
            <a:lvl9pPr marL="17556217" indent="0">
              <a:buNone/>
              <a:defRPr sz="9600"/>
            </a:lvl9pPr>
          </a:lstStyle>
          <a:p>
            <a:endParaRPr lang="en-US"/>
          </a:p>
        </p:txBody>
      </p:sp>
      <p:sp>
        <p:nvSpPr>
          <p:cNvPr id="4" name="Text Placeholder 3"/>
          <p:cNvSpPr>
            <a:spLocks noGrp="1"/>
          </p:cNvSpPr>
          <p:nvPr>
            <p:ph type="body" sz="half" idx="2"/>
          </p:nvPr>
        </p:nvSpPr>
        <p:spPr>
          <a:xfrm>
            <a:off x="8602983" y="25763223"/>
            <a:ext cx="26334720" cy="3863337"/>
          </a:xfrm>
        </p:spPr>
        <p:txBody>
          <a:bodyPr/>
          <a:lstStyle>
            <a:lvl1pPr marL="0" indent="0">
              <a:buNone/>
              <a:defRPr sz="6700"/>
            </a:lvl1pPr>
            <a:lvl2pPr marL="2194527" indent="0">
              <a:buNone/>
              <a:defRPr sz="5700"/>
            </a:lvl2pPr>
            <a:lvl3pPr marL="4389054" indent="0">
              <a:buNone/>
              <a:defRPr sz="4900"/>
            </a:lvl3pPr>
            <a:lvl4pPr marL="6583581" indent="0">
              <a:buNone/>
              <a:defRPr sz="4400"/>
            </a:lvl4pPr>
            <a:lvl5pPr marL="8778108" indent="0">
              <a:buNone/>
              <a:defRPr sz="4400"/>
            </a:lvl5pPr>
            <a:lvl6pPr marL="10972636" indent="0">
              <a:buNone/>
              <a:defRPr sz="4400"/>
            </a:lvl6pPr>
            <a:lvl7pPr marL="13167163" indent="0">
              <a:buNone/>
              <a:defRPr sz="4400"/>
            </a:lvl7pPr>
            <a:lvl8pPr marL="15361690" indent="0">
              <a:buNone/>
              <a:defRPr sz="4400"/>
            </a:lvl8pPr>
            <a:lvl9pPr marL="17556217" indent="0">
              <a:buNone/>
              <a:defRPr sz="4400"/>
            </a:lvl9pPr>
          </a:lstStyle>
          <a:p>
            <a:pPr lvl="0"/>
            <a:r>
              <a:rPr lang="en-US"/>
              <a:t>Click to edit Master text styles</a:t>
            </a:r>
          </a:p>
        </p:txBody>
      </p:sp>
      <p:sp>
        <p:nvSpPr>
          <p:cNvPr id="5" name="Date Placeholder 4"/>
          <p:cNvSpPr>
            <a:spLocks noGrp="1"/>
          </p:cNvSpPr>
          <p:nvPr>
            <p:ph type="dt" sz="half" idx="10"/>
          </p:nvPr>
        </p:nvSpPr>
        <p:spPr>
          <a:xfrm>
            <a:off x="2194560" y="30510484"/>
            <a:ext cx="10241280" cy="1752599"/>
          </a:xfrm>
          <a:prstGeom prst="rect">
            <a:avLst/>
          </a:prstGeom>
        </p:spPr>
        <p:txBody>
          <a:bodyPr lIns="153619" tIns="76810" rIns="153619" bIns="76810"/>
          <a:lstStyle/>
          <a:p>
            <a:fld id="{ACEDBF2F-E431-BB42-A25C-787946FBC544}" type="datetime1">
              <a:rPr lang="en-US" smtClean="0"/>
              <a:t>7/13/2026</a:t>
            </a:fld>
            <a:endParaRPr lang="en-US"/>
          </a:p>
        </p:txBody>
      </p:sp>
      <p:sp>
        <p:nvSpPr>
          <p:cNvPr id="6" name="Footer Placeholder 5"/>
          <p:cNvSpPr>
            <a:spLocks noGrp="1"/>
          </p:cNvSpPr>
          <p:nvPr>
            <p:ph type="ftr" sz="quarter" idx="11"/>
          </p:nvPr>
        </p:nvSpPr>
        <p:spPr>
          <a:xfrm>
            <a:off x="14996160" y="30510484"/>
            <a:ext cx="13898880" cy="1752599"/>
          </a:xfrm>
          <a:prstGeom prst="rect">
            <a:avLst/>
          </a:prstGeom>
        </p:spPr>
        <p:txBody>
          <a:bodyPr lIns="153619" tIns="76810" rIns="153619" bIns="76810"/>
          <a:lstStyle/>
          <a:p>
            <a:endParaRPr lang="en-US"/>
          </a:p>
        </p:txBody>
      </p:sp>
      <p:sp>
        <p:nvSpPr>
          <p:cNvPr id="7" name="Slide Number Placeholder 6"/>
          <p:cNvSpPr>
            <a:spLocks noGrp="1"/>
          </p:cNvSpPr>
          <p:nvPr>
            <p:ph type="sldNum" sz="quarter" idx="12"/>
          </p:nvPr>
        </p:nvSpPr>
        <p:spPr>
          <a:xfrm>
            <a:off x="31455360" y="30510484"/>
            <a:ext cx="10241280" cy="1752599"/>
          </a:xfrm>
          <a:prstGeom prst="rect">
            <a:avLst/>
          </a:prstGeom>
        </p:spPr>
        <p:txBody>
          <a:bodyPr lIns="153619" tIns="76810" rIns="153619" bIns="76810"/>
          <a:lstStyle/>
          <a:p>
            <a:fld id="{A3AA3D64-0DD7-DB4D-AF0F-DEA39A9FC1B9}" type="slidenum">
              <a:rPr lang="en-US" smtClean="0"/>
              <a:t>‹#›</a:t>
            </a:fld>
            <a:endParaRPr lang="en-US"/>
          </a:p>
        </p:txBody>
      </p:sp>
    </p:spTree>
    <p:extLst>
      <p:ext uri="{BB962C8B-B14F-4D97-AF65-F5344CB8AC3E}">
        <p14:creationId xmlns:p14="http://schemas.microsoft.com/office/powerpoint/2010/main" val="3920167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2014" y="1747430"/>
            <a:ext cx="42140232" cy="2349013"/>
          </a:xfrm>
          <a:prstGeom prst="rect">
            <a:avLst/>
          </a:prstGeom>
        </p:spPr>
        <p:txBody>
          <a:bodyPr vert="horz" lIns="438905" tIns="219453" rIns="438905" bIns="219453" rtlCol="0" anchor="ctr">
            <a:normAutofit/>
          </a:bodyPr>
          <a:lstStyle/>
          <a:p>
            <a:r>
              <a:rPr lang="en-US" dirty="0"/>
              <a:t>Click to edit Master title style</a:t>
            </a:r>
          </a:p>
        </p:txBody>
      </p:sp>
      <p:sp>
        <p:nvSpPr>
          <p:cNvPr id="3" name="Text Placeholder 2"/>
          <p:cNvSpPr>
            <a:spLocks noGrp="1"/>
          </p:cNvSpPr>
          <p:nvPr>
            <p:ph type="body" idx="1"/>
          </p:nvPr>
        </p:nvSpPr>
        <p:spPr>
          <a:xfrm>
            <a:off x="882016" y="7132978"/>
            <a:ext cx="42140230" cy="24482091"/>
          </a:xfrm>
          <a:prstGeom prst="rect">
            <a:avLst/>
          </a:prstGeom>
        </p:spPr>
        <p:txBody>
          <a:bodyPr vert="horz" lIns="438905" tIns="219453" rIns="438905" bIns="219453"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6175132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2194527" rtl="0" eaLnBrk="1" latinLnBrk="0" hangingPunct="1">
        <a:spcBef>
          <a:spcPct val="0"/>
        </a:spcBef>
        <a:buNone/>
        <a:defRPr sz="12100" b="1" kern="1200">
          <a:solidFill>
            <a:srgbClr val="1D446A"/>
          </a:solidFill>
          <a:latin typeface="Helvetica"/>
          <a:ea typeface="+mj-ea"/>
          <a:cs typeface="Helvetica"/>
        </a:defRPr>
      </a:lvl1pPr>
    </p:titleStyle>
    <p:bodyStyle>
      <a:lvl1pPr marL="373380" indent="-373380" algn="l" defTabSz="2194527" rtl="0" eaLnBrk="1" latinLnBrk="0" hangingPunct="1">
        <a:spcBef>
          <a:spcPct val="20000"/>
        </a:spcBef>
        <a:buFont typeface="Arial"/>
        <a:buChar char="•"/>
        <a:defRPr sz="4700" kern="1200">
          <a:solidFill>
            <a:schemeClr val="tx1"/>
          </a:solidFill>
          <a:latin typeface="Helvetica"/>
          <a:ea typeface="+mn-ea"/>
          <a:cs typeface="Helvetica"/>
        </a:defRPr>
      </a:lvl1pPr>
      <a:lvl2pPr marL="1160146" indent="-373380" algn="l" defTabSz="2194527" rtl="0" eaLnBrk="1" latinLnBrk="0" hangingPunct="1">
        <a:spcBef>
          <a:spcPct val="20000"/>
        </a:spcBef>
        <a:buFont typeface="Arial"/>
        <a:buChar char="–"/>
        <a:defRPr sz="3500" kern="1200">
          <a:solidFill>
            <a:schemeClr val="tx1"/>
          </a:solidFill>
          <a:latin typeface="Helvetica"/>
          <a:ea typeface="+mn-ea"/>
          <a:cs typeface="Helvetica"/>
        </a:defRPr>
      </a:lvl2pPr>
      <a:lvl3pPr marL="1834896" indent="-301372" algn="l" defTabSz="2194527" rtl="0" eaLnBrk="1" latinLnBrk="0" hangingPunct="1">
        <a:spcBef>
          <a:spcPct val="20000"/>
        </a:spcBef>
        <a:buFont typeface="Arial"/>
        <a:buChar char="•"/>
        <a:defRPr sz="2700" kern="1200">
          <a:solidFill>
            <a:schemeClr val="tx1"/>
          </a:solidFill>
          <a:latin typeface="Helvetica"/>
          <a:ea typeface="+mn-ea"/>
          <a:cs typeface="Helvetica"/>
        </a:defRPr>
      </a:lvl3pPr>
      <a:lvl4pPr marL="7680844" indent="-1097263" algn="l" defTabSz="2194527" rtl="0" eaLnBrk="1" latinLnBrk="0" hangingPunct="1">
        <a:spcBef>
          <a:spcPct val="20000"/>
        </a:spcBef>
        <a:buFont typeface="Arial"/>
        <a:buChar char="–"/>
        <a:defRPr sz="2400" kern="1200">
          <a:solidFill>
            <a:schemeClr val="tx1"/>
          </a:solidFill>
          <a:latin typeface="Helvetica"/>
          <a:ea typeface="+mn-ea"/>
          <a:cs typeface="Helvetica"/>
        </a:defRPr>
      </a:lvl4pPr>
      <a:lvl5pPr marL="9875373" indent="-1097263" algn="l" defTabSz="2194527" rtl="0" eaLnBrk="1" latinLnBrk="0" hangingPunct="1">
        <a:spcBef>
          <a:spcPct val="20000"/>
        </a:spcBef>
        <a:buFont typeface="Arial"/>
        <a:buChar char="»"/>
        <a:defRPr sz="2400" kern="1200">
          <a:solidFill>
            <a:schemeClr val="tx1"/>
          </a:solidFill>
          <a:latin typeface="Helvetica"/>
          <a:ea typeface="+mn-ea"/>
          <a:cs typeface="Helvetica"/>
        </a:defRPr>
      </a:lvl5pPr>
      <a:lvl6pPr marL="12069900" indent="-1097263" algn="l" defTabSz="2194527" rtl="0" eaLnBrk="1" latinLnBrk="0" hangingPunct="1">
        <a:spcBef>
          <a:spcPct val="20000"/>
        </a:spcBef>
        <a:buFont typeface="Arial"/>
        <a:buChar char="•"/>
        <a:defRPr sz="9600" kern="1200">
          <a:solidFill>
            <a:schemeClr val="tx1"/>
          </a:solidFill>
          <a:latin typeface="+mn-lt"/>
          <a:ea typeface="+mn-ea"/>
          <a:cs typeface="+mn-cs"/>
        </a:defRPr>
      </a:lvl6pPr>
      <a:lvl7pPr marL="14264426" indent="-1097263" algn="l" defTabSz="2194527" rtl="0" eaLnBrk="1" latinLnBrk="0" hangingPunct="1">
        <a:spcBef>
          <a:spcPct val="20000"/>
        </a:spcBef>
        <a:buFont typeface="Arial"/>
        <a:buChar char="•"/>
        <a:defRPr sz="9600" kern="1200">
          <a:solidFill>
            <a:schemeClr val="tx1"/>
          </a:solidFill>
          <a:latin typeface="+mn-lt"/>
          <a:ea typeface="+mn-ea"/>
          <a:cs typeface="+mn-cs"/>
        </a:defRPr>
      </a:lvl7pPr>
      <a:lvl8pPr marL="16458953" indent="-1097263" algn="l" defTabSz="2194527" rtl="0" eaLnBrk="1" latinLnBrk="0" hangingPunct="1">
        <a:spcBef>
          <a:spcPct val="20000"/>
        </a:spcBef>
        <a:buFont typeface="Arial"/>
        <a:buChar char="•"/>
        <a:defRPr sz="9600" kern="1200">
          <a:solidFill>
            <a:schemeClr val="tx1"/>
          </a:solidFill>
          <a:latin typeface="+mn-lt"/>
          <a:ea typeface="+mn-ea"/>
          <a:cs typeface="+mn-cs"/>
        </a:defRPr>
      </a:lvl8pPr>
      <a:lvl9pPr marL="18653480" indent="-1097263" algn="l" defTabSz="2194527" rtl="0" eaLnBrk="1" latinLnBrk="0" hangingPunct="1">
        <a:spcBef>
          <a:spcPct val="20000"/>
        </a:spcBef>
        <a:buFont typeface="Arial"/>
        <a:buChar char="•"/>
        <a:defRPr sz="9600" kern="1200">
          <a:solidFill>
            <a:schemeClr val="tx1"/>
          </a:solidFill>
          <a:latin typeface="+mn-lt"/>
          <a:ea typeface="+mn-ea"/>
          <a:cs typeface="+mn-cs"/>
        </a:defRPr>
      </a:lvl9pPr>
    </p:bodyStyle>
    <p:otherStyle>
      <a:defPPr>
        <a:defRPr lang="en-US"/>
      </a:defPPr>
      <a:lvl1pPr marL="0" algn="l" defTabSz="2194527" rtl="0" eaLnBrk="1" latinLnBrk="0" hangingPunct="1">
        <a:defRPr sz="8600" kern="1200">
          <a:solidFill>
            <a:schemeClr val="tx1"/>
          </a:solidFill>
          <a:latin typeface="+mn-lt"/>
          <a:ea typeface="+mn-ea"/>
          <a:cs typeface="+mn-cs"/>
        </a:defRPr>
      </a:lvl1pPr>
      <a:lvl2pPr marL="2194527" algn="l" defTabSz="2194527" rtl="0" eaLnBrk="1" latinLnBrk="0" hangingPunct="1">
        <a:defRPr sz="8600" kern="1200">
          <a:solidFill>
            <a:schemeClr val="tx1"/>
          </a:solidFill>
          <a:latin typeface="+mn-lt"/>
          <a:ea typeface="+mn-ea"/>
          <a:cs typeface="+mn-cs"/>
        </a:defRPr>
      </a:lvl2pPr>
      <a:lvl3pPr marL="4389054" algn="l" defTabSz="2194527" rtl="0" eaLnBrk="1" latinLnBrk="0" hangingPunct="1">
        <a:defRPr sz="8600" kern="1200">
          <a:solidFill>
            <a:schemeClr val="tx1"/>
          </a:solidFill>
          <a:latin typeface="+mn-lt"/>
          <a:ea typeface="+mn-ea"/>
          <a:cs typeface="+mn-cs"/>
        </a:defRPr>
      </a:lvl3pPr>
      <a:lvl4pPr marL="6583581" algn="l" defTabSz="2194527" rtl="0" eaLnBrk="1" latinLnBrk="0" hangingPunct="1">
        <a:defRPr sz="8600" kern="1200">
          <a:solidFill>
            <a:schemeClr val="tx1"/>
          </a:solidFill>
          <a:latin typeface="+mn-lt"/>
          <a:ea typeface="+mn-ea"/>
          <a:cs typeface="+mn-cs"/>
        </a:defRPr>
      </a:lvl4pPr>
      <a:lvl5pPr marL="8778108" algn="l" defTabSz="2194527" rtl="0" eaLnBrk="1" latinLnBrk="0" hangingPunct="1">
        <a:defRPr sz="8600" kern="1200">
          <a:solidFill>
            <a:schemeClr val="tx1"/>
          </a:solidFill>
          <a:latin typeface="+mn-lt"/>
          <a:ea typeface="+mn-ea"/>
          <a:cs typeface="+mn-cs"/>
        </a:defRPr>
      </a:lvl5pPr>
      <a:lvl6pPr marL="10972636" algn="l" defTabSz="2194527" rtl="0" eaLnBrk="1" latinLnBrk="0" hangingPunct="1">
        <a:defRPr sz="8600" kern="1200">
          <a:solidFill>
            <a:schemeClr val="tx1"/>
          </a:solidFill>
          <a:latin typeface="+mn-lt"/>
          <a:ea typeface="+mn-ea"/>
          <a:cs typeface="+mn-cs"/>
        </a:defRPr>
      </a:lvl6pPr>
      <a:lvl7pPr marL="13167163" algn="l" defTabSz="2194527" rtl="0" eaLnBrk="1" latinLnBrk="0" hangingPunct="1">
        <a:defRPr sz="8600" kern="1200">
          <a:solidFill>
            <a:schemeClr val="tx1"/>
          </a:solidFill>
          <a:latin typeface="+mn-lt"/>
          <a:ea typeface="+mn-ea"/>
          <a:cs typeface="+mn-cs"/>
        </a:defRPr>
      </a:lvl7pPr>
      <a:lvl8pPr marL="15361690" algn="l" defTabSz="2194527" rtl="0" eaLnBrk="1" latinLnBrk="0" hangingPunct="1">
        <a:defRPr sz="8600" kern="1200">
          <a:solidFill>
            <a:schemeClr val="tx1"/>
          </a:solidFill>
          <a:latin typeface="+mn-lt"/>
          <a:ea typeface="+mn-ea"/>
          <a:cs typeface="+mn-cs"/>
        </a:defRPr>
      </a:lvl8pPr>
      <a:lvl9pPr marL="17556217" algn="l" defTabSz="2194527"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tif"/><Relationship Id="rId3" Type="http://schemas.openxmlformats.org/officeDocument/2006/relationships/image" Target="../media/image2.png"/><Relationship Id="rId7" Type="http://schemas.openxmlformats.org/officeDocument/2006/relationships/image" Target="../media/image6.ti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tif"/><Relationship Id="rId5" Type="http://schemas.openxmlformats.org/officeDocument/2006/relationships/image" Target="../media/image4.tif"/><Relationship Id="rId4" Type="http://schemas.openxmlformats.org/officeDocument/2006/relationships/image" Target="../media/image3.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7" name="Straight Connector 56"/>
          <p:cNvCxnSpPr/>
          <p:nvPr/>
        </p:nvCxnSpPr>
        <p:spPr>
          <a:xfrm>
            <a:off x="1015062" y="5716237"/>
            <a:ext cx="41905774" cy="0"/>
          </a:xfrm>
          <a:prstGeom prst="line">
            <a:avLst/>
          </a:prstGeom>
          <a:ln w="50800">
            <a:solidFill>
              <a:srgbClr val="28346B"/>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1015062" y="2036620"/>
            <a:ext cx="41905774" cy="0"/>
          </a:xfrm>
          <a:prstGeom prst="line">
            <a:avLst/>
          </a:prstGeom>
          <a:ln w="76200" cmpd="sng">
            <a:solidFill>
              <a:srgbClr val="28346B"/>
            </a:solidFill>
          </a:ln>
          <a:effectLst/>
        </p:spPr>
        <p:style>
          <a:lnRef idx="2">
            <a:schemeClr val="accent1"/>
          </a:lnRef>
          <a:fillRef idx="0">
            <a:schemeClr val="accent1"/>
          </a:fillRef>
          <a:effectRef idx="1">
            <a:schemeClr val="accent1"/>
          </a:effectRef>
          <a:fontRef idx="minor">
            <a:schemeClr val="tx1"/>
          </a:fontRef>
        </p:style>
      </p:cxnSp>
      <p:sp>
        <p:nvSpPr>
          <p:cNvPr id="59" name="TextBox 58"/>
          <p:cNvSpPr txBox="1"/>
          <p:nvPr/>
        </p:nvSpPr>
        <p:spPr>
          <a:xfrm>
            <a:off x="970364" y="2388318"/>
            <a:ext cx="42372196" cy="2986665"/>
          </a:xfrm>
          <a:prstGeom prst="rect">
            <a:avLst/>
          </a:prstGeom>
          <a:noFill/>
        </p:spPr>
        <p:txBody>
          <a:bodyPr wrap="square" lIns="153619" tIns="76810" rIns="153619" bIns="76810" rtlCol="0">
            <a:spAutoFit/>
          </a:bodyPr>
          <a:lstStyle/>
          <a:p>
            <a:pPr algn="ctr"/>
            <a:r>
              <a:rPr lang="en-US" b="1" dirty="0">
                <a:solidFill>
                  <a:srgbClr val="28346B"/>
                </a:solidFill>
              </a:rPr>
              <a:t>Validation of Acoustic Phenomenology Modeling Within the Vestibular System</a:t>
            </a:r>
          </a:p>
          <a:p>
            <a:pPr algn="ctr"/>
            <a:r>
              <a:rPr lang="en-US" sz="5400" dirty="0"/>
              <a:t>Trevor Mitcham, PhD</a:t>
            </a:r>
            <a:r>
              <a:rPr lang="en-US" sz="5400" baseline="30000" dirty="0"/>
              <a:t>1</a:t>
            </a:r>
            <a:r>
              <a:rPr lang="en-US" sz="5400" dirty="0"/>
              <a:t>, Ethan Parsons, PhD</a:t>
            </a:r>
            <a:r>
              <a:rPr lang="en-US" sz="5400" baseline="30000" dirty="0"/>
              <a:t>1</a:t>
            </a:r>
            <a:r>
              <a:rPr lang="en-US" sz="5400" dirty="0"/>
              <a:t>, Jonathan Richardson PhD</a:t>
            </a:r>
            <a:r>
              <a:rPr lang="en-US" sz="5400" baseline="30000" dirty="0"/>
              <a:t>1</a:t>
            </a:r>
            <a:r>
              <a:rPr lang="en-US" sz="5400" dirty="0"/>
              <a:t>, Michael Collins, MS</a:t>
            </a:r>
            <a:r>
              <a:rPr lang="en-US" sz="5400" baseline="30000" dirty="0"/>
              <a:t>1</a:t>
            </a:r>
            <a:r>
              <a:rPr lang="en-US" sz="5400" dirty="0"/>
              <a:t>, Ion Candel, PhD</a:t>
            </a:r>
            <a:r>
              <a:rPr lang="en-US" sz="5400" baseline="30000" dirty="0"/>
              <a:t>2</a:t>
            </a:r>
            <a:r>
              <a:rPr lang="en-US" sz="5400" dirty="0"/>
              <a:t>, Robert Haupt, MS-MS</a:t>
            </a:r>
            <a:r>
              <a:rPr lang="en-US" sz="5400" baseline="30000" dirty="0"/>
              <a:t>1</a:t>
            </a:r>
          </a:p>
          <a:p>
            <a:pPr algn="ctr"/>
            <a:r>
              <a:rPr lang="en-US" sz="4400" dirty="0"/>
              <a:t>1. MIT Lincoln Laboratory. 2. Massachusetts General Hospital</a:t>
            </a:r>
            <a:endParaRPr lang="en-US" dirty="0">
              <a:solidFill>
                <a:srgbClr val="28346B"/>
              </a:solidFill>
            </a:endParaRPr>
          </a:p>
        </p:txBody>
      </p:sp>
      <p:pic>
        <p:nvPicPr>
          <p:cNvPr id="42" name="Picture 41" descr="LL_lissajou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79388" y="29207265"/>
            <a:ext cx="2852928" cy="2633472"/>
          </a:xfrm>
          <a:prstGeom prst="rect">
            <a:avLst/>
          </a:prstGeom>
        </p:spPr>
      </p:pic>
      <p:pic>
        <p:nvPicPr>
          <p:cNvPr id="29" name="Picture 28" descr="LL Logo blu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616" y="712529"/>
            <a:ext cx="9513460" cy="958393"/>
          </a:xfrm>
          <a:prstGeom prst="rect">
            <a:avLst/>
          </a:prstGeom>
        </p:spPr>
      </p:pic>
      <p:sp>
        <p:nvSpPr>
          <p:cNvPr id="2" name="TextBox 1">
            <a:extLst>
              <a:ext uri="{FF2B5EF4-FFF2-40B4-BE49-F238E27FC236}">
                <a16:creationId xmlns:a16="http://schemas.microsoft.com/office/drawing/2014/main" id="{324F66DA-26B4-6756-CC75-A0537E00B6ED}"/>
              </a:ext>
            </a:extLst>
          </p:cNvPr>
          <p:cNvSpPr txBox="1"/>
          <p:nvPr/>
        </p:nvSpPr>
        <p:spPr>
          <a:xfrm>
            <a:off x="589416" y="5979329"/>
            <a:ext cx="10296888" cy="27253615"/>
          </a:xfrm>
          <a:prstGeom prst="rect">
            <a:avLst/>
          </a:prstGeom>
          <a:noFill/>
        </p:spPr>
        <p:txBody>
          <a:bodyPr wrap="square" rtlCol="0">
            <a:spAutoFit/>
          </a:bodyPr>
          <a:lstStyle/>
          <a:p>
            <a:pPr algn="just">
              <a:spcAft>
                <a:spcPts val="600"/>
              </a:spcAft>
            </a:pPr>
            <a:r>
              <a:rPr lang="en-US" sz="8000" b="1" dirty="0">
                <a:solidFill>
                  <a:srgbClr val="28346B"/>
                </a:solidFill>
              </a:rPr>
              <a:t>Learning Objectives</a:t>
            </a:r>
          </a:p>
          <a:p>
            <a:pPr marL="914400" indent="-914400" algn="just">
              <a:spcBef>
                <a:spcPts val="600"/>
              </a:spcBef>
              <a:buAutoNum type="arabicPeriod"/>
            </a:pPr>
            <a:r>
              <a:rPr lang="en-US" sz="3600" dirty="0"/>
              <a:t>Evaluate the accuracy of a computational model in predicting health effects from directed acoustic energy.</a:t>
            </a:r>
          </a:p>
          <a:p>
            <a:pPr marL="914400" indent="-914400" algn="just">
              <a:buAutoNum type="arabicPeriod"/>
            </a:pPr>
            <a:r>
              <a:rPr lang="en-US" sz="3600" dirty="0"/>
              <a:t>Demonstrate experimental methods used to validate the numerical  model.</a:t>
            </a:r>
          </a:p>
          <a:p>
            <a:pPr marL="914400" indent="-914400" algn="just">
              <a:buAutoNum type="arabicPeriod"/>
            </a:pPr>
            <a:r>
              <a:rPr lang="en-US" sz="3600" dirty="0"/>
              <a:t>Discuss potential applications of this approach in developing exposure guidelines and  regulations for acoustic directed energy.</a:t>
            </a:r>
          </a:p>
          <a:p>
            <a:pPr algn="just"/>
            <a:r>
              <a:rPr lang="en-US" sz="8000" b="1" dirty="0">
                <a:solidFill>
                  <a:srgbClr val="28346B"/>
                </a:solidFill>
              </a:rPr>
              <a:t>Motivation</a:t>
            </a:r>
          </a:p>
          <a:p>
            <a:pPr marL="685800" indent="-685800" algn="just">
              <a:spcBef>
                <a:spcPts val="600"/>
              </a:spcBef>
              <a:spcAft>
                <a:spcPts val="600"/>
              </a:spcAft>
              <a:buFont typeface="Arial" panose="020B0604020202020204" pitchFamily="34" charset="0"/>
              <a:buChar char="•"/>
            </a:pPr>
            <a:r>
              <a:rPr lang="en-US" sz="3600" dirty="0"/>
              <a:t>Safe exposure limits of acoustic DE on vestibular system remain undefined above 20 kHz (human hearing threshold).</a:t>
            </a:r>
          </a:p>
          <a:p>
            <a:pPr marL="1874838" lvl="1" indent="-595313" algn="just">
              <a:spcBef>
                <a:spcPts val="600"/>
              </a:spcBef>
              <a:spcAft>
                <a:spcPts val="600"/>
              </a:spcAft>
              <a:buFont typeface="Arial" panose="020B0604020202020204" pitchFamily="34" charset="0"/>
              <a:buChar char="•"/>
            </a:pPr>
            <a:r>
              <a:rPr lang="en-US" sz="3600" dirty="0"/>
              <a:t>Vestibular organs rely on fluid, ion transport for balance [1].</a:t>
            </a:r>
          </a:p>
          <a:p>
            <a:pPr marL="1874838" lvl="1" indent="-595313" algn="just">
              <a:spcBef>
                <a:spcPts val="600"/>
              </a:spcBef>
              <a:spcAft>
                <a:spcPts val="600"/>
              </a:spcAft>
              <a:buFont typeface="Arial" panose="020B0604020202020204" pitchFamily="34" charset="0"/>
              <a:buChar char="•"/>
            </a:pPr>
            <a:r>
              <a:rPr lang="en-US" sz="3600" dirty="0"/>
              <a:t>Acoustic DE may cause abnormal fluid motion, risking disorienting effects.</a:t>
            </a:r>
            <a:endParaRPr lang="en-US" sz="3600" b="1" u="sng" dirty="0"/>
          </a:p>
          <a:p>
            <a:pPr marL="685800" indent="-685800" algn="just">
              <a:spcBef>
                <a:spcPts val="600"/>
              </a:spcBef>
              <a:spcAft>
                <a:spcPts val="600"/>
              </a:spcAft>
              <a:buFont typeface="Arial" panose="020B0604020202020204" pitchFamily="34" charset="0"/>
              <a:buChar char="•"/>
            </a:pPr>
            <a:r>
              <a:rPr lang="en-US" sz="3600" b="1" u="sng" dirty="0"/>
              <a:t>Goal:</a:t>
            </a:r>
            <a:r>
              <a:rPr lang="en-US" sz="3600" dirty="0"/>
              <a:t> Develop a </a:t>
            </a:r>
            <a:r>
              <a:rPr lang="en-US" sz="3600" dirty="0" err="1"/>
              <a:t>multiphysics</a:t>
            </a:r>
            <a:r>
              <a:rPr lang="en-US" sz="3600" dirty="0"/>
              <a:t> numerical model to predict and explain bioeffects of acoustic DE on the vestibular system.</a:t>
            </a:r>
          </a:p>
          <a:p>
            <a:pPr marL="685800" indent="-685800" algn="just">
              <a:spcBef>
                <a:spcPts val="600"/>
              </a:spcBef>
              <a:spcAft>
                <a:spcPts val="600"/>
              </a:spcAft>
              <a:buFont typeface="Arial" panose="020B0604020202020204" pitchFamily="34" charset="0"/>
              <a:buChar char="•"/>
            </a:pPr>
            <a:r>
              <a:rPr lang="en-US" sz="3600" dirty="0"/>
              <a:t>In this work, phantom studies are used to validate a novel numerical model.</a:t>
            </a:r>
          </a:p>
          <a:p>
            <a:endParaRPr lang="en-US" sz="8000" dirty="0"/>
          </a:p>
          <a:p>
            <a:endParaRPr lang="en-US" dirty="0"/>
          </a:p>
          <a:p>
            <a:endParaRPr lang="en-US" dirty="0"/>
          </a:p>
          <a:p>
            <a:endParaRPr lang="en-US" sz="4000" dirty="0"/>
          </a:p>
          <a:p>
            <a:endParaRPr lang="en-US" sz="4000" dirty="0"/>
          </a:p>
          <a:p>
            <a:endParaRPr lang="en-US" sz="4000" dirty="0"/>
          </a:p>
          <a:p>
            <a:endParaRPr lang="en-US" sz="4000" dirty="0"/>
          </a:p>
          <a:p>
            <a:r>
              <a:rPr lang="en-US" sz="8000" b="1" dirty="0">
                <a:solidFill>
                  <a:srgbClr val="28346B"/>
                </a:solidFill>
              </a:rPr>
              <a:t>Numerical Model</a:t>
            </a:r>
          </a:p>
          <a:p>
            <a:pPr marL="685800" indent="-685800">
              <a:spcBef>
                <a:spcPts val="600"/>
              </a:spcBef>
              <a:spcAft>
                <a:spcPts val="600"/>
              </a:spcAft>
              <a:buFont typeface="Arial" panose="020B0604020202020204" pitchFamily="34" charset="0"/>
              <a:buChar char="•"/>
            </a:pPr>
            <a:r>
              <a:rPr lang="en-US" sz="3600" dirty="0"/>
              <a:t>Multiphysics numerical model captures the complex interactions in the vestibular system.</a:t>
            </a:r>
          </a:p>
          <a:p>
            <a:pPr marL="685800" indent="-685800">
              <a:spcBef>
                <a:spcPts val="600"/>
              </a:spcBef>
              <a:spcAft>
                <a:spcPts val="600"/>
              </a:spcAft>
              <a:buFont typeface="Arial" panose="020B0604020202020204" pitchFamily="34" charset="0"/>
              <a:buChar char="•"/>
            </a:pPr>
            <a:r>
              <a:rPr lang="en-US" sz="3600" dirty="0"/>
              <a:t>Simulates vestibular system properties:</a:t>
            </a:r>
          </a:p>
          <a:p>
            <a:pPr marL="1371600" lvl="1" indent="-685800">
              <a:spcBef>
                <a:spcPts val="600"/>
              </a:spcBef>
              <a:spcAft>
                <a:spcPts val="600"/>
              </a:spcAft>
              <a:buFont typeface="Arial" panose="020B0604020202020204" pitchFamily="34" charset="0"/>
              <a:buChar char="•"/>
            </a:pPr>
            <a:r>
              <a:rPr lang="en-US" sz="3600" dirty="0"/>
              <a:t>Fluid pressure, electrical potential, and ion movement in response to acoustic DE.</a:t>
            </a:r>
          </a:p>
          <a:p>
            <a:pPr marL="1325563" lvl="1" indent="-685800">
              <a:spcBef>
                <a:spcPts val="600"/>
              </a:spcBef>
              <a:spcAft>
                <a:spcPts val="600"/>
              </a:spcAft>
              <a:buFont typeface="Arial" panose="020B0604020202020204" pitchFamily="34" charset="0"/>
              <a:buChar char="•"/>
            </a:pPr>
            <a:r>
              <a:rPr lang="en-US" sz="3600" dirty="0"/>
              <a:t>Finite difference computational model.</a:t>
            </a:r>
          </a:p>
          <a:p>
            <a:pPr marL="1325563" lvl="1" indent="-685800">
              <a:spcBef>
                <a:spcPts val="600"/>
              </a:spcBef>
              <a:spcAft>
                <a:spcPts val="600"/>
              </a:spcAft>
              <a:buFont typeface="Arial" panose="020B0604020202020204" pitchFamily="34" charset="0"/>
              <a:buChar char="•"/>
            </a:pPr>
            <a:r>
              <a:rPr lang="en-US" sz="3600" dirty="0"/>
              <a:t>Models rigid, viscous, and fluid media.</a:t>
            </a:r>
          </a:p>
        </p:txBody>
      </p:sp>
      <p:sp>
        <p:nvSpPr>
          <p:cNvPr id="3" name="TextBox 2">
            <a:extLst>
              <a:ext uri="{FF2B5EF4-FFF2-40B4-BE49-F238E27FC236}">
                <a16:creationId xmlns:a16="http://schemas.microsoft.com/office/drawing/2014/main" id="{3DA55FED-4963-3F0A-A200-244E6BAB4372}"/>
              </a:ext>
            </a:extLst>
          </p:cNvPr>
          <p:cNvSpPr txBox="1"/>
          <p:nvPr/>
        </p:nvSpPr>
        <p:spPr>
          <a:xfrm>
            <a:off x="11438648" y="5979329"/>
            <a:ext cx="10296888" cy="25468511"/>
          </a:xfrm>
          <a:prstGeom prst="rect">
            <a:avLst/>
          </a:prstGeom>
          <a:noFill/>
        </p:spPr>
        <p:txBody>
          <a:bodyPr wrap="square" rtlCol="0">
            <a:spAutoFit/>
          </a:bodyPr>
          <a:lstStyle/>
          <a:p>
            <a:pPr marL="0" lvl="1"/>
            <a:endParaRPr lang="en-US" sz="4000" dirty="0"/>
          </a:p>
          <a:p>
            <a:pPr marL="0" lvl="1"/>
            <a:endParaRPr lang="en-US" sz="4000" dirty="0"/>
          </a:p>
          <a:p>
            <a:pPr marL="0" lvl="1"/>
            <a:endParaRPr lang="en-US" sz="4000" dirty="0"/>
          </a:p>
          <a:p>
            <a:pPr marL="0" lvl="1"/>
            <a:endParaRPr lang="en-US" sz="4000" dirty="0"/>
          </a:p>
          <a:p>
            <a:pPr marL="0" lvl="1"/>
            <a:endParaRPr lang="en-US" sz="4000" dirty="0"/>
          </a:p>
          <a:p>
            <a:pPr marL="0" lvl="1"/>
            <a:endParaRPr lang="en-US" sz="4000" dirty="0"/>
          </a:p>
          <a:p>
            <a:pPr marL="1554163" lvl="1" indent="-639763">
              <a:buFont typeface="Arial" panose="020B0604020202020204" pitchFamily="34" charset="0"/>
              <a:buChar char="•"/>
            </a:pPr>
            <a:endParaRPr lang="en-US" sz="4000" b="1" dirty="0"/>
          </a:p>
          <a:p>
            <a:pPr marL="685800" indent="-685800">
              <a:buFont typeface="Arial" panose="020B0604020202020204" pitchFamily="34" charset="0"/>
              <a:buChar char="•"/>
            </a:pPr>
            <a:endParaRPr lang="en-US" sz="4000" b="1" dirty="0">
              <a:solidFill>
                <a:srgbClr val="28346B"/>
              </a:solidFill>
            </a:endParaRPr>
          </a:p>
          <a:p>
            <a:endParaRPr lang="en-US" sz="2000" dirty="0"/>
          </a:p>
          <a:p>
            <a:endParaRPr lang="en-US" sz="2000" dirty="0"/>
          </a:p>
          <a:p>
            <a:endParaRPr lang="en-US" sz="2000" dirty="0"/>
          </a:p>
          <a:p>
            <a:endParaRPr lang="en-US" sz="2000" b="1" dirty="0">
              <a:solidFill>
                <a:srgbClr val="28346B"/>
              </a:solidFill>
            </a:endParaRPr>
          </a:p>
          <a:p>
            <a:r>
              <a:rPr lang="en-US" sz="8000" b="1" dirty="0" err="1">
                <a:solidFill>
                  <a:srgbClr val="28346B"/>
                </a:solidFill>
              </a:rPr>
              <a:t>Biot</a:t>
            </a:r>
            <a:r>
              <a:rPr lang="en-US" sz="8000" b="1" dirty="0">
                <a:solidFill>
                  <a:srgbClr val="28346B"/>
                </a:solidFill>
              </a:rPr>
              <a:t> Slow Waves</a:t>
            </a:r>
          </a:p>
          <a:p>
            <a:pPr marL="571500" indent="-571500">
              <a:spcBef>
                <a:spcPts val="600"/>
              </a:spcBef>
              <a:spcAft>
                <a:spcPts val="1200"/>
              </a:spcAft>
              <a:buFont typeface="Arial" panose="020B0604020202020204" pitchFamily="34" charset="0"/>
              <a:buChar char="•"/>
            </a:pPr>
            <a:r>
              <a:rPr lang="en-US" sz="3600" dirty="0"/>
              <a:t>Porous structures found throughout the vestibular organ support </a:t>
            </a:r>
            <a:r>
              <a:rPr lang="en-US" sz="3600" dirty="0" err="1"/>
              <a:t>Biot</a:t>
            </a:r>
            <a:r>
              <a:rPr lang="en-US" sz="3600" dirty="0"/>
              <a:t> Slow wave propagation, impacting acoustic energy transfer [2].</a:t>
            </a:r>
          </a:p>
          <a:p>
            <a:pPr marL="571500" indent="-571500">
              <a:spcBef>
                <a:spcPts val="600"/>
              </a:spcBef>
              <a:spcAft>
                <a:spcPts val="1200"/>
              </a:spcAft>
              <a:buFont typeface="Arial" panose="020B0604020202020204" pitchFamily="34" charset="0"/>
              <a:buChar char="•"/>
            </a:pPr>
            <a:r>
              <a:rPr lang="en-US" sz="3600" dirty="0"/>
              <a:t>Experimental Validation:</a:t>
            </a:r>
          </a:p>
          <a:p>
            <a:pPr marL="1279525" lvl="1" indent="-593725">
              <a:spcBef>
                <a:spcPts val="600"/>
              </a:spcBef>
              <a:spcAft>
                <a:spcPts val="1200"/>
              </a:spcAft>
              <a:buFont typeface="Arial" panose="020B0604020202020204" pitchFamily="34" charset="0"/>
              <a:buChar char="•"/>
            </a:pPr>
            <a:r>
              <a:rPr lang="en-US" sz="3600" dirty="0"/>
              <a:t>Sintered glass phantoms (4-36% porosity).</a:t>
            </a:r>
          </a:p>
          <a:p>
            <a:pPr marL="1279525" lvl="1" indent="-593725">
              <a:spcBef>
                <a:spcPts val="600"/>
              </a:spcBef>
              <a:spcAft>
                <a:spcPts val="1200"/>
              </a:spcAft>
              <a:buFont typeface="Arial" panose="020B0604020202020204" pitchFamily="34" charset="0"/>
              <a:buChar char="•"/>
            </a:pPr>
            <a:r>
              <a:rPr lang="en-US" sz="3600" dirty="0"/>
              <a:t>Transmission ultrasound (US) measured </a:t>
            </a:r>
            <a:r>
              <a:rPr lang="en-US" sz="3600" dirty="0" err="1"/>
              <a:t>Biot</a:t>
            </a:r>
            <a:r>
              <a:rPr lang="en-US" sz="3600" dirty="0"/>
              <a:t> Slow wave propagation.</a:t>
            </a:r>
          </a:p>
          <a:p>
            <a:pPr marL="1327150" lvl="1" indent="-571500">
              <a:spcBef>
                <a:spcPts val="600"/>
              </a:spcBef>
              <a:spcAft>
                <a:spcPts val="1200"/>
              </a:spcAft>
              <a:buFont typeface="Arial" panose="020B0604020202020204" pitchFamily="34" charset="0"/>
              <a:buChar char="•"/>
            </a:pPr>
            <a:r>
              <a:rPr lang="en-US" sz="3600" dirty="0"/>
              <a:t>Wave velocities and amplitude ratios vary with porosity  [2,3].</a:t>
            </a:r>
          </a:p>
          <a:p>
            <a:pPr marL="571500" indent="-571500">
              <a:spcBef>
                <a:spcPts val="600"/>
              </a:spcBef>
              <a:spcAft>
                <a:spcPts val="1200"/>
              </a:spcAft>
              <a:buFont typeface="Arial" panose="020B0604020202020204" pitchFamily="34" charset="0"/>
              <a:buChar char="•"/>
            </a:pPr>
            <a:r>
              <a:rPr lang="en-US" sz="3600" dirty="0"/>
              <a:t>Results calibrate poroelastic parameters in numerical model.</a:t>
            </a:r>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pPr indent="-1508727">
              <a:buFont typeface="Arial" panose="020B0604020202020204" pitchFamily="34" charset="0"/>
              <a:buChar char="•"/>
            </a:pPr>
            <a:endParaRPr lang="en-US" sz="3600" dirty="0"/>
          </a:p>
        </p:txBody>
      </p:sp>
      <p:sp>
        <p:nvSpPr>
          <p:cNvPr id="4" name="TextBox 3">
            <a:extLst>
              <a:ext uri="{FF2B5EF4-FFF2-40B4-BE49-F238E27FC236}">
                <a16:creationId xmlns:a16="http://schemas.microsoft.com/office/drawing/2014/main" id="{DE1F9E77-32CE-06D2-CF9B-2A8B33E21391}"/>
              </a:ext>
            </a:extLst>
          </p:cNvPr>
          <p:cNvSpPr txBox="1"/>
          <p:nvPr/>
        </p:nvSpPr>
        <p:spPr>
          <a:xfrm>
            <a:off x="21857715" y="5979329"/>
            <a:ext cx="11119595" cy="26176397"/>
          </a:xfrm>
          <a:prstGeom prst="rect">
            <a:avLst/>
          </a:prstGeom>
          <a:noFill/>
        </p:spPr>
        <p:txBody>
          <a:bodyPr wrap="square" rtlCol="0">
            <a:spAutoFit/>
          </a:bodyPr>
          <a:lstStyle/>
          <a:p>
            <a:r>
              <a:rPr lang="en-US" sz="8800" b="1" dirty="0">
                <a:solidFill>
                  <a:srgbClr val="28346B"/>
                </a:solidFill>
              </a:rPr>
              <a:t>Diffuse Correlation Spectroscopy (DCS)</a:t>
            </a:r>
          </a:p>
          <a:p>
            <a:pPr marL="571500" indent="-571500">
              <a:spcBef>
                <a:spcPts val="600"/>
              </a:spcBef>
              <a:spcAft>
                <a:spcPts val="600"/>
              </a:spcAft>
              <a:buFont typeface="Arial" panose="020B0604020202020204" pitchFamily="34" charset="0"/>
              <a:buChar char="•"/>
            </a:pPr>
            <a:r>
              <a:rPr lang="en-US" sz="3600" dirty="0"/>
              <a:t>DCS is an optical technique using near-infrared (NIR) light to measure flow at depth [4].</a:t>
            </a:r>
          </a:p>
          <a:p>
            <a:pPr marL="1371600" lvl="1" indent="-849313">
              <a:spcBef>
                <a:spcPts val="600"/>
              </a:spcBef>
              <a:spcAft>
                <a:spcPts val="600"/>
              </a:spcAft>
              <a:buFont typeface="Arial" panose="020B0604020202020204" pitchFamily="34" charset="0"/>
              <a:buChar char="•"/>
            </a:pPr>
            <a:r>
              <a:rPr lang="en-US" sz="3600" dirty="0"/>
              <a:t>Two fibers correlate scattered light to flow.</a:t>
            </a:r>
          </a:p>
          <a:p>
            <a:pPr marL="1371600" lvl="1" indent="-849313">
              <a:spcBef>
                <a:spcPts val="600"/>
              </a:spcBef>
              <a:spcAft>
                <a:spcPts val="600"/>
              </a:spcAft>
              <a:buFont typeface="Arial" panose="020B0604020202020204" pitchFamily="34" charset="0"/>
              <a:buChar char="•"/>
            </a:pPr>
            <a:r>
              <a:rPr lang="en-US" sz="3600" dirty="0"/>
              <a:t>Detects flow as low as 0.08 mm/s in narrow tubes similar to those in the vestibular system</a:t>
            </a:r>
          </a:p>
          <a:p>
            <a:pPr marL="571500" indent="-571500">
              <a:spcBef>
                <a:spcPts val="600"/>
              </a:spcBef>
              <a:spcAft>
                <a:spcPts val="600"/>
              </a:spcAft>
              <a:buFont typeface="Arial" panose="020B0604020202020204" pitchFamily="34" charset="0"/>
              <a:buChar char="•"/>
            </a:pPr>
            <a:r>
              <a:rPr lang="en-US" sz="3600" dirty="0"/>
              <a:t>DCS validates numerical model flow predictions in phantom models at depth.</a:t>
            </a:r>
          </a:p>
          <a:p>
            <a:pPr>
              <a:spcBef>
                <a:spcPts val="600"/>
              </a:spcBef>
              <a:spcAft>
                <a:spcPts val="600"/>
              </a:spcAft>
            </a:pPr>
            <a:endParaRPr lang="en-US" sz="3600" dirty="0"/>
          </a:p>
          <a:p>
            <a:pPr marL="571500" indent="-571500">
              <a:buFont typeface="Arial" panose="020B0604020202020204" pitchFamily="34" charset="0"/>
              <a:buChar char="•"/>
            </a:pPr>
            <a:endParaRPr lang="en-US" dirty="0"/>
          </a:p>
          <a:p>
            <a:pPr marL="571500" indent="-571500">
              <a:buFont typeface="Arial" panose="020B0604020202020204" pitchFamily="34" charset="0"/>
              <a:buChar char="•"/>
            </a:pPr>
            <a:endParaRPr lang="en-US" dirty="0"/>
          </a:p>
          <a:p>
            <a:pPr marL="571500" indent="-571500">
              <a:buFont typeface="Arial" panose="020B0604020202020204" pitchFamily="34" charset="0"/>
              <a:buChar char="•"/>
            </a:pPr>
            <a:endParaRPr lang="en-US" dirty="0"/>
          </a:p>
          <a:p>
            <a:pPr marL="571500" indent="-571500">
              <a:buFont typeface="Arial" panose="020B0604020202020204" pitchFamily="34" charset="0"/>
              <a:buChar char="•"/>
            </a:pPr>
            <a:endParaRPr lang="en-US" dirty="0"/>
          </a:p>
          <a:p>
            <a:pPr marL="571500" indent="-571500">
              <a:buFont typeface="Arial" panose="020B0604020202020204" pitchFamily="34" charset="0"/>
              <a:buChar char="•"/>
            </a:pPr>
            <a:endParaRPr lang="en-US" dirty="0"/>
          </a:p>
          <a:p>
            <a:endParaRPr lang="en-US" sz="4000" dirty="0"/>
          </a:p>
          <a:p>
            <a:endParaRPr lang="en-US" sz="2000" dirty="0"/>
          </a:p>
          <a:p>
            <a:endParaRPr lang="en-US" sz="2000" dirty="0"/>
          </a:p>
          <a:p>
            <a:endParaRPr lang="en-US" sz="2000" dirty="0"/>
          </a:p>
          <a:p>
            <a:r>
              <a:rPr lang="en-US" sz="8800" b="1" dirty="0">
                <a:solidFill>
                  <a:srgbClr val="28346B"/>
                </a:solidFill>
              </a:rPr>
              <a:t>Acoustic Array</a:t>
            </a:r>
          </a:p>
          <a:p>
            <a:pPr marL="571500" indent="-571500">
              <a:spcBef>
                <a:spcPts val="600"/>
              </a:spcBef>
              <a:spcAft>
                <a:spcPts val="600"/>
              </a:spcAft>
              <a:buFont typeface="Arial" panose="020B0604020202020204" pitchFamily="34" charset="0"/>
              <a:buChar char="•"/>
            </a:pPr>
            <a:r>
              <a:rPr lang="en-US" sz="3600" dirty="0"/>
              <a:t>Conformal US transducer array measures acoustic signals through the skull.</a:t>
            </a:r>
          </a:p>
          <a:p>
            <a:pPr marL="571500" indent="-571500">
              <a:spcBef>
                <a:spcPts val="600"/>
              </a:spcBef>
              <a:spcAft>
                <a:spcPts val="600"/>
              </a:spcAft>
              <a:buFont typeface="Arial" panose="020B0604020202020204" pitchFamily="34" charset="0"/>
              <a:buChar char="•"/>
            </a:pPr>
            <a:r>
              <a:rPr lang="en-US" sz="3600" dirty="0"/>
              <a:t>Array specifications:</a:t>
            </a:r>
          </a:p>
          <a:p>
            <a:pPr marL="1371600" lvl="1" indent="-736600">
              <a:spcBef>
                <a:spcPts val="600"/>
              </a:spcBef>
              <a:spcAft>
                <a:spcPts val="600"/>
              </a:spcAft>
              <a:buFont typeface="Arial" panose="020B0604020202020204" pitchFamily="34" charset="0"/>
              <a:buChar char="•"/>
            </a:pPr>
            <a:r>
              <a:rPr lang="en-US" sz="3600" dirty="0"/>
              <a:t>64 hydrophones (1.5 mm aperture).</a:t>
            </a:r>
          </a:p>
          <a:p>
            <a:pPr marL="1371600" lvl="1" indent="-736600">
              <a:spcBef>
                <a:spcPts val="600"/>
              </a:spcBef>
              <a:spcAft>
                <a:spcPts val="600"/>
              </a:spcAft>
              <a:buFont typeface="Arial" panose="020B0604020202020204" pitchFamily="34" charset="0"/>
              <a:buChar char="•"/>
            </a:pPr>
            <a:r>
              <a:rPr lang="en-US" sz="3600" dirty="0"/>
              <a:t>Bandwidth 70 kHz-1.9 </a:t>
            </a:r>
            <a:r>
              <a:rPr lang="en-US" sz="3600" dirty="0" err="1"/>
              <a:t>MHz.</a:t>
            </a:r>
            <a:endParaRPr lang="en-US" sz="3600" dirty="0"/>
          </a:p>
          <a:p>
            <a:pPr marL="1371600" lvl="1" indent="-736600">
              <a:spcBef>
                <a:spcPts val="600"/>
              </a:spcBef>
              <a:spcAft>
                <a:spcPts val="600"/>
              </a:spcAft>
              <a:buFont typeface="Arial" panose="020B0604020202020204" pitchFamily="34" charset="0"/>
              <a:buChar char="•"/>
            </a:pPr>
            <a:r>
              <a:rPr lang="en-US" sz="3600" dirty="0"/>
              <a:t>RF shielded elements and cables.</a:t>
            </a:r>
          </a:p>
          <a:p>
            <a:pPr marL="571500" lvl="1" indent="-571500">
              <a:spcBef>
                <a:spcPts val="600"/>
              </a:spcBef>
              <a:spcAft>
                <a:spcPts val="600"/>
              </a:spcAft>
              <a:buFont typeface="Arial" panose="020B0604020202020204" pitchFamily="34" charset="0"/>
              <a:buChar char="•"/>
            </a:pPr>
            <a:r>
              <a:rPr lang="en-US" sz="3600" dirty="0"/>
              <a:t>Array tested through </a:t>
            </a:r>
            <a:r>
              <a:rPr lang="en-US" sz="3600" i="1" dirty="0"/>
              <a:t>ex vivo</a:t>
            </a:r>
            <a:r>
              <a:rPr lang="en-US" sz="3600" dirty="0"/>
              <a:t> human skull:</a:t>
            </a:r>
          </a:p>
          <a:p>
            <a:pPr marL="1371600" lvl="2" indent="-736600">
              <a:spcBef>
                <a:spcPts val="600"/>
              </a:spcBef>
              <a:spcAft>
                <a:spcPts val="600"/>
              </a:spcAft>
              <a:buFont typeface="Arial" panose="020B0604020202020204" pitchFamily="34" charset="0"/>
              <a:buChar char="•"/>
            </a:pPr>
            <a:r>
              <a:rPr lang="en-US" sz="3600" dirty="0"/>
              <a:t>500 Pa source: &gt;30 dB SNR (150-800 kHz).</a:t>
            </a:r>
          </a:p>
          <a:p>
            <a:pPr marL="1371600" lvl="2" indent="-736600">
              <a:spcBef>
                <a:spcPts val="600"/>
              </a:spcBef>
              <a:spcAft>
                <a:spcPts val="600"/>
              </a:spcAft>
              <a:buFont typeface="Arial" panose="020B0604020202020204" pitchFamily="34" charset="0"/>
              <a:buChar char="•"/>
            </a:pPr>
            <a:r>
              <a:rPr lang="en-US" sz="3600" dirty="0"/>
              <a:t>350 Pa source: 60 dB SNR (250 kHz).</a:t>
            </a:r>
          </a:p>
          <a:p>
            <a:pPr marL="1371600" lvl="2" indent="-736600">
              <a:spcBef>
                <a:spcPts val="600"/>
              </a:spcBef>
              <a:spcAft>
                <a:spcPts val="600"/>
              </a:spcAft>
              <a:buFont typeface="Arial" panose="020B0604020202020204" pitchFamily="34" charset="0"/>
              <a:buChar char="•"/>
            </a:pPr>
            <a:r>
              <a:rPr lang="en-US" sz="3600" dirty="0"/>
              <a:t>0.4 Pa source: 6.8 dB SNR (250 kHz).</a:t>
            </a:r>
          </a:p>
          <a:p>
            <a:pPr marL="571500" lvl="2" indent="-571500">
              <a:spcBef>
                <a:spcPts val="600"/>
              </a:spcBef>
              <a:spcAft>
                <a:spcPts val="600"/>
              </a:spcAft>
              <a:buFont typeface="Arial" panose="020B0604020202020204" pitchFamily="34" charset="0"/>
              <a:buChar char="•"/>
            </a:pPr>
            <a:r>
              <a:rPr lang="en-US" sz="3600" dirty="0"/>
              <a:t>Enables validation of acoustic model predictions through intact skull.</a:t>
            </a:r>
          </a:p>
        </p:txBody>
      </p:sp>
      <p:sp>
        <p:nvSpPr>
          <p:cNvPr id="5" name="TextBox 4">
            <a:extLst>
              <a:ext uri="{FF2B5EF4-FFF2-40B4-BE49-F238E27FC236}">
                <a16:creationId xmlns:a16="http://schemas.microsoft.com/office/drawing/2014/main" id="{F469C097-14CB-4EEF-76FA-E977A4E0C003}"/>
              </a:ext>
            </a:extLst>
          </p:cNvPr>
          <p:cNvSpPr txBox="1"/>
          <p:nvPr/>
        </p:nvSpPr>
        <p:spPr>
          <a:xfrm>
            <a:off x="33238712" y="5979329"/>
            <a:ext cx="10296888" cy="22590800"/>
          </a:xfrm>
          <a:prstGeom prst="rect">
            <a:avLst/>
          </a:prstGeom>
          <a:noFill/>
        </p:spPr>
        <p:txBody>
          <a:bodyPr wrap="square" rtlCol="0">
            <a:spAutoFit/>
          </a:bodyPr>
          <a:lstStyle/>
          <a:p>
            <a:pPr marL="1371600" lvl="1" indent="-736600">
              <a:buFont typeface="Arial" panose="020B0604020202020204" pitchFamily="34" charset="0"/>
              <a:buChar char="•"/>
            </a:pPr>
            <a:endParaRPr lang="en-US" sz="4000" dirty="0"/>
          </a:p>
          <a:p>
            <a:pPr marL="1879600" lvl="1" indent="-1244600">
              <a:buFont typeface="Arial" panose="020B0604020202020204" pitchFamily="34" charset="0"/>
              <a:buChar char="•"/>
            </a:pPr>
            <a:endParaRPr lang="en-US" sz="4000" dirty="0"/>
          </a:p>
          <a:p>
            <a:endParaRPr lang="en-US" dirty="0"/>
          </a:p>
          <a:p>
            <a:endParaRPr lang="en-US" dirty="0"/>
          </a:p>
          <a:p>
            <a:endParaRPr lang="en-US" dirty="0"/>
          </a:p>
          <a:p>
            <a:endParaRPr lang="en-US" dirty="0"/>
          </a:p>
          <a:p>
            <a:endParaRPr lang="en-US" sz="8800" b="1" dirty="0">
              <a:solidFill>
                <a:srgbClr val="28346B"/>
              </a:solidFill>
            </a:endParaRPr>
          </a:p>
          <a:p>
            <a:endParaRPr lang="en-US" sz="4000" b="1" dirty="0">
              <a:solidFill>
                <a:srgbClr val="28346B"/>
              </a:solidFill>
            </a:endParaRPr>
          </a:p>
          <a:p>
            <a:endParaRPr lang="en-US" sz="4000" b="1" dirty="0">
              <a:solidFill>
                <a:srgbClr val="28346B"/>
              </a:solidFill>
            </a:endParaRPr>
          </a:p>
          <a:p>
            <a:r>
              <a:rPr lang="en-US" sz="8800" b="1" dirty="0">
                <a:solidFill>
                  <a:srgbClr val="28346B"/>
                </a:solidFill>
              </a:rPr>
              <a:t>Conclusions</a:t>
            </a:r>
          </a:p>
          <a:p>
            <a:pPr marL="571500" indent="-571500">
              <a:spcBef>
                <a:spcPts val="600"/>
              </a:spcBef>
              <a:spcAft>
                <a:spcPts val="600"/>
              </a:spcAft>
              <a:buFont typeface="Arial" panose="020B0604020202020204" pitchFamily="34" charset="0"/>
              <a:buChar char="•"/>
            </a:pPr>
            <a:r>
              <a:rPr lang="en-US" sz="3600" i="1" dirty="0"/>
              <a:t>In vitro </a:t>
            </a:r>
            <a:r>
              <a:rPr lang="en-US" sz="3600" dirty="0"/>
              <a:t>validation is critical to ensure numerical model accuracy</a:t>
            </a:r>
          </a:p>
          <a:p>
            <a:pPr marL="571500" indent="-571500">
              <a:spcBef>
                <a:spcPts val="600"/>
              </a:spcBef>
              <a:spcAft>
                <a:spcPts val="600"/>
              </a:spcAft>
              <a:buFont typeface="Arial" panose="020B0604020202020204" pitchFamily="34" charset="0"/>
              <a:buChar char="•"/>
            </a:pPr>
            <a:r>
              <a:rPr lang="en-US" sz="3600" dirty="0"/>
              <a:t>Advanced sensing techniques (DCS, transcranial US arrays) provide novel tools to benchmark and validate model development.</a:t>
            </a:r>
          </a:p>
          <a:p>
            <a:pPr marL="571500" indent="-571500">
              <a:spcBef>
                <a:spcPts val="600"/>
              </a:spcBef>
              <a:spcAft>
                <a:spcPts val="600"/>
              </a:spcAft>
              <a:buFont typeface="Arial" panose="020B0604020202020204" pitchFamily="34" charset="0"/>
              <a:buChar char="•"/>
            </a:pPr>
            <a:r>
              <a:rPr lang="en-US" sz="3600" dirty="0"/>
              <a:t>This simulation validation framework will inform evidence-based guidance for informing safety decisions regarding acoustic DE</a:t>
            </a:r>
          </a:p>
          <a:p>
            <a:pPr>
              <a:spcBef>
                <a:spcPts val="600"/>
              </a:spcBef>
              <a:spcAft>
                <a:spcPts val="600"/>
              </a:spcAft>
            </a:pPr>
            <a:endParaRPr lang="en-US" sz="3600" dirty="0"/>
          </a:p>
          <a:p>
            <a:r>
              <a:rPr lang="en-US" b="1" dirty="0">
                <a:solidFill>
                  <a:srgbClr val="28346B"/>
                </a:solidFill>
              </a:rPr>
              <a:t>References</a:t>
            </a:r>
          </a:p>
          <a:p>
            <a:pPr marL="514350" indent="-514350">
              <a:buAutoNum type="arabicPeriod"/>
            </a:pPr>
            <a:r>
              <a:rPr lang="en-US" sz="2800" dirty="0"/>
              <a:t>Angelaki DE, Cullen KE. Vestibular system: the many facets of a multimodal sense. Annu. Rev. </a:t>
            </a:r>
            <a:r>
              <a:rPr lang="en-US" sz="2800" dirty="0" err="1"/>
              <a:t>Neurosci</a:t>
            </a:r>
            <a:r>
              <a:rPr lang="en-US" sz="2800" dirty="0"/>
              <a:t>. 2008 Jul 21;31(1):125-50.</a:t>
            </a:r>
            <a:endParaRPr lang="en-US" sz="2800" dirty="0">
              <a:solidFill>
                <a:srgbClr val="28346B"/>
              </a:solidFill>
            </a:endParaRPr>
          </a:p>
          <a:p>
            <a:pPr marL="514350" indent="-514350">
              <a:buAutoNum type="arabicPeriod"/>
            </a:pPr>
            <a:r>
              <a:rPr lang="en-US" sz="2800" dirty="0"/>
              <a:t>Plona TJ. Observation of a second bulk compressional wave in a porous medium at ultrasonic frequencies. Applied physics letters. 1980 Feb 15;36(4):259-61.</a:t>
            </a:r>
          </a:p>
          <a:p>
            <a:pPr marL="514350" indent="-514350">
              <a:buAutoNum type="arabicPeriod"/>
            </a:pPr>
            <a:r>
              <a:rPr lang="en-US" sz="2800" dirty="0"/>
              <a:t>Johnson DL, Plona TJ. Acoustic slow waves and the consolidation transition. The Journal of the Acoustical Society of America. 1982 Aug 1;72(2):556-65.</a:t>
            </a:r>
          </a:p>
          <a:p>
            <a:pPr marL="514350" indent="-514350">
              <a:buAutoNum type="arabicPeriod"/>
            </a:pPr>
            <a:r>
              <a:rPr lang="en-US" sz="2800" dirty="0" err="1"/>
              <a:t>Durduran</a:t>
            </a:r>
            <a:r>
              <a:rPr lang="en-US" sz="2800" dirty="0"/>
              <a:t> T, Yodh AG. Diffuse correlation spectroscopy for non-invasive, micro-vascular cerebral blood flow measurement. Neuroimage. 2014 Jan 15;85:51-63.</a:t>
            </a:r>
            <a:endParaRPr lang="en-US" sz="2800" dirty="0">
              <a:solidFill>
                <a:srgbClr val="28346B"/>
              </a:solidFill>
            </a:endParaRPr>
          </a:p>
        </p:txBody>
      </p:sp>
      <p:pic>
        <p:nvPicPr>
          <p:cNvPr id="7" name="Picture 6">
            <a:extLst>
              <a:ext uri="{FF2B5EF4-FFF2-40B4-BE49-F238E27FC236}">
                <a16:creationId xmlns:a16="http://schemas.microsoft.com/office/drawing/2014/main" id="{E730589B-C8B6-E395-E625-18FEAAA52671}"/>
              </a:ext>
            </a:extLst>
          </p:cNvPr>
          <p:cNvPicPr>
            <a:picLocks noChangeAspect="1"/>
          </p:cNvPicPr>
          <p:nvPr/>
        </p:nvPicPr>
        <p:blipFill>
          <a:blip r:embed="rId4"/>
          <a:srcRect b="16440"/>
          <a:stretch>
            <a:fillRect/>
          </a:stretch>
        </p:blipFill>
        <p:spPr>
          <a:xfrm>
            <a:off x="502718" y="20660695"/>
            <a:ext cx="10500116" cy="4445094"/>
          </a:xfrm>
          <a:prstGeom prst="rect">
            <a:avLst/>
          </a:prstGeom>
        </p:spPr>
      </p:pic>
      <p:sp>
        <p:nvSpPr>
          <p:cNvPr id="8" name="TextBox 7">
            <a:extLst>
              <a:ext uri="{FF2B5EF4-FFF2-40B4-BE49-F238E27FC236}">
                <a16:creationId xmlns:a16="http://schemas.microsoft.com/office/drawing/2014/main" id="{317CCD48-9A97-FEAF-A367-8C8D8E2897F8}"/>
              </a:ext>
            </a:extLst>
          </p:cNvPr>
          <p:cNvSpPr txBox="1"/>
          <p:nvPr/>
        </p:nvSpPr>
        <p:spPr>
          <a:xfrm>
            <a:off x="582197" y="24980986"/>
            <a:ext cx="10296888" cy="1384995"/>
          </a:xfrm>
          <a:prstGeom prst="rect">
            <a:avLst/>
          </a:prstGeom>
          <a:noFill/>
        </p:spPr>
        <p:txBody>
          <a:bodyPr wrap="square" rtlCol="0">
            <a:spAutoFit/>
          </a:bodyPr>
          <a:lstStyle/>
          <a:p>
            <a:pPr algn="ctr"/>
            <a:r>
              <a:rPr lang="en-US" sz="2800" dirty="0"/>
              <a:t>Figure 1: Anatomical model of the vestibular system, highlighting the receptors within the semi-circular canals, crista, saccule, and utricle. </a:t>
            </a:r>
          </a:p>
        </p:txBody>
      </p:sp>
      <p:pic>
        <p:nvPicPr>
          <p:cNvPr id="13" name="Picture 12">
            <a:extLst>
              <a:ext uri="{FF2B5EF4-FFF2-40B4-BE49-F238E27FC236}">
                <a16:creationId xmlns:a16="http://schemas.microsoft.com/office/drawing/2014/main" id="{A41519B0-F3D9-31A7-B31D-F6121B14CEB8}"/>
              </a:ext>
            </a:extLst>
          </p:cNvPr>
          <p:cNvPicPr>
            <a:picLocks noChangeAspect="1"/>
          </p:cNvPicPr>
          <p:nvPr/>
        </p:nvPicPr>
        <p:blipFill>
          <a:blip r:embed="rId5"/>
          <a:stretch>
            <a:fillRect/>
          </a:stretch>
        </p:blipFill>
        <p:spPr>
          <a:xfrm>
            <a:off x="11692685" y="6102983"/>
            <a:ext cx="8817889" cy="3744212"/>
          </a:xfrm>
          <a:prstGeom prst="rect">
            <a:avLst/>
          </a:prstGeom>
        </p:spPr>
      </p:pic>
      <p:sp>
        <p:nvSpPr>
          <p:cNvPr id="14" name="TextBox 13">
            <a:extLst>
              <a:ext uri="{FF2B5EF4-FFF2-40B4-BE49-F238E27FC236}">
                <a16:creationId xmlns:a16="http://schemas.microsoft.com/office/drawing/2014/main" id="{144BE4E3-852E-0BBC-22D8-80ACA1B6C1BC}"/>
              </a:ext>
            </a:extLst>
          </p:cNvPr>
          <p:cNvSpPr txBox="1"/>
          <p:nvPr/>
        </p:nvSpPr>
        <p:spPr>
          <a:xfrm>
            <a:off x="11286226" y="9978740"/>
            <a:ext cx="10296888" cy="1815882"/>
          </a:xfrm>
          <a:prstGeom prst="rect">
            <a:avLst/>
          </a:prstGeom>
          <a:noFill/>
        </p:spPr>
        <p:txBody>
          <a:bodyPr wrap="square" rtlCol="0">
            <a:spAutoFit/>
          </a:bodyPr>
          <a:lstStyle/>
          <a:p>
            <a:pPr algn="ctr"/>
            <a:r>
              <a:rPr lang="en-US" sz="2800" dirty="0"/>
              <a:t>Figure 2: 3D mesh of the vestibular organs and cochlea for numerical modelling and phantom design. Left: exterior of the vestibular system. Right: cutaway of the vestibular system showing the semi-circular canals and the vestibule.</a:t>
            </a:r>
          </a:p>
        </p:txBody>
      </p:sp>
      <p:graphicFrame>
        <p:nvGraphicFramePr>
          <p:cNvPr id="20" name="Table 19">
            <a:extLst>
              <a:ext uri="{FF2B5EF4-FFF2-40B4-BE49-F238E27FC236}">
                <a16:creationId xmlns:a16="http://schemas.microsoft.com/office/drawing/2014/main" id="{C93EBC89-A336-D0F9-BC3C-463ADBCD91FA}"/>
              </a:ext>
            </a:extLst>
          </p:cNvPr>
          <p:cNvGraphicFramePr>
            <a:graphicFrameLocks noGrp="1"/>
          </p:cNvGraphicFramePr>
          <p:nvPr>
            <p:extLst>
              <p:ext uri="{D42A27DB-BD31-4B8C-83A1-F6EECF244321}">
                <p14:modId xmlns:p14="http://schemas.microsoft.com/office/powerpoint/2010/main" val="2203744736"/>
              </p:ext>
            </p:extLst>
          </p:nvPr>
        </p:nvGraphicFramePr>
        <p:xfrm>
          <a:off x="11504758" y="27207684"/>
          <a:ext cx="10164668" cy="3656578"/>
        </p:xfrm>
        <a:graphic>
          <a:graphicData uri="http://schemas.openxmlformats.org/drawingml/2006/table">
            <a:tbl>
              <a:tblPr firstRow="1" bandRow="1">
                <a:tableStyleId>{5C22544A-7EE6-4342-B048-85BDC9FD1C3A}</a:tableStyleId>
              </a:tblPr>
              <a:tblGrid>
                <a:gridCol w="2272240">
                  <a:extLst>
                    <a:ext uri="{9D8B030D-6E8A-4147-A177-3AD203B41FA5}">
                      <a16:colId xmlns:a16="http://schemas.microsoft.com/office/drawing/2014/main" val="3002466361"/>
                    </a:ext>
                  </a:extLst>
                </a:gridCol>
                <a:gridCol w="2865750">
                  <a:extLst>
                    <a:ext uri="{9D8B030D-6E8A-4147-A177-3AD203B41FA5}">
                      <a16:colId xmlns:a16="http://schemas.microsoft.com/office/drawing/2014/main" val="1387282668"/>
                    </a:ext>
                  </a:extLst>
                </a:gridCol>
                <a:gridCol w="2900980">
                  <a:extLst>
                    <a:ext uri="{9D8B030D-6E8A-4147-A177-3AD203B41FA5}">
                      <a16:colId xmlns:a16="http://schemas.microsoft.com/office/drawing/2014/main" val="3954681282"/>
                    </a:ext>
                  </a:extLst>
                </a:gridCol>
                <a:gridCol w="2125698">
                  <a:extLst>
                    <a:ext uri="{9D8B030D-6E8A-4147-A177-3AD203B41FA5}">
                      <a16:colId xmlns:a16="http://schemas.microsoft.com/office/drawing/2014/main" val="651682837"/>
                    </a:ext>
                  </a:extLst>
                </a:gridCol>
              </a:tblGrid>
              <a:tr h="1874158">
                <a:tc>
                  <a:txBody>
                    <a:bodyPr/>
                    <a:lstStyle/>
                    <a:p>
                      <a:pPr marL="0" marR="0" algn="ctr">
                        <a:lnSpc>
                          <a:spcPct val="115000"/>
                        </a:lnSpc>
                        <a:spcBef>
                          <a:spcPts val="600"/>
                        </a:spcBef>
                        <a:spcAft>
                          <a:spcPts val="1000"/>
                        </a:spcAft>
                        <a:buNone/>
                      </a:pPr>
                      <a:r>
                        <a:rPr lang="en-US" sz="2700" dirty="0">
                          <a:effectLst/>
                        </a:rPr>
                        <a:t>Sample</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nchor="ctr"/>
                </a:tc>
                <a:tc>
                  <a:txBody>
                    <a:bodyPr/>
                    <a:lstStyle/>
                    <a:p>
                      <a:pPr marL="0" marR="0" algn="ctr">
                        <a:lnSpc>
                          <a:spcPct val="115000"/>
                        </a:lnSpc>
                        <a:spcBef>
                          <a:spcPts val="600"/>
                        </a:spcBef>
                        <a:spcAft>
                          <a:spcPts val="1000"/>
                        </a:spcAft>
                        <a:buNone/>
                      </a:pPr>
                      <a:r>
                        <a:rPr lang="en-US" sz="2700" dirty="0">
                          <a:effectLst/>
                        </a:rPr>
                        <a:t>Fast Compressional Sound Speed (m/s)</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tc>
                  <a:txBody>
                    <a:bodyPr/>
                    <a:lstStyle/>
                    <a:p>
                      <a:pPr marL="0" marR="0" algn="ctr">
                        <a:lnSpc>
                          <a:spcPct val="115000"/>
                        </a:lnSpc>
                        <a:spcBef>
                          <a:spcPts val="600"/>
                        </a:spcBef>
                        <a:spcAft>
                          <a:spcPts val="1000"/>
                        </a:spcAft>
                        <a:buNone/>
                      </a:pPr>
                      <a:r>
                        <a:rPr lang="en-US" sz="2700" dirty="0">
                          <a:effectLst/>
                        </a:rPr>
                        <a:t>Slow Compressional Sound Speed (m/s)</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tc>
                  <a:txBody>
                    <a:bodyPr/>
                    <a:lstStyle/>
                    <a:p>
                      <a:pPr marL="0" marR="0" algn="ctr">
                        <a:lnSpc>
                          <a:spcPct val="115000"/>
                        </a:lnSpc>
                        <a:spcBef>
                          <a:spcPts val="600"/>
                        </a:spcBef>
                        <a:spcAft>
                          <a:spcPts val="1000"/>
                        </a:spcAft>
                        <a:buNone/>
                      </a:pPr>
                      <a:r>
                        <a:rPr lang="en-US" sz="2700" dirty="0">
                          <a:effectLst/>
                        </a:rPr>
                        <a:t>Amplitude Ratio (slow/fast)</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extLst>
                  <a:ext uri="{0D108BD9-81ED-4DB2-BD59-A6C34878D82A}">
                    <a16:rowId xmlns:a16="http://schemas.microsoft.com/office/drawing/2014/main" val="259353890"/>
                  </a:ext>
                </a:extLst>
              </a:tr>
              <a:tr h="445605">
                <a:tc>
                  <a:txBody>
                    <a:bodyPr/>
                    <a:lstStyle/>
                    <a:p>
                      <a:pPr marL="0" marR="0" algn="ctr">
                        <a:lnSpc>
                          <a:spcPct val="115000"/>
                        </a:lnSpc>
                        <a:spcBef>
                          <a:spcPts val="600"/>
                        </a:spcBef>
                        <a:spcAft>
                          <a:spcPts val="1000"/>
                        </a:spcAft>
                        <a:buNone/>
                      </a:pPr>
                      <a:r>
                        <a:rPr lang="en-US" sz="2700">
                          <a:effectLst/>
                        </a:rPr>
                        <a:t>Water</a:t>
                      </a:r>
                      <a:endParaRPr lang="en-US" sz="270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tc>
                  <a:txBody>
                    <a:bodyPr/>
                    <a:lstStyle/>
                    <a:p>
                      <a:pPr marL="0" marR="0" algn="ctr">
                        <a:lnSpc>
                          <a:spcPct val="115000"/>
                        </a:lnSpc>
                        <a:spcBef>
                          <a:spcPts val="600"/>
                        </a:spcBef>
                        <a:spcAft>
                          <a:spcPts val="1000"/>
                        </a:spcAft>
                        <a:buNone/>
                      </a:pPr>
                      <a:r>
                        <a:rPr lang="en-US" sz="2700">
                          <a:effectLst/>
                        </a:rPr>
                        <a:t>N/A</a:t>
                      </a:r>
                      <a:endParaRPr lang="en-US" sz="270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tc>
                  <a:txBody>
                    <a:bodyPr/>
                    <a:lstStyle/>
                    <a:p>
                      <a:pPr marL="0" marR="0" algn="ctr">
                        <a:lnSpc>
                          <a:spcPct val="115000"/>
                        </a:lnSpc>
                        <a:spcBef>
                          <a:spcPts val="600"/>
                        </a:spcBef>
                        <a:spcAft>
                          <a:spcPts val="1000"/>
                        </a:spcAft>
                        <a:buNone/>
                      </a:pPr>
                      <a:r>
                        <a:rPr lang="en-US" sz="2700">
                          <a:effectLst/>
                        </a:rPr>
                        <a:t>N/A</a:t>
                      </a:r>
                      <a:endParaRPr lang="en-US" sz="270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tc>
                  <a:txBody>
                    <a:bodyPr/>
                    <a:lstStyle/>
                    <a:p>
                      <a:pPr marL="0" marR="0" algn="ctr">
                        <a:lnSpc>
                          <a:spcPct val="115000"/>
                        </a:lnSpc>
                        <a:spcBef>
                          <a:spcPts val="600"/>
                        </a:spcBef>
                        <a:spcAft>
                          <a:spcPts val="1000"/>
                        </a:spcAft>
                        <a:buNone/>
                      </a:pPr>
                      <a:r>
                        <a:rPr lang="en-US" sz="2700">
                          <a:effectLst/>
                        </a:rPr>
                        <a:t>N/A</a:t>
                      </a:r>
                      <a:endParaRPr lang="en-US" sz="270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extLst>
                  <a:ext uri="{0D108BD9-81ED-4DB2-BD59-A6C34878D82A}">
                    <a16:rowId xmlns:a16="http://schemas.microsoft.com/office/drawing/2014/main" val="2378498366"/>
                  </a:ext>
                </a:extLst>
              </a:tr>
              <a:tr h="445605">
                <a:tc>
                  <a:txBody>
                    <a:bodyPr/>
                    <a:lstStyle/>
                    <a:p>
                      <a:pPr marL="0" marR="0" algn="ctr">
                        <a:lnSpc>
                          <a:spcPct val="115000"/>
                        </a:lnSpc>
                        <a:spcBef>
                          <a:spcPts val="600"/>
                        </a:spcBef>
                        <a:spcAft>
                          <a:spcPts val="1000"/>
                        </a:spcAft>
                        <a:buNone/>
                      </a:pPr>
                      <a:r>
                        <a:rPr lang="en-US" sz="2700">
                          <a:effectLst/>
                        </a:rPr>
                        <a:t>4% porosity</a:t>
                      </a:r>
                      <a:endParaRPr lang="en-US" sz="270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tc>
                  <a:txBody>
                    <a:bodyPr/>
                    <a:lstStyle/>
                    <a:p>
                      <a:pPr marL="0" marR="0" algn="ctr">
                        <a:lnSpc>
                          <a:spcPct val="115000"/>
                        </a:lnSpc>
                        <a:spcBef>
                          <a:spcPts val="600"/>
                        </a:spcBef>
                        <a:spcAft>
                          <a:spcPts val="1000"/>
                        </a:spcAft>
                        <a:buNone/>
                      </a:pPr>
                      <a:r>
                        <a:rPr lang="en-US" sz="2700">
                          <a:effectLst/>
                        </a:rPr>
                        <a:t>4100 m/s</a:t>
                      </a:r>
                      <a:endParaRPr lang="en-US" sz="270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tc>
                  <a:txBody>
                    <a:bodyPr/>
                    <a:lstStyle/>
                    <a:p>
                      <a:pPr marL="0" marR="0" algn="ctr">
                        <a:lnSpc>
                          <a:spcPct val="115000"/>
                        </a:lnSpc>
                        <a:spcBef>
                          <a:spcPts val="600"/>
                        </a:spcBef>
                        <a:spcAft>
                          <a:spcPts val="1000"/>
                        </a:spcAft>
                        <a:buNone/>
                      </a:pPr>
                      <a:r>
                        <a:rPr lang="en-US" sz="2700" dirty="0">
                          <a:effectLst/>
                        </a:rPr>
                        <a:t>N/A</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tc>
                  <a:txBody>
                    <a:bodyPr/>
                    <a:lstStyle/>
                    <a:p>
                      <a:pPr marL="0" marR="0" algn="ctr">
                        <a:lnSpc>
                          <a:spcPct val="115000"/>
                        </a:lnSpc>
                        <a:spcBef>
                          <a:spcPts val="600"/>
                        </a:spcBef>
                        <a:spcAft>
                          <a:spcPts val="1000"/>
                        </a:spcAft>
                        <a:buNone/>
                      </a:pPr>
                      <a:r>
                        <a:rPr lang="en-US" sz="2700">
                          <a:effectLst/>
                        </a:rPr>
                        <a:t>N/A</a:t>
                      </a:r>
                      <a:endParaRPr lang="en-US" sz="270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extLst>
                  <a:ext uri="{0D108BD9-81ED-4DB2-BD59-A6C34878D82A}">
                    <a16:rowId xmlns:a16="http://schemas.microsoft.com/office/drawing/2014/main" val="303380902"/>
                  </a:ext>
                </a:extLst>
              </a:tr>
              <a:tr h="445605">
                <a:tc>
                  <a:txBody>
                    <a:bodyPr/>
                    <a:lstStyle/>
                    <a:p>
                      <a:pPr marL="0" marR="0" algn="ctr">
                        <a:lnSpc>
                          <a:spcPct val="115000"/>
                        </a:lnSpc>
                        <a:spcBef>
                          <a:spcPts val="600"/>
                        </a:spcBef>
                        <a:spcAft>
                          <a:spcPts val="1000"/>
                        </a:spcAft>
                        <a:buNone/>
                      </a:pPr>
                      <a:r>
                        <a:rPr lang="en-US" sz="2700">
                          <a:effectLst/>
                        </a:rPr>
                        <a:t>16% porosity</a:t>
                      </a:r>
                      <a:endParaRPr lang="en-US" sz="270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tc>
                  <a:txBody>
                    <a:bodyPr/>
                    <a:lstStyle/>
                    <a:p>
                      <a:pPr marL="0" marR="0" algn="ctr">
                        <a:lnSpc>
                          <a:spcPct val="115000"/>
                        </a:lnSpc>
                        <a:spcBef>
                          <a:spcPts val="600"/>
                        </a:spcBef>
                        <a:spcAft>
                          <a:spcPts val="1000"/>
                        </a:spcAft>
                        <a:buNone/>
                      </a:pPr>
                      <a:r>
                        <a:rPr lang="en-US" sz="2700" dirty="0">
                          <a:effectLst/>
                        </a:rPr>
                        <a:t>3460 m/s</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tc>
                  <a:txBody>
                    <a:bodyPr/>
                    <a:lstStyle/>
                    <a:p>
                      <a:pPr marL="0" marR="0" algn="ctr">
                        <a:lnSpc>
                          <a:spcPct val="115000"/>
                        </a:lnSpc>
                        <a:spcBef>
                          <a:spcPts val="600"/>
                        </a:spcBef>
                        <a:spcAft>
                          <a:spcPts val="1000"/>
                        </a:spcAft>
                        <a:buNone/>
                      </a:pPr>
                      <a:r>
                        <a:rPr lang="en-US" sz="2700">
                          <a:effectLst/>
                        </a:rPr>
                        <a:t>890 m/s</a:t>
                      </a:r>
                      <a:endParaRPr lang="en-US" sz="270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tc>
                  <a:txBody>
                    <a:bodyPr/>
                    <a:lstStyle/>
                    <a:p>
                      <a:pPr marL="0" marR="0" algn="ctr">
                        <a:lnSpc>
                          <a:spcPct val="115000"/>
                        </a:lnSpc>
                        <a:spcBef>
                          <a:spcPts val="600"/>
                        </a:spcBef>
                        <a:spcAft>
                          <a:spcPts val="1000"/>
                        </a:spcAft>
                        <a:buNone/>
                      </a:pPr>
                      <a:r>
                        <a:rPr lang="en-US" sz="2700">
                          <a:effectLst/>
                        </a:rPr>
                        <a:t>0.322</a:t>
                      </a:r>
                      <a:endParaRPr lang="en-US" sz="270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extLst>
                  <a:ext uri="{0D108BD9-81ED-4DB2-BD59-A6C34878D82A}">
                    <a16:rowId xmlns:a16="http://schemas.microsoft.com/office/drawing/2014/main" val="630262685"/>
                  </a:ext>
                </a:extLst>
              </a:tr>
              <a:tr h="445605">
                <a:tc>
                  <a:txBody>
                    <a:bodyPr/>
                    <a:lstStyle/>
                    <a:p>
                      <a:pPr marL="0" marR="0" algn="ctr">
                        <a:lnSpc>
                          <a:spcPct val="115000"/>
                        </a:lnSpc>
                        <a:spcBef>
                          <a:spcPts val="600"/>
                        </a:spcBef>
                        <a:spcAft>
                          <a:spcPts val="1000"/>
                        </a:spcAft>
                        <a:buNone/>
                      </a:pPr>
                      <a:r>
                        <a:rPr lang="en-US" sz="2700" dirty="0">
                          <a:effectLst/>
                        </a:rPr>
                        <a:t>36% porosity</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tc>
                  <a:txBody>
                    <a:bodyPr/>
                    <a:lstStyle/>
                    <a:p>
                      <a:pPr marL="0" marR="0" algn="ctr">
                        <a:lnSpc>
                          <a:spcPct val="115000"/>
                        </a:lnSpc>
                        <a:spcBef>
                          <a:spcPts val="600"/>
                        </a:spcBef>
                        <a:spcAft>
                          <a:spcPts val="1000"/>
                        </a:spcAft>
                        <a:buNone/>
                      </a:pPr>
                      <a:r>
                        <a:rPr lang="en-US" sz="2700" dirty="0">
                          <a:effectLst/>
                        </a:rPr>
                        <a:t>2950 m/s</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tc>
                  <a:txBody>
                    <a:bodyPr/>
                    <a:lstStyle/>
                    <a:p>
                      <a:pPr marL="0" marR="0" algn="ctr">
                        <a:lnSpc>
                          <a:spcPct val="115000"/>
                        </a:lnSpc>
                        <a:spcBef>
                          <a:spcPts val="600"/>
                        </a:spcBef>
                        <a:spcAft>
                          <a:spcPts val="1000"/>
                        </a:spcAft>
                        <a:buNone/>
                      </a:pPr>
                      <a:r>
                        <a:rPr lang="en-US" sz="2700">
                          <a:effectLst/>
                        </a:rPr>
                        <a:t>980 m/s</a:t>
                      </a:r>
                      <a:endParaRPr lang="en-US" sz="270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tc>
                  <a:txBody>
                    <a:bodyPr/>
                    <a:lstStyle/>
                    <a:p>
                      <a:pPr marL="0" marR="0" algn="ctr">
                        <a:lnSpc>
                          <a:spcPct val="115000"/>
                        </a:lnSpc>
                        <a:spcBef>
                          <a:spcPts val="600"/>
                        </a:spcBef>
                        <a:spcAft>
                          <a:spcPts val="1000"/>
                        </a:spcAft>
                        <a:buNone/>
                      </a:pPr>
                      <a:r>
                        <a:rPr lang="en-US" sz="2700" dirty="0">
                          <a:effectLst/>
                        </a:rPr>
                        <a:t>0.435</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txBody>
                  <a:tcPr marL="122630" marR="122630" marT="0" marB="0"/>
                </a:tc>
                <a:extLst>
                  <a:ext uri="{0D108BD9-81ED-4DB2-BD59-A6C34878D82A}">
                    <a16:rowId xmlns:a16="http://schemas.microsoft.com/office/drawing/2014/main" val="1463245653"/>
                  </a:ext>
                </a:extLst>
              </a:tr>
            </a:tbl>
          </a:graphicData>
        </a:graphic>
      </p:graphicFrame>
      <p:sp>
        <p:nvSpPr>
          <p:cNvPr id="22" name="TextBox 21">
            <a:extLst>
              <a:ext uri="{FF2B5EF4-FFF2-40B4-BE49-F238E27FC236}">
                <a16:creationId xmlns:a16="http://schemas.microsoft.com/office/drawing/2014/main" id="{5E5AA65F-886D-54C3-95F8-DB342E918E54}"/>
              </a:ext>
            </a:extLst>
          </p:cNvPr>
          <p:cNvSpPr txBox="1"/>
          <p:nvPr/>
        </p:nvSpPr>
        <p:spPr>
          <a:xfrm>
            <a:off x="11504758" y="30908100"/>
            <a:ext cx="10164668" cy="954107"/>
          </a:xfrm>
          <a:prstGeom prst="rect">
            <a:avLst/>
          </a:prstGeom>
          <a:noFill/>
        </p:spPr>
        <p:txBody>
          <a:bodyPr wrap="square" rtlCol="0">
            <a:spAutoFit/>
          </a:bodyPr>
          <a:lstStyle/>
          <a:p>
            <a:pPr algn="ctr"/>
            <a:r>
              <a:rPr lang="en-US" sz="2800" dirty="0"/>
              <a:t>Table 1: Fast and Slow (</a:t>
            </a:r>
            <a:r>
              <a:rPr lang="en-US" sz="2800" dirty="0" err="1"/>
              <a:t>Biot</a:t>
            </a:r>
            <a:r>
              <a:rPr lang="en-US" sz="2800" dirty="0"/>
              <a:t>) compressional wave characteristics in porous glass discs. </a:t>
            </a:r>
          </a:p>
        </p:txBody>
      </p:sp>
      <p:sp>
        <p:nvSpPr>
          <p:cNvPr id="27" name="TextBox 26">
            <a:extLst>
              <a:ext uri="{FF2B5EF4-FFF2-40B4-BE49-F238E27FC236}">
                <a16:creationId xmlns:a16="http://schemas.microsoft.com/office/drawing/2014/main" id="{6EBAE90E-CC23-844E-57FD-9604EEAC8826}"/>
              </a:ext>
            </a:extLst>
          </p:cNvPr>
          <p:cNvSpPr txBox="1"/>
          <p:nvPr/>
        </p:nvSpPr>
        <p:spPr>
          <a:xfrm>
            <a:off x="22315217" y="19214687"/>
            <a:ext cx="10296888" cy="2246769"/>
          </a:xfrm>
          <a:prstGeom prst="rect">
            <a:avLst/>
          </a:prstGeom>
          <a:noFill/>
        </p:spPr>
        <p:txBody>
          <a:bodyPr wrap="square" rtlCol="0">
            <a:spAutoFit/>
          </a:bodyPr>
          <a:lstStyle/>
          <a:p>
            <a:pPr algn="ctr"/>
            <a:r>
              <a:rPr lang="en-US" sz="2800" dirty="0"/>
              <a:t>Figure 4: A) Graphical depiction of DCS sensing. Light is introduced by a source fiber and received after multiple scattering events in the flowing fluid. B) Experimental setup with milk-filled tubing for optical scattering. C) DCS measurements at different flow rates from (B).</a:t>
            </a:r>
          </a:p>
        </p:txBody>
      </p:sp>
      <p:pic>
        <p:nvPicPr>
          <p:cNvPr id="30" name="Picture 29">
            <a:extLst>
              <a:ext uri="{FF2B5EF4-FFF2-40B4-BE49-F238E27FC236}">
                <a16:creationId xmlns:a16="http://schemas.microsoft.com/office/drawing/2014/main" id="{BCD9739E-B16E-01EF-B33D-CE3BE26123CE}"/>
              </a:ext>
            </a:extLst>
          </p:cNvPr>
          <p:cNvPicPr>
            <a:picLocks noChangeAspect="1"/>
          </p:cNvPicPr>
          <p:nvPr/>
        </p:nvPicPr>
        <p:blipFill>
          <a:blip r:embed="rId6"/>
          <a:srcRect/>
          <a:stretch/>
        </p:blipFill>
        <p:spPr>
          <a:xfrm>
            <a:off x="23513144" y="13312781"/>
            <a:ext cx="7805057" cy="5950892"/>
          </a:xfrm>
          <a:prstGeom prst="rect">
            <a:avLst/>
          </a:prstGeom>
        </p:spPr>
      </p:pic>
      <p:pic>
        <p:nvPicPr>
          <p:cNvPr id="32" name="Picture 31">
            <a:extLst>
              <a:ext uri="{FF2B5EF4-FFF2-40B4-BE49-F238E27FC236}">
                <a16:creationId xmlns:a16="http://schemas.microsoft.com/office/drawing/2014/main" id="{27312E4D-8832-7EF9-011C-E8B6FA572C81}"/>
              </a:ext>
            </a:extLst>
          </p:cNvPr>
          <p:cNvPicPr>
            <a:picLocks noChangeAspect="1"/>
          </p:cNvPicPr>
          <p:nvPr/>
        </p:nvPicPr>
        <p:blipFill>
          <a:blip r:embed="rId7"/>
          <a:srcRect/>
          <a:stretch/>
        </p:blipFill>
        <p:spPr>
          <a:xfrm>
            <a:off x="33665803" y="5940216"/>
            <a:ext cx="9586068" cy="6307561"/>
          </a:xfrm>
          <a:prstGeom prst="rect">
            <a:avLst/>
          </a:prstGeom>
        </p:spPr>
      </p:pic>
      <p:sp>
        <p:nvSpPr>
          <p:cNvPr id="41" name="TextBox 40">
            <a:extLst>
              <a:ext uri="{FF2B5EF4-FFF2-40B4-BE49-F238E27FC236}">
                <a16:creationId xmlns:a16="http://schemas.microsoft.com/office/drawing/2014/main" id="{30E323B3-90F2-B233-FEA4-5E761B77975F}"/>
              </a:ext>
            </a:extLst>
          </p:cNvPr>
          <p:cNvSpPr txBox="1"/>
          <p:nvPr/>
        </p:nvSpPr>
        <p:spPr>
          <a:xfrm>
            <a:off x="11571006" y="25059427"/>
            <a:ext cx="9677408" cy="1815882"/>
          </a:xfrm>
          <a:prstGeom prst="rect">
            <a:avLst/>
          </a:prstGeom>
          <a:noFill/>
        </p:spPr>
        <p:txBody>
          <a:bodyPr wrap="square" rtlCol="0">
            <a:spAutoFit/>
          </a:bodyPr>
          <a:lstStyle/>
          <a:p>
            <a:pPr algn="ctr"/>
            <a:r>
              <a:rPr lang="en-US" sz="2800" dirty="0"/>
              <a:t>Figure 3: A) Phantom testing with sintered glass disc between US transducers. B) US signal showing the fast compressional wave (orange) and </a:t>
            </a:r>
            <a:r>
              <a:rPr lang="en-US" sz="2800" dirty="0" err="1"/>
              <a:t>Biot</a:t>
            </a:r>
            <a:r>
              <a:rPr lang="en-US" sz="2800" dirty="0"/>
              <a:t> Slow wave (purple) through the 36% porous sample.</a:t>
            </a:r>
          </a:p>
        </p:txBody>
      </p:sp>
      <p:sp>
        <p:nvSpPr>
          <p:cNvPr id="43" name="TextBox 42">
            <a:extLst>
              <a:ext uri="{FF2B5EF4-FFF2-40B4-BE49-F238E27FC236}">
                <a16:creationId xmlns:a16="http://schemas.microsoft.com/office/drawing/2014/main" id="{135AED8B-8504-4D74-E733-604B0F0883EA}"/>
              </a:ext>
            </a:extLst>
          </p:cNvPr>
          <p:cNvSpPr txBox="1"/>
          <p:nvPr/>
        </p:nvSpPr>
        <p:spPr>
          <a:xfrm>
            <a:off x="33166056" y="12389945"/>
            <a:ext cx="10296888" cy="1815882"/>
          </a:xfrm>
          <a:prstGeom prst="rect">
            <a:avLst/>
          </a:prstGeom>
          <a:noFill/>
        </p:spPr>
        <p:txBody>
          <a:bodyPr wrap="square" rtlCol="0">
            <a:spAutoFit/>
          </a:bodyPr>
          <a:lstStyle/>
          <a:p>
            <a:pPr algn="ctr"/>
            <a:r>
              <a:rPr lang="en-US" sz="2800" dirty="0"/>
              <a:t>Figure 5: A) SNR across full bandwidth from a 500 Pa source through the skull. B) Detected signals from a 350 Pa  source (top) and a 0.4 Pa source (bottom) through the skull. C) 64-element conformal array prototype on </a:t>
            </a:r>
            <a:r>
              <a:rPr lang="en-US" sz="2800" i="1" dirty="0"/>
              <a:t>ex vivo</a:t>
            </a:r>
            <a:r>
              <a:rPr lang="en-US" sz="2800" dirty="0"/>
              <a:t> human skull.</a:t>
            </a:r>
          </a:p>
        </p:txBody>
      </p:sp>
      <p:pic>
        <p:nvPicPr>
          <p:cNvPr id="45" name="Picture 44">
            <a:extLst>
              <a:ext uri="{FF2B5EF4-FFF2-40B4-BE49-F238E27FC236}">
                <a16:creationId xmlns:a16="http://schemas.microsoft.com/office/drawing/2014/main" id="{63DFB3BA-5D9D-AA02-1CDA-3C3A0BFF43FF}"/>
              </a:ext>
            </a:extLst>
          </p:cNvPr>
          <p:cNvPicPr>
            <a:picLocks noChangeAspect="1"/>
          </p:cNvPicPr>
          <p:nvPr/>
        </p:nvPicPr>
        <p:blipFill>
          <a:blip r:embed="rId8"/>
          <a:srcRect/>
          <a:stretch/>
        </p:blipFill>
        <p:spPr>
          <a:xfrm>
            <a:off x="11743635" y="21706121"/>
            <a:ext cx="9504564" cy="3395636"/>
          </a:xfrm>
          <a:prstGeom prst="rect">
            <a:avLst/>
          </a:prstGeom>
        </p:spPr>
      </p:pic>
      <p:sp>
        <p:nvSpPr>
          <p:cNvPr id="6" name="Rectangle 1">
            <a:extLst>
              <a:ext uri="{FF2B5EF4-FFF2-40B4-BE49-F238E27FC236}">
                <a16:creationId xmlns:a16="http://schemas.microsoft.com/office/drawing/2014/main" id="{C7CB9D63-D91C-E006-3918-233188B9FE4F}"/>
              </a:ext>
            </a:extLst>
          </p:cNvPr>
          <p:cNvSpPr>
            <a:spLocks noChangeArrowheads="1"/>
          </p:cNvSpPr>
          <p:nvPr/>
        </p:nvSpPr>
        <p:spPr bwMode="auto">
          <a:xfrm>
            <a:off x="33665802" y="28723508"/>
            <a:ext cx="6948797" cy="36009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262626"/>
                </a:solidFill>
                <a:effectLst/>
                <a:latin typeface="Times New Roman" panose="02020603050405020304" pitchFamily="18" charset="0"/>
                <a:cs typeface="Times New Roman" panose="02020603050405020304" pitchFamily="18" charset="0"/>
              </a:rPr>
              <a:t>DISTRIBUTION STATEMENT C. Distribution authorized to U.S. Government agencies and their contractors; Administrative or Operational Use; 2018. Other requests for this document shall be referred to Defense Health Agency (Combat Casualty Care), 504 Scott St., Fort Detrick, MD 21702-5011.</a:t>
            </a:r>
            <a:endParaRPr kumimoji="0" lang="en-US" altLang="en-US" sz="4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262626"/>
                </a:solidFill>
                <a:effectLst/>
                <a:latin typeface="Times New Roman" panose="02020603050405020304" pitchFamily="18" charset="0"/>
                <a:cs typeface="Times New Roman" panose="02020603050405020304" pitchFamily="18" charset="0"/>
              </a:rPr>
              <a:t>WARNING: This document may contain technical data whose export is restricted by the Arms Export Control Act (AECA) or the Export Control Reform Act of 2018 (ECRA). Transfer of this data by any means to a non-US person who is not eligible to obtain export-controlled data is prohibited. By accepting this data, the consignee agrees to honor the requirements of the AECA and ECRA. DESTRUCTION NOTICE: For unclassified, limited distribution documents, destroy by any method that will prevent disclosure of the contents or reconstruction of the document.</a:t>
            </a:r>
            <a:endParaRPr kumimoji="0" lang="en-US" altLang="en-US" sz="4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262626"/>
                </a:solidFill>
                <a:effectLst/>
                <a:latin typeface="Times New Roman" panose="02020603050405020304" pitchFamily="18" charset="0"/>
                <a:cs typeface="Times New Roman" panose="02020603050405020304" pitchFamily="18" charset="0"/>
              </a:rPr>
              <a:t>This material is based upon work supported by the Under Secretary of War for Research and Engineering under Air Force Contract No. FA8702-15-D-0001 or FA8702-25-D-B002. Any opinions, findings, conclusions or recommendations expressed in this material are those of the author(s) and do not necessarily reflect the views of the Under Secretary of War for Research and Engineering.</a:t>
            </a:r>
            <a:endParaRPr kumimoji="0" lang="en-US" altLang="en-US" sz="4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262626"/>
                </a:solidFill>
                <a:effectLst/>
                <a:latin typeface="Times New Roman" panose="02020603050405020304" pitchFamily="18" charset="0"/>
                <a:cs typeface="Times New Roman" panose="02020603050405020304" pitchFamily="18" charset="0"/>
              </a:rPr>
              <a:t>© 2026 Massachusetts Institute of Technology.</a:t>
            </a:r>
            <a:endParaRPr kumimoji="0" lang="en-US" altLang="en-US" sz="40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262626"/>
                </a:solidFill>
                <a:effectLst/>
                <a:latin typeface="Times New Roman" panose="02020603050405020304" pitchFamily="18" charset="0"/>
                <a:cs typeface="Times New Roman" panose="02020603050405020304" pitchFamily="18" charset="0"/>
              </a:rPr>
              <a:t>Delivered to the U.S. Government with Unlimited Rights, as defined in DFARS Part 252.227-7013 or 7014 (Feb 2014). Notwithstanding any copyright notice, U.S. Government rights in this work are defined by DFARS 252.227-7013 or DFARS 252.227-7014 as detailed above. Use of this work other than as specifically authorized by the U.S. Government may violate any copyrights that exist in this work.</a:t>
            </a:r>
            <a:endParaRPr kumimoji="0" lang="en-US" altLang="en-US" sz="2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35194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a24ba2f3-d000-46ce-a004-00fa7c3a7095" ContentTypeId="0x010100DD70B2C8C3252947895232EEBD03D987" PreviousValue="false"/>
</file>

<file path=customXml/item3.xml><?xml version="1.0" encoding="utf-8"?>
<ct:contentTypeSchema xmlns:ct="http://schemas.microsoft.com/office/2006/metadata/contentType" xmlns:ma="http://schemas.microsoft.com/office/2006/metadata/properties/metaAttributes" ct:_="" ma:_="" ma:contentTypeName="MIT LL Document" ma:contentTypeID="0x010100DD70B2C8C3252947895232EEBD03D98700FE0BFF7DC1B3474C82C429896DBB0FA0" ma:contentTypeVersion="5" ma:contentTypeDescription="Used for Lab-wide Access Indicator" ma:contentTypeScope="" ma:versionID="15713c8ec10d63eb0abb7a8a08cd9f58">
  <xsd:schema xmlns:xsd="http://www.w3.org/2001/XMLSchema" xmlns:xs="http://www.w3.org/2001/XMLSchema" xmlns:p="http://schemas.microsoft.com/office/2006/metadata/properties" xmlns:ns2="b2f8c819-cb2a-4c61-86ff-55d976744d59" targetNamespace="http://schemas.microsoft.com/office/2006/metadata/properties" ma:root="true" ma:fieldsID="35032577ac9c3d75565990896660eacd" ns2:_="">
    <xsd:import namespace="b2f8c819-cb2a-4c61-86ff-55d976744d59"/>
    <xsd:element name="properties">
      <xsd:complexType>
        <xsd:sequence>
          <xsd:element name="documentManagement">
            <xsd:complexType>
              <xsd:all>
                <xsd:element ref="ns2:c191a458f79b4c669a80e6b5fc8764c5" minOccurs="0"/>
                <xsd:element ref="ns2:TaxCatchAll" minOccurs="0"/>
                <xsd:element ref="ns2:TaxCatchAllLab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f8c819-cb2a-4c61-86ff-55d976744d59" elementFormDefault="qualified">
    <xsd:import namespace="http://schemas.microsoft.com/office/2006/documentManagement/types"/>
    <xsd:import namespace="http://schemas.microsoft.com/office/infopath/2007/PartnerControls"/>
    <xsd:element name="c191a458f79b4c669a80e6b5fc8764c5" ma:index="8" nillable="true" ma:taxonomy="true" ma:internalName="c191a458f79b4c669a80e6b5fc8764c5" ma:taxonomyFieldName="CUI_x0020_Category1" ma:displayName="CUI Category" ma:default="" ma:fieldId="{c191a458-f79b-4c66-9a80-e6b5fc8764c5}" ma:sspId="a24ba2f3-d000-46ce-a004-00fa7c3a7095" ma:termSetId="650cbfee-7896-4ab9-af05-71205b40873a"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8faa5d46-313d-4ff1-9d0a-d8c8b31c1c1c}" ma:internalName="TaxCatchAll" ma:showField="CatchAllData" ma:web="a11c2d92-52fb-42eb-bbad-96d72cacd8b3">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8faa5d46-313d-4ff1-9d0a-d8c8b31c1c1c}" ma:internalName="TaxCatchAllLabel" ma:readOnly="true" ma:showField="CatchAllDataLabel" ma:web="a11c2d92-52fb-42eb-bbad-96d72cacd8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c191a458f79b4c669a80e6b5fc8764c5 xmlns="b2f8c819-cb2a-4c61-86ff-55d976744d59">
      <Terms xmlns="http://schemas.microsoft.com/office/infopath/2007/PartnerControls"/>
    </c191a458f79b4c669a80e6b5fc8764c5>
    <TaxCatchAll xmlns="b2f8c819-cb2a-4c61-86ff-55d976744d59" xsi:nil="true"/>
  </documentManagement>
</p:properties>
</file>

<file path=customXml/itemProps1.xml><?xml version="1.0" encoding="utf-8"?>
<ds:datastoreItem xmlns:ds="http://schemas.openxmlformats.org/officeDocument/2006/customXml" ds:itemID="{B7226914-C7AB-486A-A8A0-20BBEA32969C}">
  <ds:schemaRefs>
    <ds:schemaRef ds:uri="http://schemas.microsoft.com/sharepoint/v3/contenttype/forms"/>
  </ds:schemaRefs>
</ds:datastoreItem>
</file>

<file path=customXml/itemProps2.xml><?xml version="1.0" encoding="utf-8"?>
<ds:datastoreItem xmlns:ds="http://schemas.openxmlformats.org/officeDocument/2006/customXml" ds:itemID="{D6E38A56-82AF-4C12-9827-73FFC6E95AE2}">
  <ds:schemaRefs>
    <ds:schemaRef ds:uri="Microsoft.SharePoint.Taxonomy.ContentTypeSync"/>
  </ds:schemaRefs>
</ds:datastoreItem>
</file>

<file path=customXml/itemProps3.xml><?xml version="1.0" encoding="utf-8"?>
<ds:datastoreItem xmlns:ds="http://schemas.openxmlformats.org/officeDocument/2006/customXml" ds:itemID="{A21A9C94-6085-495B-A833-93EE782E52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f8c819-cb2a-4c61-86ff-55d976744d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A9E0AEE3-B688-4F08-8B97-1E6C6466E10C}">
  <ds:schemaRefs>
    <ds:schemaRef ds:uri="http://purl.org/dc/terms/"/>
    <ds:schemaRef ds:uri="http://schemas.microsoft.com/office/2006/documentManagement/types"/>
    <ds:schemaRef ds:uri="http://www.w3.org/XML/1998/namespace"/>
    <ds:schemaRef ds:uri="http://purl.org/dc/dcmitype/"/>
    <ds:schemaRef ds:uri="http://purl.org/dc/elements/1.1/"/>
    <ds:schemaRef ds:uri="http://schemas.microsoft.com/office/infopath/2007/PartnerControls"/>
    <ds:schemaRef ds:uri="http://schemas.openxmlformats.org/package/2006/metadata/core-properties"/>
    <ds:schemaRef ds:uri="b2f8c819-cb2a-4c61-86ff-55d976744d59"/>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5867</TotalTime>
  <Words>1193</Words>
  <Application>Microsoft Office PowerPoint</Application>
  <PresentationFormat>Custom</PresentationFormat>
  <Paragraphs>136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Helvetica</vt:lpstr>
      <vt:lpstr>Times New Roman</vt:lpstr>
      <vt:lpstr>Office Theme</vt:lpstr>
      <vt:lpstr>PowerPoint Presentation</vt:lpstr>
    </vt:vector>
  </TitlesOfParts>
  <Company>MIT Lincoln Laboratory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Diane Libby</dc:creator>
  <cp:lastModifiedBy>Mitcham, Trevor - 1006 - MITLL</cp:lastModifiedBy>
  <cp:revision>28</cp:revision>
  <dcterms:created xsi:type="dcterms:W3CDTF">2016-06-28T18:01:31Z</dcterms:created>
  <dcterms:modified xsi:type="dcterms:W3CDTF">2026-07-13T16:43:23Z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0x010100DD70B2C8C3252947895232EEBD03D98700FE0BFF7DC1B3474C82C429896DBB0FA0</vt:lpwstr>
  </property>
</Properties>
</file>