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4"/>
  </p:notesMasterIdLst>
  <p:sldIdLst>
    <p:sldId id="256" r:id="rId3"/>
  </p:sldIdLst>
  <p:sldSz cx="31089600" cy="20116800"/>
  <p:notesSz cx="6858000" cy="9144000"/>
  <p:embeddedFontLst>
    <p:embeddedFont>
      <p:font typeface="Franklin Gothic" panose="020B0604020202020204" charset="0"/>
      <p:bold r:id="rId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6336" userDrawn="1">
          <p15:clr>
            <a:srgbClr val="A4A3A4"/>
          </p15:clr>
        </p15:guide>
        <p15:guide id="2" pos="9792" userDrawn="1">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 roundtripDataSignature="AMtx7mgEOd/CvPwSfy42HhpOW8y2xISU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BF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F71C57-EBA8-4257-95F5-02DB330E0F96}" v="1" dt="2026-07-29T14:02:06.749"/>
  </p1510:revLst>
</p1510:revInfo>
</file>

<file path=ppt/tableStyles.xml><?xml version="1.0" encoding="utf-8"?>
<a:tblStyleLst xmlns:a="http://schemas.openxmlformats.org/drawingml/2006/main" def="{F31661F7-5958-43BE-95C3-439FB3E76725}">
  <a:tblStyle styleId="{F31661F7-5958-43BE-95C3-439FB3E7672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3F4FA"/>
          </a:solidFill>
        </a:fill>
      </a:tcStyle>
    </a:wholeTbl>
    <a:band1H>
      <a:tcTxStyle/>
      <a:tcStyle>
        <a:tcBdr/>
        <a:fill>
          <a:solidFill>
            <a:srgbClr val="E7E8F4"/>
          </a:solidFill>
        </a:fill>
      </a:tcStyle>
    </a:band1H>
    <a:band2H>
      <a:tcTxStyle/>
      <a:tcStyle>
        <a:tcBdr/>
      </a:tcStyle>
    </a:band2H>
    <a:band1V>
      <a:tcTxStyle/>
      <a:tcStyle>
        <a:tcBdr/>
        <a:fill>
          <a:solidFill>
            <a:srgbClr val="E7E8F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888" y="38"/>
      </p:cViewPr>
      <p:guideLst>
        <p:guide orient="horz" pos="6336"/>
        <p:guide pos="97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font" Target="fonts/font1.fntdata"/><Relationship Id="rId15" Type="http://schemas.microsoft.com/office/2016/11/relationships/changesInfo" Target="changesInfos/changesInfo1.xml"/><Relationship Id="rId10" Type="http://customschemas.google.com/relationships/presentationmetadata" Target="metadata"/><Relationship Id="rId4"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tinder Garcha" userId="e4979c555c218ef0" providerId="LiveId" clId="{E72EA7DE-E423-4EB2-BE1F-5CF030FDBC05}"/>
    <pc:docChg chg="modSld">
      <pc:chgData name="Satinder Garcha" userId="e4979c555c218ef0" providerId="LiveId" clId="{E72EA7DE-E423-4EB2-BE1F-5CF030FDBC05}" dt="2026-07-29T14:05:23.751" v="306" actId="20577"/>
      <pc:docMkLst>
        <pc:docMk/>
      </pc:docMkLst>
      <pc:sldChg chg="modSp mod">
        <pc:chgData name="Satinder Garcha" userId="e4979c555c218ef0" providerId="LiveId" clId="{E72EA7DE-E423-4EB2-BE1F-5CF030FDBC05}" dt="2026-07-29T14:05:23.751" v="306" actId="20577"/>
        <pc:sldMkLst>
          <pc:docMk/>
          <pc:sldMk cId="0" sldId="256"/>
        </pc:sldMkLst>
        <pc:spChg chg="mod">
          <ac:chgData name="Satinder Garcha" userId="e4979c555c218ef0" providerId="LiveId" clId="{E72EA7DE-E423-4EB2-BE1F-5CF030FDBC05}" dt="2026-07-22T19:48:58.032" v="75" actId="20577"/>
          <ac:spMkLst>
            <pc:docMk/>
            <pc:sldMk cId="0" sldId="256"/>
            <ac:spMk id="10" creationId="{BBD4A07B-E2D6-0FE7-2E7F-C30260334B89}"/>
          </ac:spMkLst>
        </pc:spChg>
        <pc:spChg chg="mod">
          <ac:chgData name="Satinder Garcha" userId="e4979c555c218ef0" providerId="LiveId" clId="{E72EA7DE-E423-4EB2-BE1F-5CF030FDBC05}" dt="2026-07-22T19:53:41.991" v="277" actId="20577"/>
          <ac:spMkLst>
            <pc:docMk/>
            <pc:sldMk cId="0" sldId="256"/>
            <ac:spMk id="11" creationId="{10F2A3EF-4DCC-E89A-315E-1CFB865A50D1}"/>
          </ac:spMkLst>
        </pc:spChg>
        <pc:spChg chg="mod">
          <ac:chgData name="Satinder Garcha" userId="e4979c555c218ef0" providerId="LiveId" clId="{E72EA7DE-E423-4EB2-BE1F-5CF030FDBC05}" dt="2026-07-22T19:49:50.987" v="141" actId="20577"/>
          <ac:spMkLst>
            <pc:docMk/>
            <pc:sldMk cId="0" sldId="256"/>
            <ac:spMk id="12" creationId="{9E25E53D-E0C5-870B-FAE2-03BCD837BE8E}"/>
          </ac:spMkLst>
        </pc:spChg>
        <pc:spChg chg="mod">
          <ac:chgData name="Satinder Garcha" userId="e4979c555c218ef0" providerId="LiveId" clId="{E72EA7DE-E423-4EB2-BE1F-5CF030FDBC05}" dt="2026-07-29T14:05:23.751" v="306" actId="20577"/>
          <ac:spMkLst>
            <pc:docMk/>
            <pc:sldMk cId="0" sldId="256"/>
            <ac:spMk id="111" creationId="{00000000-0000-0000-0000-000000000000}"/>
          </ac:spMkLst>
        </pc:spChg>
        <pc:picChg chg="mod">
          <ac:chgData name="Satinder Garcha" userId="e4979c555c218ef0" providerId="LiveId" clId="{E72EA7DE-E423-4EB2-BE1F-5CF030FDBC05}" dt="2026-07-29T14:02:06.748" v="294" actId="1076"/>
          <ac:picMkLst>
            <pc:docMk/>
            <pc:sldMk cId="0" sldId="256"/>
            <ac:picMk id="2" creationId="{4867DBC5-175D-90F7-C7AA-1CDE152E40F2}"/>
          </ac:picMkLst>
        </pc:picChg>
        <pc:cxnChg chg="mod">
          <ac:chgData name="Satinder Garcha" userId="e4979c555c218ef0" providerId="LiveId" clId="{E72EA7DE-E423-4EB2-BE1F-5CF030FDBC05}" dt="2026-07-22T19:47:01.301" v="2" actId="20577"/>
          <ac:cxnSpMkLst>
            <pc:docMk/>
            <pc:sldMk cId="0" sldId="256"/>
            <ac:cxnSpMk id="22" creationId="{51EBFE96-5487-5466-BFE6-F490A5243F1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044575" y="1143000"/>
            <a:ext cx="47688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0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p1:notes"/>
          <p:cNvSpPr>
            <a:spLocks noGrp="1" noRot="1" noChangeAspect="1"/>
          </p:cNvSpPr>
          <p:nvPr>
            <p:ph type="sldImg" idx="2"/>
          </p:nvPr>
        </p:nvSpPr>
        <p:spPr>
          <a:xfrm>
            <a:off x="1044575" y="1143000"/>
            <a:ext cx="47688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15"/>
        <p:cNvGrpSpPr/>
        <p:nvPr/>
      </p:nvGrpSpPr>
      <p:grpSpPr>
        <a:xfrm>
          <a:off x="0" y="0"/>
          <a:ext cx="0" cy="0"/>
          <a:chOff x="0" y="0"/>
          <a:chExt cx="0" cy="0"/>
        </a:xfrm>
      </p:grpSpPr>
      <p:sp>
        <p:nvSpPr>
          <p:cNvPr id="16" name="Google Shape;16;p5"/>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5"/>
          <p:cNvSpPr txBox="1">
            <a:spLocks noGrp="1"/>
          </p:cNvSpPr>
          <p:nvPr>
            <p:ph type="body" idx="1"/>
          </p:nvPr>
        </p:nvSpPr>
        <p:spPr>
          <a:xfrm>
            <a:off x="2332919" y="5810647"/>
            <a:ext cx="13139914" cy="1207095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dk1"/>
              </a:buClr>
              <a:buSzPts val="1800"/>
              <a:buChar char="•"/>
              <a:defRPr/>
            </a:lvl1pPr>
            <a:lvl2pPr marL="838230" lvl="1" indent="-314336" algn="l">
              <a:spcBef>
                <a:spcPts val="330"/>
              </a:spcBef>
              <a:spcAft>
                <a:spcPts val="0"/>
              </a:spcAft>
              <a:buClr>
                <a:schemeClr val="dk1"/>
              </a:buClr>
              <a:buSzPts val="1800"/>
              <a:buChar char="–"/>
              <a:defRPr/>
            </a:lvl2pPr>
            <a:lvl3pPr marL="1257346" lvl="2" indent="-314336" algn="l">
              <a:spcBef>
                <a:spcPts val="330"/>
              </a:spcBef>
              <a:spcAft>
                <a:spcPts val="0"/>
              </a:spcAft>
              <a:buClr>
                <a:schemeClr val="dk1"/>
              </a:buClr>
              <a:buSzPts val="1800"/>
              <a:buChar char="•"/>
              <a:defRPr/>
            </a:lvl3pPr>
            <a:lvl4pPr marL="1676461" lvl="3" indent="-314336" algn="l">
              <a:spcBef>
                <a:spcPts val="330"/>
              </a:spcBef>
              <a:spcAft>
                <a:spcPts val="0"/>
              </a:spcAft>
              <a:buClr>
                <a:schemeClr val="dk1"/>
              </a:buClr>
              <a:buSzPts val="1800"/>
              <a:buChar char="–"/>
              <a:defRPr/>
            </a:lvl4pPr>
            <a:lvl5pPr marL="2095576" lvl="4" indent="-314336" algn="l">
              <a:spcBef>
                <a:spcPts val="330"/>
              </a:spcBef>
              <a:spcAft>
                <a:spcPts val="0"/>
              </a:spcAft>
              <a:buClr>
                <a:schemeClr val="dk1"/>
              </a:buClr>
              <a:buSzPts val="1800"/>
              <a:buChar char="»"/>
              <a:defRPr/>
            </a:lvl5pPr>
            <a:lvl6pPr marL="2514691" lvl="5" indent="-314336" algn="l">
              <a:lnSpc>
                <a:spcPct val="90000"/>
              </a:lnSpc>
              <a:spcBef>
                <a:spcPts val="458"/>
              </a:spcBef>
              <a:spcAft>
                <a:spcPts val="0"/>
              </a:spcAft>
              <a:buClr>
                <a:schemeClr val="dk1"/>
              </a:buClr>
              <a:buSzPts val="1800"/>
              <a:buChar char="•"/>
              <a:defRPr/>
            </a:lvl6pPr>
            <a:lvl7pPr marL="2933807" lvl="6" indent="-314336" algn="l">
              <a:lnSpc>
                <a:spcPct val="90000"/>
              </a:lnSpc>
              <a:spcBef>
                <a:spcPts val="458"/>
              </a:spcBef>
              <a:spcAft>
                <a:spcPts val="0"/>
              </a:spcAft>
              <a:buClr>
                <a:schemeClr val="dk1"/>
              </a:buClr>
              <a:buSzPts val="1800"/>
              <a:buChar char="•"/>
              <a:defRPr/>
            </a:lvl7pPr>
            <a:lvl8pPr marL="3352922" lvl="7" indent="-314336" algn="l">
              <a:lnSpc>
                <a:spcPct val="90000"/>
              </a:lnSpc>
              <a:spcBef>
                <a:spcPts val="458"/>
              </a:spcBef>
              <a:spcAft>
                <a:spcPts val="0"/>
              </a:spcAft>
              <a:buClr>
                <a:schemeClr val="dk1"/>
              </a:buClr>
              <a:buSzPts val="1800"/>
              <a:buChar char="•"/>
              <a:defRPr/>
            </a:lvl8pPr>
            <a:lvl9pPr marL="3772037" lvl="8" indent="-314336" algn="l">
              <a:lnSpc>
                <a:spcPct val="90000"/>
              </a:lnSpc>
              <a:spcBef>
                <a:spcPts val="458"/>
              </a:spcBef>
              <a:spcAft>
                <a:spcPts val="0"/>
              </a:spcAft>
              <a:buClr>
                <a:schemeClr val="dk1"/>
              </a:buClr>
              <a:buSzPts val="1800"/>
              <a:buChar char="•"/>
              <a:defRPr/>
            </a:lvl9pPr>
          </a:lstStyle>
          <a:p>
            <a:endParaRPr/>
          </a:p>
        </p:txBody>
      </p:sp>
      <p:sp>
        <p:nvSpPr>
          <p:cNvPr id="18" name="Google Shape;18;p5"/>
          <p:cNvSpPr txBox="1">
            <a:spLocks noGrp="1"/>
          </p:cNvSpPr>
          <p:nvPr>
            <p:ph type="body" idx="2"/>
          </p:nvPr>
        </p:nvSpPr>
        <p:spPr>
          <a:xfrm>
            <a:off x="15616767" y="5810647"/>
            <a:ext cx="13141414" cy="5964899"/>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dk1"/>
              </a:buClr>
              <a:buSzPts val="1800"/>
              <a:buChar char="•"/>
              <a:defRPr/>
            </a:lvl1pPr>
            <a:lvl2pPr marL="838230" lvl="1" indent="-314336" algn="l">
              <a:spcBef>
                <a:spcPts val="330"/>
              </a:spcBef>
              <a:spcAft>
                <a:spcPts val="0"/>
              </a:spcAft>
              <a:buClr>
                <a:schemeClr val="dk1"/>
              </a:buClr>
              <a:buSzPts val="1800"/>
              <a:buChar char="–"/>
              <a:defRPr/>
            </a:lvl2pPr>
            <a:lvl3pPr marL="1257346" lvl="2" indent="-314336" algn="l">
              <a:spcBef>
                <a:spcPts val="330"/>
              </a:spcBef>
              <a:spcAft>
                <a:spcPts val="0"/>
              </a:spcAft>
              <a:buClr>
                <a:schemeClr val="dk1"/>
              </a:buClr>
              <a:buSzPts val="1800"/>
              <a:buChar char="•"/>
              <a:defRPr/>
            </a:lvl3pPr>
            <a:lvl4pPr marL="1676461" lvl="3" indent="-314336" algn="l">
              <a:spcBef>
                <a:spcPts val="330"/>
              </a:spcBef>
              <a:spcAft>
                <a:spcPts val="0"/>
              </a:spcAft>
              <a:buClr>
                <a:schemeClr val="dk1"/>
              </a:buClr>
              <a:buSzPts val="1800"/>
              <a:buChar char="–"/>
              <a:defRPr/>
            </a:lvl4pPr>
            <a:lvl5pPr marL="2095576" lvl="4" indent="-314336" algn="l">
              <a:spcBef>
                <a:spcPts val="330"/>
              </a:spcBef>
              <a:spcAft>
                <a:spcPts val="0"/>
              </a:spcAft>
              <a:buClr>
                <a:schemeClr val="dk1"/>
              </a:buClr>
              <a:buSzPts val="1800"/>
              <a:buChar char="»"/>
              <a:defRPr/>
            </a:lvl5pPr>
            <a:lvl6pPr marL="2514691" lvl="5" indent="-314336" algn="l">
              <a:lnSpc>
                <a:spcPct val="90000"/>
              </a:lnSpc>
              <a:spcBef>
                <a:spcPts val="458"/>
              </a:spcBef>
              <a:spcAft>
                <a:spcPts val="0"/>
              </a:spcAft>
              <a:buClr>
                <a:schemeClr val="dk1"/>
              </a:buClr>
              <a:buSzPts val="1800"/>
              <a:buChar char="•"/>
              <a:defRPr/>
            </a:lvl6pPr>
            <a:lvl7pPr marL="2933807" lvl="6" indent="-314336" algn="l">
              <a:lnSpc>
                <a:spcPct val="90000"/>
              </a:lnSpc>
              <a:spcBef>
                <a:spcPts val="458"/>
              </a:spcBef>
              <a:spcAft>
                <a:spcPts val="0"/>
              </a:spcAft>
              <a:buClr>
                <a:schemeClr val="dk1"/>
              </a:buClr>
              <a:buSzPts val="1800"/>
              <a:buChar char="•"/>
              <a:defRPr/>
            </a:lvl7pPr>
            <a:lvl8pPr marL="3352922" lvl="7" indent="-314336" algn="l">
              <a:lnSpc>
                <a:spcPct val="90000"/>
              </a:lnSpc>
              <a:spcBef>
                <a:spcPts val="458"/>
              </a:spcBef>
              <a:spcAft>
                <a:spcPts val="0"/>
              </a:spcAft>
              <a:buClr>
                <a:schemeClr val="dk1"/>
              </a:buClr>
              <a:buSzPts val="1800"/>
              <a:buChar char="•"/>
              <a:defRPr/>
            </a:lvl8pPr>
            <a:lvl9pPr marL="3772037" lvl="8" indent="-314336" algn="l">
              <a:lnSpc>
                <a:spcPct val="90000"/>
              </a:lnSpc>
              <a:spcBef>
                <a:spcPts val="458"/>
              </a:spcBef>
              <a:spcAft>
                <a:spcPts val="0"/>
              </a:spcAft>
              <a:buClr>
                <a:schemeClr val="dk1"/>
              </a:buClr>
              <a:buSzPts val="1800"/>
              <a:buChar char="•"/>
              <a:defRPr/>
            </a:lvl9pPr>
          </a:lstStyle>
          <a:p>
            <a:endParaRPr/>
          </a:p>
        </p:txBody>
      </p:sp>
      <p:sp>
        <p:nvSpPr>
          <p:cNvPr id="19" name="Google Shape;19;p5"/>
          <p:cNvSpPr txBox="1">
            <a:spLocks noGrp="1"/>
          </p:cNvSpPr>
          <p:nvPr>
            <p:ph type="body" idx="3"/>
          </p:nvPr>
        </p:nvSpPr>
        <p:spPr>
          <a:xfrm>
            <a:off x="15616767" y="11915246"/>
            <a:ext cx="13141414" cy="5966354"/>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dk1"/>
              </a:buClr>
              <a:buSzPts val="1800"/>
              <a:buChar char="•"/>
              <a:defRPr/>
            </a:lvl1pPr>
            <a:lvl2pPr marL="838230" lvl="1" indent="-314336" algn="l">
              <a:spcBef>
                <a:spcPts val="330"/>
              </a:spcBef>
              <a:spcAft>
                <a:spcPts val="0"/>
              </a:spcAft>
              <a:buClr>
                <a:schemeClr val="dk1"/>
              </a:buClr>
              <a:buSzPts val="1800"/>
              <a:buChar char="–"/>
              <a:defRPr/>
            </a:lvl2pPr>
            <a:lvl3pPr marL="1257346" lvl="2" indent="-314336" algn="l">
              <a:spcBef>
                <a:spcPts val="330"/>
              </a:spcBef>
              <a:spcAft>
                <a:spcPts val="0"/>
              </a:spcAft>
              <a:buClr>
                <a:schemeClr val="dk1"/>
              </a:buClr>
              <a:buSzPts val="1800"/>
              <a:buChar char="•"/>
              <a:defRPr/>
            </a:lvl3pPr>
            <a:lvl4pPr marL="1676461" lvl="3" indent="-314336" algn="l">
              <a:spcBef>
                <a:spcPts val="330"/>
              </a:spcBef>
              <a:spcAft>
                <a:spcPts val="0"/>
              </a:spcAft>
              <a:buClr>
                <a:schemeClr val="dk1"/>
              </a:buClr>
              <a:buSzPts val="1800"/>
              <a:buChar char="–"/>
              <a:defRPr/>
            </a:lvl4pPr>
            <a:lvl5pPr marL="2095576" lvl="4" indent="-314336" algn="l">
              <a:spcBef>
                <a:spcPts val="330"/>
              </a:spcBef>
              <a:spcAft>
                <a:spcPts val="0"/>
              </a:spcAft>
              <a:buClr>
                <a:schemeClr val="dk1"/>
              </a:buClr>
              <a:buSzPts val="1800"/>
              <a:buChar char="»"/>
              <a:defRPr/>
            </a:lvl5pPr>
            <a:lvl6pPr marL="2514691" lvl="5" indent="-314336" algn="l">
              <a:lnSpc>
                <a:spcPct val="90000"/>
              </a:lnSpc>
              <a:spcBef>
                <a:spcPts val="458"/>
              </a:spcBef>
              <a:spcAft>
                <a:spcPts val="0"/>
              </a:spcAft>
              <a:buClr>
                <a:schemeClr val="dk1"/>
              </a:buClr>
              <a:buSzPts val="1800"/>
              <a:buChar char="•"/>
              <a:defRPr/>
            </a:lvl6pPr>
            <a:lvl7pPr marL="2933807" lvl="6" indent="-314336" algn="l">
              <a:lnSpc>
                <a:spcPct val="90000"/>
              </a:lnSpc>
              <a:spcBef>
                <a:spcPts val="458"/>
              </a:spcBef>
              <a:spcAft>
                <a:spcPts val="0"/>
              </a:spcAft>
              <a:buClr>
                <a:schemeClr val="dk1"/>
              </a:buClr>
              <a:buSzPts val="1800"/>
              <a:buChar char="•"/>
              <a:defRPr/>
            </a:lvl7pPr>
            <a:lvl8pPr marL="3352922" lvl="7" indent="-314336" algn="l">
              <a:lnSpc>
                <a:spcPct val="90000"/>
              </a:lnSpc>
              <a:spcBef>
                <a:spcPts val="458"/>
              </a:spcBef>
              <a:spcAft>
                <a:spcPts val="0"/>
              </a:spcAft>
              <a:buClr>
                <a:schemeClr val="dk1"/>
              </a:buClr>
              <a:buSzPts val="1800"/>
              <a:buChar char="•"/>
              <a:defRPr/>
            </a:lvl8pPr>
            <a:lvl9pPr marL="3772037" lvl="8" indent="-314336" algn="l">
              <a:lnSpc>
                <a:spcPct val="90000"/>
              </a:lnSpc>
              <a:spcBef>
                <a:spcPts val="458"/>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4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4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4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4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4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4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4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44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2141008" y="1341702"/>
            <a:ext cx="10027356" cy="4693047"/>
          </a:xfrm>
          <a:prstGeom prst="rect">
            <a:avLst/>
          </a:prstGeom>
          <a:noFill/>
          <a:ln>
            <a:noFill/>
          </a:ln>
        </p:spPr>
        <p:txBody>
          <a:bodyPr spcFirstLastPara="1" wrap="square" lIns="313450" tIns="156725" rIns="313450" bIns="156725" anchor="b" anchorCtr="0">
            <a:noAutofit/>
          </a:bodyPr>
          <a:lstStyle>
            <a:lvl1pPr lvl="0" algn="ctr">
              <a:spcBef>
                <a:spcPts val="0"/>
              </a:spcBef>
              <a:spcAft>
                <a:spcPts val="0"/>
              </a:spcAft>
              <a:buSzPts val="1400"/>
              <a:buNone/>
              <a:defRPr sz="293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1" name="Google Shape;81;p14"/>
          <p:cNvSpPr>
            <a:spLocks noGrp="1"/>
          </p:cNvSpPr>
          <p:nvPr>
            <p:ph type="pic" idx="2"/>
          </p:nvPr>
        </p:nvSpPr>
        <p:spPr>
          <a:xfrm>
            <a:off x="13217878" y="2895864"/>
            <a:ext cx="15738211" cy="14295967"/>
          </a:xfrm>
          <a:prstGeom prst="rect">
            <a:avLst/>
          </a:prstGeom>
          <a:noFill/>
          <a:ln>
            <a:noFill/>
          </a:ln>
        </p:spPr>
      </p:sp>
      <p:sp>
        <p:nvSpPr>
          <p:cNvPr id="82" name="Google Shape;82;p14"/>
          <p:cNvSpPr txBox="1">
            <a:spLocks noGrp="1"/>
          </p:cNvSpPr>
          <p:nvPr>
            <p:ph type="body" idx="1"/>
          </p:nvPr>
        </p:nvSpPr>
        <p:spPr>
          <a:xfrm>
            <a:off x="2141008" y="6034750"/>
            <a:ext cx="10027356" cy="11180365"/>
          </a:xfrm>
          <a:prstGeom prst="rect">
            <a:avLst/>
          </a:prstGeom>
          <a:noFill/>
          <a:ln>
            <a:noFill/>
          </a:ln>
        </p:spPr>
        <p:txBody>
          <a:bodyPr spcFirstLastPara="1" wrap="square" lIns="313450" tIns="156725" rIns="313450" bIns="156725" anchor="t" anchorCtr="0">
            <a:noAutofit/>
          </a:bodyPr>
          <a:lstStyle>
            <a:lvl1pPr marL="419115" lvl="0" indent="-209558" algn="l">
              <a:spcBef>
                <a:spcPts val="293"/>
              </a:spcBef>
              <a:spcAft>
                <a:spcPts val="0"/>
              </a:spcAft>
              <a:buClr>
                <a:schemeClr val="lt1"/>
              </a:buClr>
              <a:buSzPts val="1600"/>
              <a:buFont typeface="Arial"/>
              <a:buNone/>
              <a:defRPr sz="1467"/>
            </a:lvl1pPr>
            <a:lvl2pPr marL="838230" lvl="1" indent="-209558" algn="l">
              <a:spcBef>
                <a:spcPts val="257"/>
              </a:spcBef>
              <a:spcAft>
                <a:spcPts val="0"/>
              </a:spcAft>
              <a:buClr>
                <a:schemeClr val="lt1"/>
              </a:buClr>
              <a:buSzPts val="1400"/>
              <a:buFont typeface="Arial"/>
              <a:buNone/>
              <a:defRPr sz="1283"/>
            </a:lvl2pPr>
            <a:lvl3pPr marL="1257346" lvl="2" indent="-209558" algn="l">
              <a:spcBef>
                <a:spcPts val="220"/>
              </a:spcBef>
              <a:spcAft>
                <a:spcPts val="0"/>
              </a:spcAft>
              <a:buClr>
                <a:schemeClr val="lt1"/>
              </a:buClr>
              <a:buSzPts val="1200"/>
              <a:buFont typeface="Arial"/>
              <a:buNone/>
              <a:defRPr sz="1100"/>
            </a:lvl3pPr>
            <a:lvl4pPr marL="1676461" lvl="3" indent="-209558" algn="l">
              <a:spcBef>
                <a:spcPts val="183"/>
              </a:spcBef>
              <a:spcAft>
                <a:spcPts val="0"/>
              </a:spcAft>
              <a:buClr>
                <a:schemeClr val="lt1"/>
              </a:buClr>
              <a:buSzPts val="1000"/>
              <a:buFont typeface="Arial"/>
              <a:buNone/>
              <a:defRPr sz="917"/>
            </a:lvl4pPr>
            <a:lvl5pPr marL="2095576" lvl="4" indent="-209558" algn="l">
              <a:spcBef>
                <a:spcPts val="183"/>
              </a:spcBef>
              <a:spcAft>
                <a:spcPts val="0"/>
              </a:spcAft>
              <a:buClr>
                <a:schemeClr val="lt1"/>
              </a:buClr>
              <a:buSzPts val="1000"/>
              <a:buFont typeface="Arial"/>
              <a:buNone/>
              <a:defRPr sz="917"/>
            </a:lvl5pPr>
            <a:lvl6pPr marL="2514691" lvl="5" indent="-209558" algn="l">
              <a:lnSpc>
                <a:spcPct val="90000"/>
              </a:lnSpc>
              <a:spcBef>
                <a:spcPts val="458"/>
              </a:spcBef>
              <a:spcAft>
                <a:spcPts val="0"/>
              </a:spcAft>
              <a:buClr>
                <a:schemeClr val="lt1"/>
              </a:buClr>
              <a:buSzPts val="1000"/>
              <a:buNone/>
              <a:defRPr sz="917"/>
            </a:lvl6pPr>
            <a:lvl7pPr marL="2933807" lvl="6" indent="-209558" algn="l">
              <a:lnSpc>
                <a:spcPct val="90000"/>
              </a:lnSpc>
              <a:spcBef>
                <a:spcPts val="458"/>
              </a:spcBef>
              <a:spcAft>
                <a:spcPts val="0"/>
              </a:spcAft>
              <a:buClr>
                <a:schemeClr val="lt1"/>
              </a:buClr>
              <a:buSzPts val="1000"/>
              <a:buNone/>
              <a:defRPr sz="917"/>
            </a:lvl7pPr>
            <a:lvl8pPr marL="3352922" lvl="7" indent="-209558" algn="l">
              <a:lnSpc>
                <a:spcPct val="90000"/>
              </a:lnSpc>
              <a:spcBef>
                <a:spcPts val="458"/>
              </a:spcBef>
              <a:spcAft>
                <a:spcPts val="0"/>
              </a:spcAft>
              <a:buClr>
                <a:schemeClr val="lt1"/>
              </a:buClr>
              <a:buSzPts val="1000"/>
              <a:buNone/>
              <a:defRPr sz="917"/>
            </a:lvl8pPr>
            <a:lvl9pPr marL="3772037" lvl="8" indent="-209558" algn="l">
              <a:lnSpc>
                <a:spcPct val="90000"/>
              </a:lnSpc>
              <a:spcBef>
                <a:spcPts val="458"/>
              </a:spcBef>
              <a:spcAft>
                <a:spcPts val="0"/>
              </a:spcAft>
              <a:buClr>
                <a:schemeClr val="lt1"/>
              </a:buClr>
              <a:buSzPts val="1000"/>
              <a:buNone/>
              <a:defRPr sz="917"/>
            </a:lvl9pPr>
          </a:lstStyle>
          <a:p>
            <a:endParaRPr/>
          </a:p>
        </p:txBody>
      </p:sp>
      <p:sp>
        <p:nvSpPr>
          <p:cNvPr id="83" name="Google Shape;83;p14"/>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4"/>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4"/>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6"/>
        <p:cNvGrpSpPr/>
        <p:nvPr/>
      </p:nvGrpSpPr>
      <p:grpSpPr>
        <a:xfrm>
          <a:off x="0" y="0"/>
          <a:ext cx="0" cy="0"/>
          <a:chOff x="0" y="0"/>
          <a:chExt cx="0" cy="0"/>
        </a:xfrm>
      </p:grpSpPr>
      <p:sp>
        <p:nvSpPr>
          <p:cNvPr id="87" name="Google Shape;87;p15"/>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8" name="Google Shape;88;p15"/>
          <p:cNvSpPr txBox="1">
            <a:spLocks noGrp="1"/>
          </p:cNvSpPr>
          <p:nvPr>
            <p:ph type="body" idx="1"/>
          </p:nvPr>
        </p:nvSpPr>
        <p:spPr>
          <a:xfrm rot="5400000">
            <a:off x="9510073" y="-1366507"/>
            <a:ext cx="12070953" cy="26425261"/>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89" name="Google Shape;89;p15"/>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5"/>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5"/>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2"/>
        <p:cNvGrpSpPr/>
        <p:nvPr/>
      </p:nvGrpSpPr>
      <p:grpSpPr>
        <a:xfrm>
          <a:off x="0" y="0"/>
          <a:ext cx="0" cy="0"/>
          <a:chOff x="0" y="0"/>
          <a:chExt cx="0" cy="0"/>
        </a:xfrm>
      </p:grpSpPr>
      <p:sp>
        <p:nvSpPr>
          <p:cNvPr id="93" name="Google Shape;93;p16"/>
          <p:cNvSpPr txBox="1">
            <a:spLocks noGrp="1"/>
          </p:cNvSpPr>
          <p:nvPr>
            <p:ph type="title"/>
          </p:nvPr>
        </p:nvSpPr>
        <p:spPr>
          <a:xfrm rot="5400000">
            <a:off x="17408636" y="6532057"/>
            <a:ext cx="16093149" cy="660594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94" name="Google Shape;94;p16"/>
          <p:cNvSpPr txBox="1">
            <a:spLocks noGrp="1"/>
          </p:cNvSpPr>
          <p:nvPr>
            <p:ph type="body" idx="1"/>
          </p:nvPr>
        </p:nvSpPr>
        <p:spPr>
          <a:xfrm rot="5400000">
            <a:off x="4124039" y="-2667"/>
            <a:ext cx="16093149" cy="19675387"/>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95" name="Google Shape;95;p16"/>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6"/>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6"/>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98"/>
        <p:cNvGrpSpPr/>
        <p:nvPr/>
      </p:nvGrpSpPr>
      <p:grpSpPr>
        <a:xfrm>
          <a:off x="0" y="0"/>
          <a:ext cx="0" cy="0"/>
          <a:chOff x="0" y="0"/>
          <a:chExt cx="0" cy="0"/>
        </a:xfrm>
      </p:grpSpPr>
      <p:sp>
        <p:nvSpPr>
          <p:cNvPr id="99" name="Google Shape;99;p4"/>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0" name="Google Shape;100;p4"/>
          <p:cNvSpPr txBox="1">
            <a:spLocks noGrp="1"/>
          </p:cNvSpPr>
          <p:nvPr>
            <p:ph type="body" idx="1"/>
          </p:nvPr>
        </p:nvSpPr>
        <p:spPr>
          <a:xfrm>
            <a:off x="2332919" y="5810647"/>
            <a:ext cx="13139914" cy="1207095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101" name="Google Shape;101;p4"/>
          <p:cNvSpPr txBox="1">
            <a:spLocks noGrp="1"/>
          </p:cNvSpPr>
          <p:nvPr>
            <p:ph type="body" idx="2"/>
          </p:nvPr>
        </p:nvSpPr>
        <p:spPr>
          <a:xfrm>
            <a:off x="15616767" y="5810647"/>
            <a:ext cx="13141414" cy="5964899"/>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102" name="Google Shape;102;p4"/>
          <p:cNvSpPr txBox="1">
            <a:spLocks noGrp="1"/>
          </p:cNvSpPr>
          <p:nvPr>
            <p:ph type="body" idx="3"/>
          </p:nvPr>
        </p:nvSpPr>
        <p:spPr>
          <a:xfrm>
            <a:off x="15616767" y="11915246"/>
            <a:ext cx="13141414" cy="5966354"/>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103" name="Google Shape;103;p4"/>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4"/>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4"/>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b="0" i="0" u="none" strike="noStrike" cap="none">
                <a:solidFill>
                  <a:schemeClr val="lt1"/>
                </a:solidFill>
                <a:latin typeface="Arial"/>
                <a:ea typeface="Arial"/>
                <a:cs typeface="Arial"/>
                <a:sym typeface="Arial"/>
              </a:defRPr>
            </a:lvl1pPr>
            <a:lvl2pPr marL="0" lvl="1" indent="0" algn="r">
              <a:spcBef>
                <a:spcPts val="0"/>
              </a:spcBef>
              <a:spcAft>
                <a:spcPts val="0"/>
              </a:spcAft>
              <a:buNone/>
              <a:defRPr sz="4400" b="0" i="0" u="none" strike="noStrike" cap="none">
                <a:solidFill>
                  <a:schemeClr val="lt1"/>
                </a:solidFill>
                <a:latin typeface="Arial"/>
                <a:ea typeface="Arial"/>
                <a:cs typeface="Arial"/>
                <a:sym typeface="Arial"/>
              </a:defRPr>
            </a:lvl2pPr>
            <a:lvl3pPr marL="0" lvl="2" indent="0" algn="r">
              <a:spcBef>
                <a:spcPts val="0"/>
              </a:spcBef>
              <a:spcAft>
                <a:spcPts val="0"/>
              </a:spcAft>
              <a:buNone/>
              <a:defRPr sz="4400" b="0" i="0" u="none" strike="noStrike" cap="none">
                <a:solidFill>
                  <a:schemeClr val="lt1"/>
                </a:solidFill>
                <a:latin typeface="Arial"/>
                <a:ea typeface="Arial"/>
                <a:cs typeface="Arial"/>
                <a:sym typeface="Arial"/>
              </a:defRPr>
            </a:lvl3pPr>
            <a:lvl4pPr marL="0" lvl="3" indent="0" algn="r">
              <a:spcBef>
                <a:spcPts val="0"/>
              </a:spcBef>
              <a:spcAft>
                <a:spcPts val="0"/>
              </a:spcAft>
              <a:buNone/>
              <a:defRPr sz="4400" b="0" i="0" u="none" strike="noStrike" cap="none">
                <a:solidFill>
                  <a:schemeClr val="lt1"/>
                </a:solidFill>
                <a:latin typeface="Arial"/>
                <a:ea typeface="Arial"/>
                <a:cs typeface="Arial"/>
                <a:sym typeface="Arial"/>
              </a:defRPr>
            </a:lvl4pPr>
            <a:lvl5pPr marL="0" lvl="4" indent="0" algn="r">
              <a:spcBef>
                <a:spcPts val="0"/>
              </a:spcBef>
              <a:spcAft>
                <a:spcPts val="0"/>
              </a:spcAft>
              <a:buNone/>
              <a:defRPr sz="4400" b="0" i="0" u="none" strike="noStrike" cap="none">
                <a:solidFill>
                  <a:schemeClr val="lt1"/>
                </a:solidFill>
                <a:latin typeface="Arial"/>
                <a:ea typeface="Arial"/>
                <a:cs typeface="Arial"/>
                <a:sym typeface="Arial"/>
              </a:defRPr>
            </a:lvl5pPr>
            <a:lvl6pPr marL="0" lvl="5" indent="0" algn="r">
              <a:spcBef>
                <a:spcPts val="0"/>
              </a:spcBef>
              <a:spcAft>
                <a:spcPts val="0"/>
              </a:spcAft>
              <a:buNone/>
              <a:defRPr sz="4400" b="0" i="0" u="none" strike="noStrike" cap="none">
                <a:solidFill>
                  <a:schemeClr val="lt1"/>
                </a:solidFill>
                <a:latin typeface="Arial"/>
                <a:ea typeface="Arial"/>
                <a:cs typeface="Arial"/>
                <a:sym typeface="Arial"/>
              </a:defRPr>
            </a:lvl6pPr>
            <a:lvl7pPr marL="0" lvl="6" indent="0" algn="r">
              <a:spcBef>
                <a:spcPts val="0"/>
              </a:spcBef>
              <a:spcAft>
                <a:spcPts val="0"/>
              </a:spcAft>
              <a:buNone/>
              <a:defRPr sz="4400" b="0" i="0" u="none" strike="noStrike" cap="none">
                <a:solidFill>
                  <a:schemeClr val="lt1"/>
                </a:solidFill>
                <a:latin typeface="Arial"/>
                <a:ea typeface="Arial"/>
                <a:cs typeface="Arial"/>
                <a:sym typeface="Arial"/>
              </a:defRPr>
            </a:lvl7pPr>
            <a:lvl8pPr marL="0" lvl="7" indent="0" algn="r">
              <a:spcBef>
                <a:spcPts val="0"/>
              </a:spcBef>
              <a:spcAft>
                <a:spcPts val="0"/>
              </a:spcAft>
              <a:buNone/>
              <a:defRPr sz="4400" b="0" i="0" u="none" strike="noStrike" cap="none">
                <a:solidFill>
                  <a:schemeClr val="lt1"/>
                </a:solidFill>
                <a:latin typeface="Arial"/>
                <a:ea typeface="Arial"/>
                <a:cs typeface="Arial"/>
                <a:sym typeface="Arial"/>
              </a:defRPr>
            </a:lvl8pPr>
            <a:lvl9pPr marL="0" lvl="8" indent="0" algn="r">
              <a:spcBef>
                <a:spcPts val="0"/>
              </a:spcBef>
              <a:spcAft>
                <a:spcPts val="0"/>
              </a:spcAft>
              <a:buNone/>
              <a:defRPr sz="44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6"/>
          <p:cNvSpPr txBox="1">
            <a:spLocks noGrp="1"/>
          </p:cNvSpPr>
          <p:nvPr>
            <p:ph type="ctrTitle"/>
          </p:nvPr>
        </p:nvSpPr>
        <p:spPr>
          <a:xfrm>
            <a:off x="2332919" y="6705600"/>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 name="Google Shape;31;p6"/>
          <p:cNvSpPr txBox="1">
            <a:spLocks noGrp="1"/>
          </p:cNvSpPr>
          <p:nvPr>
            <p:ph type="subTitle" idx="1"/>
          </p:nvPr>
        </p:nvSpPr>
        <p:spPr>
          <a:xfrm>
            <a:off x="4662841" y="11398648"/>
            <a:ext cx="21763919" cy="5142706"/>
          </a:xfrm>
          <a:prstGeom prst="rect">
            <a:avLst/>
          </a:prstGeom>
          <a:noFill/>
          <a:ln>
            <a:noFill/>
          </a:ln>
        </p:spPr>
        <p:txBody>
          <a:bodyPr spcFirstLastPara="1" wrap="square" lIns="313450" tIns="156725" rIns="313450" bIns="156725" anchor="t" anchorCtr="0">
            <a:noAutofit/>
          </a:bodyPr>
          <a:lstStyle>
            <a:lvl1pPr lvl="0" algn="ctr">
              <a:spcBef>
                <a:spcPts val="2017"/>
              </a:spcBef>
              <a:spcAft>
                <a:spcPts val="0"/>
              </a:spcAft>
              <a:buClr>
                <a:schemeClr val="lt1"/>
              </a:buClr>
              <a:buSzPts val="11000"/>
              <a:buFont typeface="Arial"/>
              <a:buNone/>
              <a:defRPr/>
            </a:lvl1pPr>
            <a:lvl2pPr lvl="1" algn="l">
              <a:spcBef>
                <a:spcPts val="330"/>
              </a:spcBef>
              <a:spcAft>
                <a:spcPts val="0"/>
              </a:spcAft>
              <a:buClr>
                <a:schemeClr val="lt1"/>
              </a:buClr>
              <a:buSzPts val="1800"/>
              <a:buChar char="–"/>
              <a:defRPr/>
            </a:lvl2pPr>
            <a:lvl3pPr lvl="2" algn="l">
              <a:spcBef>
                <a:spcPts val="330"/>
              </a:spcBef>
              <a:spcAft>
                <a:spcPts val="0"/>
              </a:spcAft>
              <a:buClr>
                <a:schemeClr val="lt1"/>
              </a:buClr>
              <a:buSzPts val="1800"/>
              <a:buChar char="•"/>
              <a:defRPr/>
            </a:lvl3pPr>
            <a:lvl4pPr lvl="3" algn="l">
              <a:spcBef>
                <a:spcPts val="330"/>
              </a:spcBef>
              <a:spcAft>
                <a:spcPts val="0"/>
              </a:spcAft>
              <a:buClr>
                <a:schemeClr val="lt1"/>
              </a:buClr>
              <a:buSzPts val="1800"/>
              <a:buChar char="–"/>
              <a:defRPr/>
            </a:lvl4pPr>
            <a:lvl5pPr lvl="4" algn="l">
              <a:spcBef>
                <a:spcPts val="330"/>
              </a:spcBef>
              <a:spcAft>
                <a:spcPts val="0"/>
              </a:spcAft>
              <a:buClr>
                <a:schemeClr val="lt1"/>
              </a:buClr>
              <a:buSzPts val="1800"/>
              <a:buChar char="»"/>
              <a:defRPr/>
            </a:lvl5pPr>
            <a:lvl6pPr lvl="5" algn="l">
              <a:lnSpc>
                <a:spcPct val="90000"/>
              </a:lnSpc>
              <a:spcBef>
                <a:spcPts val="458"/>
              </a:spcBef>
              <a:spcAft>
                <a:spcPts val="0"/>
              </a:spcAft>
              <a:buClr>
                <a:schemeClr val="lt1"/>
              </a:buClr>
              <a:buSzPts val="1800"/>
              <a:buChar char="•"/>
              <a:defRPr/>
            </a:lvl6pPr>
            <a:lvl7pPr lvl="6" algn="l">
              <a:lnSpc>
                <a:spcPct val="90000"/>
              </a:lnSpc>
              <a:spcBef>
                <a:spcPts val="458"/>
              </a:spcBef>
              <a:spcAft>
                <a:spcPts val="0"/>
              </a:spcAft>
              <a:buClr>
                <a:schemeClr val="lt1"/>
              </a:buClr>
              <a:buSzPts val="1800"/>
              <a:buChar char="•"/>
              <a:defRPr/>
            </a:lvl7pPr>
            <a:lvl8pPr lvl="7" algn="l">
              <a:lnSpc>
                <a:spcPct val="90000"/>
              </a:lnSpc>
              <a:spcBef>
                <a:spcPts val="458"/>
              </a:spcBef>
              <a:spcAft>
                <a:spcPts val="0"/>
              </a:spcAft>
              <a:buClr>
                <a:schemeClr val="lt1"/>
              </a:buClr>
              <a:buSzPts val="1800"/>
              <a:buChar char="•"/>
              <a:defRPr/>
            </a:lvl8pPr>
            <a:lvl9pPr lvl="8" algn="l">
              <a:lnSpc>
                <a:spcPct val="90000"/>
              </a:lnSpc>
              <a:spcBef>
                <a:spcPts val="458"/>
              </a:spcBef>
              <a:spcAft>
                <a:spcPts val="0"/>
              </a:spcAft>
              <a:buClr>
                <a:schemeClr val="lt1"/>
              </a:buClr>
              <a:buSzPts val="1800"/>
              <a:buChar char="•"/>
              <a:defRPr/>
            </a:lvl9pPr>
          </a:lstStyle>
          <a:p>
            <a:endParaRPr/>
          </a:p>
        </p:txBody>
      </p:sp>
      <p:sp>
        <p:nvSpPr>
          <p:cNvPr id="32" name="Google Shape;32;p6"/>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6"/>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7"/>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 name="Google Shape;37;p7"/>
          <p:cNvSpPr txBox="1">
            <a:spLocks noGrp="1"/>
          </p:cNvSpPr>
          <p:nvPr>
            <p:ph type="body" idx="1"/>
          </p:nvPr>
        </p:nvSpPr>
        <p:spPr>
          <a:xfrm>
            <a:off x="2332919" y="5810647"/>
            <a:ext cx="26425261" cy="1207095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38" name="Google Shape;38;p7"/>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7"/>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2121519" y="5014648"/>
            <a:ext cx="26815079" cy="8368904"/>
          </a:xfrm>
          <a:prstGeom prst="rect">
            <a:avLst/>
          </a:prstGeom>
          <a:noFill/>
          <a:ln>
            <a:noFill/>
          </a:ln>
        </p:spPr>
        <p:txBody>
          <a:bodyPr spcFirstLastPara="1" wrap="square" lIns="313450" tIns="156725" rIns="313450" bIns="156725" anchor="b" anchorCtr="0">
            <a:noAutofit/>
          </a:bodyPr>
          <a:lstStyle>
            <a:lvl1pPr lvl="0" algn="ctr">
              <a:spcBef>
                <a:spcPts val="0"/>
              </a:spcBef>
              <a:spcAft>
                <a:spcPts val="0"/>
              </a:spcAft>
              <a:buSzPts val="1400"/>
              <a:buNone/>
              <a:defRPr sz="55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 name="Google Shape;43;p8"/>
          <p:cNvSpPr txBox="1">
            <a:spLocks noGrp="1"/>
          </p:cNvSpPr>
          <p:nvPr>
            <p:ph type="body" idx="1"/>
          </p:nvPr>
        </p:nvSpPr>
        <p:spPr>
          <a:xfrm>
            <a:off x="2121519" y="13462133"/>
            <a:ext cx="26815079" cy="4400550"/>
          </a:xfrm>
          <a:prstGeom prst="rect">
            <a:avLst/>
          </a:prstGeom>
          <a:noFill/>
          <a:ln>
            <a:noFill/>
          </a:ln>
        </p:spPr>
        <p:txBody>
          <a:bodyPr spcFirstLastPara="1" wrap="square" lIns="313450" tIns="156725" rIns="313450" bIns="156725" anchor="t" anchorCtr="0">
            <a:noAutofit/>
          </a:bodyPr>
          <a:lstStyle>
            <a:lvl1pPr marL="419115" lvl="0" indent="-209558" algn="l">
              <a:spcBef>
                <a:spcPts val="440"/>
              </a:spcBef>
              <a:spcAft>
                <a:spcPts val="0"/>
              </a:spcAft>
              <a:buClr>
                <a:schemeClr val="lt1"/>
              </a:buClr>
              <a:buSzPts val="2400"/>
              <a:buFont typeface="Arial"/>
              <a:buNone/>
              <a:defRPr sz="2200"/>
            </a:lvl1pPr>
            <a:lvl2pPr marL="838230" lvl="1" indent="-209558" algn="l">
              <a:spcBef>
                <a:spcPts val="367"/>
              </a:spcBef>
              <a:spcAft>
                <a:spcPts val="0"/>
              </a:spcAft>
              <a:buClr>
                <a:schemeClr val="lt1"/>
              </a:buClr>
              <a:buSzPts val="2000"/>
              <a:buFont typeface="Arial"/>
              <a:buNone/>
              <a:defRPr sz="1833"/>
            </a:lvl2pPr>
            <a:lvl3pPr marL="1257346" lvl="2" indent="-209558" algn="l">
              <a:spcBef>
                <a:spcPts val="330"/>
              </a:spcBef>
              <a:spcAft>
                <a:spcPts val="0"/>
              </a:spcAft>
              <a:buClr>
                <a:schemeClr val="lt1"/>
              </a:buClr>
              <a:buSzPts val="1800"/>
              <a:buFont typeface="Arial"/>
              <a:buNone/>
              <a:defRPr sz="1650"/>
            </a:lvl3pPr>
            <a:lvl4pPr marL="1676461" lvl="3" indent="-209558" algn="l">
              <a:spcBef>
                <a:spcPts val="293"/>
              </a:spcBef>
              <a:spcAft>
                <a:spcPts val="0"/>
              </a:spcAft>
              <a:buClr>
                <a:schemeClr val="lt1"/>
              </a:buClr>
              <a:buSzPts val="1600"/>
              <a:buFont typeface="Arial"/>
              <a:buNone/>
              <a:defRPr sz="1467"/>
            </a:lvl4pPr>
            <a:lvl5pPr marL="2095576" lvl="4" indent="-209558" algn="l">
              <a:spcBef>
                <a:spcPts val="293"/>
              </a:spcBef>
              <a:spcAft>
                <a:spcPts val="0"/>
              </a:spcAft>
              <a:buClr>
                <a:schemeClr val="lt1"/>
              </a:buClr>
              <a:buSzPts val="1600"/>
              <a:buFont typeface="Arial"/>
              <a:buNone/>
              <a:defRPr sz="1467"/>
            </a:lvl5pPr>
            <a:lvl6pPr marL="2514691" lvl="5" indent="-209558" algn="l">
              <a:lnSpc>
                <a:spcPct val="90000"/>
              </a:lnSpc>
              <a:spcBef>
                <a:spcPts val="458"/>
              </a:spcBef>
              <a:spcAft>
                <a:spcPts val="0"/>
              </a:spcAft>
              <a:buClr>
                <a:schemeClr val="lt1"/>
              </a:buClr>
              <a:buSzPts val="1600"/>
              <a:buNone/>
              <a:defRPr sz="1467"/>
            </a:lvl6pPr>
            <a:lvl7pPr marL="2933807" lvl="6" indent="-209558" algn="l">
              <a:lnSpc>
                <a:spcPct val="90000"/>
              </a:lnSpc>
              <a:spcBef>
                <a:spcPts val="458"/>
              </a:spcBef>
              <a:spcAft>
                <a:spcPts val="0"/>
              </a:spcAft>
              <a:buClr>
                <a:schemeClr val="lt1"/>
              </a:buClr>
              <a:buSzPts val="1600"/>
              <a:buNone/>
              <a:defRPr sz="1467"/>
            </a:lvl7pPr>
            <a:lvl8pPr marL="3352922" lvl="7" indent="-209558" algn="l">
              <a:lnSpc>
                <a:spcPct val="90000"/>
              </a:lnSpc>
              <a:spcBef>
                <a:spcPts val="458"/>
              </a:spcBef>
              <a:spcAft>
                <a:spcPts val="0"/>
              </a:spcAft>
              <a:buClr>
                <a:schemeClr val="lt1"/>
              </a:buClr>
              <a:buSzPts val="1600"/>
              <a:buNone/>
              <a:defRPr sz="1467"/>
            </a:lvl8pPr>
            <a:lvl9pPr marL="3772037" lvl="8" indent="-209558" algn="l">
              <a:lnSpc>
                <a:spcPct val="90000"/>
              </a:lnSpc>
              <a:spcBef>
                <a:spcPts val="458"/>
              </a:spcBef>
              <a:spcAft>
                <a:spcPts val="0"/>
              </a:spcAft>
              <a:buClr>
                <a:schemeClr val="lt1"/>
              </a:buClr>
              <a:buSzPts val="1600"/>
              <a:buNone/>
              <a:defRPr sz="1467"/>
            </a:lvl9pPr>
          </a:lstStyle>
          <a:p>
            <a:endParaRPr/>
          </a:p>
        </p:txBody>
      </p:sp>
      <p:sp>
        <p:nvSpPr>
          <p:cNvPr id="44" name="Google Shape;44;p8"/>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8"/>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9"/>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9" name="Google Shape;49;p9"/>
          <p:cNvSpPr txBox="1">
            <a:spLocks noGrp="1"/>
          </p:cNvSpPr>
          <p:nvPr>
            <p:ph type="body" idx="1"/>
          </p:nvPr>
        </p:nvSpPr>
        <p:spPr>
          <a:xfrm>
            <a:off x="2332919" y="5810647"/>
            <a:ext cx="13139914" cy="1207095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50" name="Google Shape;50;p9"/>
          <p:cNvSpPr txBox="1">
            <a:spLocks noGrp="1"/>
          </p:cNvSpPr>
          <p:nvPr>
            <p:ph type="body" idx="2"/>
          </p:nvPr>
        </p:nvSpPr>
        <p:spPr>
          <a:xfrm>
            <a:off x="15616767" y="5810647"/>
            <a:ext cx="13141414" cy="1207095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51" name="Google Shape;51;p9"/>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141008" y="1071033"/>
            <a:ext cx="26815080" cy="3888317"/>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2141008" y="4931702"/>
            <a:ext cx="13153408" cy="2417101"/>
          </a:xfrm>
          <a:prstGeom prst="rect">
            <a:avLst/>
          </a:prstGeom>
          <a:noFill/>
          <a:ln>
            <a:noFill/>
          </a:ln>
        </p:spPr>
        <p:txBody>
          <a:bodyPr spcFirstLastPara="1" wrap="square" lIns="313450" tIns="156725" rIns="313450" bIns="156725" anchor="b" anchorCtr="0">
            <a:noAutofit/>
          </a:bodyPr>
          <a:lstStyle>
            <a:lvl1pPr marL="419115" lvl="0" indent="-209558" algn="l">
              <a:spcBef>
                <a:spcPts val="440"/>
              </a:spcBef>
              <a:spcAft>
                <a:spcPts val="0"/>
              </a:spcAft>
              <a:buClr>
                <a:schemeClr val="lt1"/>
              </a:buClr>
              <a:buSzPts val="2400"/>
              <a:buFont typeface="Arial"/>
              <a:buNone/>
              <a:defRPr sz="2200" b="1"/>
            </a:lvl1pPr>
            <a:lvl2pPr marL="838230" lvl="1" indent="-209558" algn="l">
              <a:spcBef>
                <a:spcPts val="367"/>
              </a:spcBef>
              <a:spcAft>
                <a:spcPts val="0"/>
              </a:spcAft>
              <a:buClr>
                <a:schemeClr val="lt1"/>
              </a:buClr>
              <a:buSzPts val="2000"/>
              <a:buFont typeface="Arial"/>
              <a:buNone/>
              <a:defRPr sz="1833" b="1"/>
            </a:lvl2pPr>
            <a:lvl3pPr marL="1257346" lvl="2" indent="-209558" algn="l">
              <a:spcBef>
                <a:spcPts val="330"/>
              </a:spcBef>
              <a:spcAft>
                <a:spcPts val="0"/>
              </a:spcAft>
              <a:buClr>
                <a:schemeClr val="lt1"/>
              </a:buClr>
              <a:buSzPts val="1800"/>
              <a:buFont typeface="Arial"/>
              <a:buNone/>
              <a:defRPr sz="1650" b="1"/>
            </a:lvl3pPr>
            <a:lvl4pPr marL="1676461" lvl="3" indent="-209558" algn="l">
              <a:spcBef>
                <a:spcPts val="293"/>
              </a:spcBef>
              <a:spcAft>
                <a:spcPts val="0"/>
              </a:spcAft>
              <a:buClr>
                <a:schemeClr val="lt1"/>
              </a:buClr>
              <a:buSzPts val="1600"/>
              <a:buFont typeface="Arial"/>
              <a:buNone/>
              <a:defRPr sz="1467" b="1"/>
            </a:lvl4pPr>
            <a:lvl5pPr marL="2095576" lvl="4" indent="-209558" algn="l">
              <a:spcBef>
                <a:spcPts val="293"/>
              </a:spcBef>
              <a:spcAft>
                <a:spcPts val="0"/>
              </a:spcAft>
              <a:buClr>
                <a:schemeClr val="lt1"/>
              </a:buClr>
              <a:buSzPts val="1600"/>
              <a:buFont typeface="Arial"/>
              <a:buNone/>
              <a:defRPr sz="1467" b="1"/>
            </a:lvl5pPr>
            <a:lvl6pPr marL="2514691" lvl="5" indent="-209558" algn="l">
              <a:lnSpc>
                <a:spcPct val="90000"/>
              </a:lnSpc>
              <a:spcBef>
                <a:spcPts val="458"/>
              </a:spcBef>
              <a:spcAft>
                <a:spcPts val="0"/>
              </a:spcAft>
              <a:buClr>
                <a:schemeClr val="lt1"/>
              </a:buClr>
              <a:buSzPts val="1600"/>
              <a:buNone/>
              <a:defRPr sz="1467" b="1"/>
            </a:lvl6pPr>
            <a:lvl7pPr marL="2933807" lvl="6" indent="-209558" algn="l">
              <a:lnSpc>
                <a:spcPct val="90000"/>
              </a:lnSpc>
              <a:spcBef>
                <a:spcPts val="458"/>
              </a:spcBef>
              <a:spcAft>
                <a:spcPts val="0"/>
              </a:spcAft>
              <a:buClr>
                <a:schemeClr val="lt1"/>
              </a:buClr>
              <a:buSzPts val="1600"/>
              <a:buNone/>
              <a:defRPr sz="1467" b="1"/>
            </a:lvl7pPr>
            <a:lvl8pPr marL="3352922" lvl="7" indent="-209558" algn="l">
              <a:lnSpc>
                <a:spcPct val="90000"/>
              </a:lnSpc>
              <a:spcBef>
                <a:spcPts val="458"/>
              </a:spcBef>
              <a:spcAft>
                <a:spcPts val="0"/>
              </a:spcAft>
              <a:buClr>
                <a:schemeClr val="lt1"/>
              </a:buClr>
              <a:buSzPts val="1600"/>
              <a:buNone/>
              <a:defRPr sz="1467" b="1"/>
            </a:lvl8pPr>
            <a:lvl9pPr marL="3772037" lvl="8" indent="-209558" algn="l">
              <a:lnSpc>
                <a:spcPct val="90000"/>
              </a:lnSpc>
              <a:spcBef>
                <a:spcPts val="458"/>
              </a:spcBef>
              <a:spcAft>
                <a:spcPts val="0"/>
              </a:spcAft>
              <a:buClr>
                <a:schemeClr val="lt1"/>
              </a:buClr>
              <a:buSzPts val="1600"/>
              <a:buNone/>
              <a:defRPr sz="1467" b="1"/>
            </a:lvl9pPr>
          </a:lstStyle>
          <a:p>
            <a:endParaRPr/>
          </a:p>
        </p:txBody>
      </p:sp>
      <p:sp>
        <p:nvSpPr>
          <p:cNvPr id="57" name="Google Shape;57;p10"/>
          <p:cNvSpPr txBox="1">
            <a:spLocks noGrp="1"/>
          </p:cNvSpPr>
          <p:nvPr>
            <p:ph type="body" idx="2"/>
          </p:nvPr>
        </p:nvSpPr>
        <p:spPr>
          <a:xfrm>
            <a:off x="2141008" y="7348802"/>
            <a:ext cx="13153408" cy="1080783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58" name="Google Shape;58;p10"/>
          <p:cNvSpPr txBox="1">
            <a:spLocks noGrp="1"/>
          </p:cNvSpPr>
          <p:nvPr>
            <p:ph type="body" idx="3"/>
          </p:nvPr>
        </p:nvSpPr>
        <p:spPr>
          <a:xfrm>
            <a:off x="15739710" y="4931702"/>
            <a:ext cx="13216379" cy="2417101"/>
          </a:xfrm>
          <a:prstGeom prst="rect">
            <a:avLst/>
          </a:prstGeom>
          <a:noFill/>
          <a:ln>
            <a:noFill/>
          </a:ln>
        </p:spPr>
        <p:txBody>
          <a:bodyPr spcFirstLastPara="1" wrap="square" lIns="313450" tIns="156725" rIns="313450" bIns="156725" anchor="b" anchorCtr="0">
            <a:noAutofit/>
          </a:bodyPr>
          <a:lstStyle>
            <a:lvl1pPr marL="419115" lvl="0" indent="-209558" algn="l">
              <a:spcBef>
                <a:spcPts val="440"/>
              </a:spcBef>
              <a:spcAft>
                <a:spcPts val="0"/>
              </a:spcAft>
              <a:buClr>
                <a:schemeClr val="lt1"/>
              </a:buClr>
              <a:buSzPts val="2400"/>
              <a:buFont typeface="Arial"/>
              <a:buNone/>
              <a:defRPr sz="2200" b="1"/>
            </a:lvl1pPr>
            <a:lvl2pPr marL="838230" lvl="1" indent="-209558" algn="l">
              <a:spcBef>
                <a:spcPts val="367"/>
              </a:spcBef>
              <a:spcAft>
                <a:spcPts val="0"/>
              </a:spcAft>
              <a:buClr>
                <a:schemeClr val="lt1"/>
              </a:buClr>
              <a:buSzPts val="2000"/>
              <a:buFont typeface="Arial"/>
              <a:buNone/>
              <a:defRPr sz="1833" b="1"/>
            </a:lvl2pPr>
            <a:lvl3pPr marL="1257346" lvl="2" indent="-209558" algn="l">
              <a:spcBef>
                <a:spcPts val="330"/>
              </a:spcBef>
              <a:spcAft>
                <a:spcPts val="0"/>
              </a:spcAft>
              <a:buClr>
                <a:schemeClr val="lt1"/>
              </a:buClr>
              <a:buSzPts val="1800"/>
              <a:buFont typeface="Arial"/>
              <a:buNone/>
              <a:defRPr sz="1650" b="1"/>
            </a:lvl3pPr>
            <a:lvl4pPr marL="1676461" lvl="3" indent="-209558" algn="l">
              <a:spcBef>
                <a:spcPts val="293"/>
              </a:spcBef>
              <a:spcAft>
                <a:spcPts val="0"/>
              </a:spcAft>
              <a:buClr>
                <a:schemeClr val="lt1"/>
              </a:buClr>
              <a:buSzPts val="1600"/>
              <a:buFont typeface="Arial"/>
              <a:buNone/>
              <a:defRPr sz="1467" b="1"/>
            </a:lvl4pPr>
            <a:lvl5pPr marL="2095576" lvl="4" indent="-209558" algn="l">
              <a:spcBef>
                <a:spcPts val="293"/>
              </a:spcBef>
              <a:spcAft>
                <a:spcPts val="0"/>
              </a:spcAft>
              <a:buClr>
                <a:schemeClr val="lt1"/>
              </a:buClr>
              <a:buSzPts val="1600"/>
              <a:buFont typeface="Arial"/>
              <a:buNone/>
              <a:defRPr sz="1467" b="1"/>
            </a:lvl5pPr>
            <a:lvl6pPr marL="2514691" lvl="5" indent="-209558" algn="l">
              <a:lnSpc>
                <a:spcPct val="90000"/>
              </a:lnSpc>
              <a:spcBef>
                <a:spcPts val="458"/>
              </a:spcBef>
              <a:spcAft>
                <a:spcPts val="0"/>
              </a:spcAft>
              <a:buClr>
                <a:schemeClr val="lt1"/>
              </a:buClr>
              <a:buSzPts val="1600"/>
              <a:buNone/>
              <a:defRPr sz="1467" b="1"/>
            </a:lvl6pPr>
            <a:lvl7pPr marL="2933807" lvl="6" indent="-209558" algn="l">
              <a:lnSpc>
                <a:spcPct val="90000"/>
              </a:lnSpc>
              <a:spcBef>
                <a:spcPts val="458"/>
              </a:spcBef>
              <a:spcAft>
                <a:spcPts val="0"/>
              </a:spcAft>
              <a:buClr>
                <a:schemeClr val="lt1"/>
              </a:buClr>
              <a:buSzPts val="1600"/>
              <a:buNone/>
              <a:defRPr sz="1467" b="1"/>
            </a:lvl7pPr>
            <a:lvl8pPr marL="3352922" lvl="7" indent="-209558" algn="l">
              <a:lnSpc>
                <a:spcPct val="90000"/>
              </a:lnSpc>
              <a:spcBef>
                <a:spcPts val="458"/>
              </a:spcBef>
              <a:spcAft>
                <a:spcPts val="0"/>
              </a:spcAft>
              <a:buClr>
                <a:schemeClr val="lt1"/>
              </a:buClr>
              <a:buSzPts val="1600"/>
              <a:buNone/>
              <a:defRPr sz="1467" b="1"/>
            </a:lvl8pPr>
            <a:lvl9pPr marL="3772037" lvl="8" indent="-209558" algn="l">
              <a:lnSpc>
                <a:spcPct val="90000"/>
              </a:lnSpc>
              <a:spcBef>
                <a:spcPts val="458"/>
              </a:spcBef>
              <a:spcAft>
                <a:spcPts val="0"/>
              </a:spcAft>
              <a:buClr>
                <a:schemeClr val="lt1"/>
              </a:buClr>
              <a:buSzPts val="1600"/>
              <a:buNone/>
              <a:defRPr sz="1467" b="1"/>
            </a:lvl9pPr>
          </a:lstStyle>
          <a:p>
            <a:endParaRPr/>
          </a:p>
        </p:txBody>
      </p:sp>
      <p:sp>
        <p:nvSpPr>
          <p:cNvPr id="59" name="Google Shape;59;p10"/>
          <p:cNvSpPr txBox="1">
            <a:spLocks noGrp="1"/>
          </p:cNvSpPr>
          <p:nvPr>
            <p:ph type="body" idx="4"/>
          </p:nvPr>
        </p:nvSpPr>
        <p:spPr>
          <a:xfrm>
            <a:off x="15739710" y="7348802"/>
            <a:ext cx="13216379" cy="10807833"/>
          </a:xfrm>
          <a:prstGeom prst="rect">
            <a:avLst/>
          </a:prstGeom>
          <a:noFill/>
          <a:ln>
            <a:noFill/>
          </a:ln>
        </p:spPr>
        <p:txBody>
          <a:bodyPr spcFirstLastPara="1" wrap="square" lIns="313450" tIns="156725" rIns="313450" bIns="156725" anchor="t" anchorCtr="0">
            <a:noAutofit/>
          </a:bodyPr>
          <a:lstStyle>
            <a:lvl1pPr marL="419115" lvl="0" indent="-314336" algn="l">
              <a:spcBef>
                <a:spcPts val="330"/>
              </a:spcBef>
              <a:spcAft>
                <a:spcPts val="0"/>
              </a:spcAft>
              <a:buClr>
                <a:schemeClr val="lt1"/>
              </a:buClr>
              <a:buSzPts val="1800"/>
              <a:buChar char="•"/>
              <a:defRPr/>
            </a:lvl1pPr>
            <a:lvl2pPr marL="838230" lvl="1" indent="-314336" algn="l">
              <a:spcBef>
                <a:spcPts val="330"/>
              </a:spcBef>
              <a:spcAft>
                <a:spcPts val="0"/>
              </a:spcAft>
              <a:buClr>
                <a:schemeClr val="lt1"/>
              </a:buClr>
              <a:buSzPts val="1800"/>
              <a:buChar char="–"/>
              <a:defRPr/>
            </a:lvl2pPr>
            <a:lvl3pPr marL="1257346" lvl="2" indent="-314336" algn="l">
              <a:spcBef>
                <a:spcPts val="330"/>
              </a:spcBef>
              <a:spcAft>
                <a:spcPts val="0"/>
              </a:spcAft>
              <a:buClr>
                <a:schemeClr val="lt1"/>
              </a:buClr>
              <a:buSzPts val="1800"/>
              <a:buChar char="•"/>
              <a:defRPr/>
            </a:lvl3pPr>
            <a:lvl4pPr marL="1676461" lvl="3" indent="-314336" algn="l">
              <a:spcBef>
                <a:spcPts val="330"/>
              </a:spcBef>
              <a:spcAft>
                <a:spcPts val="0"/>
              </a:spcAft>
              <a:buClr>
                <a:schemeClr val="lt1"/>
              </a:buClr>
              <a:buSzPts val="1800"/>
              <a:buChar char="–"/>
              <a:defRPr/>
            </a:lvl4pPr>
            <a:lvl5pPr marL="2095576" lvl="4" indent="-314336" algn="l">
              <a:spcBef>
                <a:spcPts val="330"/>
              </a:spcBef>
              <a:spcAft>
                <a:spcPts val="0"/>
              </a:spcAft>
              <a:buClr>
                <a:schemeClr val="lt1"/>
              </a:buClr>
              <a:buSzPts val="1800"/>
              <a:buChar char="»"/>
              <a:defRPr/>
            </a:lvl5pPr>
            <a:lvl6pPr marL="2514691" lvl="5" indent="-314336" algn="l">
              <a:lnSpc>
                <a:spcPct val="90000"/>
              </a:lnSpc>
              <a:spcBef>
                <a:spcPts val="458"/>
              </a:spcBef>
              <a:spcAft>
                <a:spcPts val="0"/>
              </a:spcAft>
              <a:buClr>
                <a:schemeClr val="lt1"/>
              </a:buClr>
              <a:buSzPts val="1800"/>
              <a:buChar char="•"/>
              <a:defRPr/>
            </a:lvl6pPr>
            <a:lvl7pPr marL="2933807" lvl="6" indent="-314336" algn="l">
              <a:lnSpc>
                <a:spcPct val="90000"/>
              </a:lnSpc>
              <a:spcBef>
                <a:spcPts val="458"/>
              </a:spcBef>
              <a:spcAft>
                <a:spcPts val="0"/>
              </a:spcAft>
              <a:buClr>
                <a:schemeClr val="lt1"/>
              </a:buClr>
              <a:buSzPts val="1800"/>
              <a:buChar char="•"/>
              <a:defRPr/>
            </a:lvl7pPr>
            <a:lvl8pPr marL="3352922" lvl="7" indent="-314336" algn="l">
              <a:lnSpc>
                <a:spcPct val="90000"/>
              </a:lnSpc>
              <a:spcBef>
                <a:spcPts val="458"/>
              </a:spcBef>
              <a:spcAft>
                <a:spcPts val="0"/>
              </a:spcAft>
              <a:buClr>
                <a:schemeClr val="lt1"/>
              </a:buClr>
              <a:buSzPts val="1800"/>
              <a:buChar char="•"/>
              <a:defRPr/>
            </a:lvl8pPr>
            <a:lvl9pPr marL="3772037" lvl="8" indent="-314336" algn="l">
              <a:lnSpc>
                <a:spcPct val="90000"/>
              </a:lnSpc>
              <a:spcBef>
                <a:spcPts val="458"/>
              </a:spcBef>
              <a:spcAft>
                <a:spcPts val="0"/>
              </a:spcAft>
              <a:buClr>
                <a:schemeClr val="lt1"/>
              </a:buClr>
              <a:buSzPts val="1800"/>
              <a:buChar char="•"/>
              <a:defRPr/>
            </a:lvl9pPr>
          </a:lstStyle>
          <a:p>
            <a:endParaRPr/>
          </a:p>
        </p:txBody>
      </p:sp>
      <p:sp>
        <p:nvSpPr>
          <p:cNvPr id="60" name="Google Shape;60;p10"/>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0"/>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0"/>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11"/>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1"/>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2"/>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2"/>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2"/>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2141008" y="1341702"/>
            <a:ext cx="10027356" cy="4693047"/>
          </a:xfrm>
          <a:prstGeom prst="rect">
            <a:avLst/>
          </a:prstGeom>
          <a:noFill/>
          <a:ln>
            <a:noFill/>
          </a:ln>
        </p:spPr>
        <p:txBody>
          <a:bodyPr spcFirstLastPara="1" wrap="square" lIns="313450" tIns="156725" rIns="313450" bIns="156725" anchor="b" anchorCtr="0">
            <a:noAutofit/>
          </a:bodyPr>
          <a:lstStyle>
            <a:lvl1pPr lvl="0" algn="ctr">
              <a:spcBef>
                <a:spcPts val="0"/>
              </a:spcBef>
              <a:spcAft>
                <a:spcPts val="0"/>
              </a:spcAft>
              <a:buSzPts val="1400"/>
              <a:buNone/>
              <a:defRPr sz="2933"/>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3"/>
          <p:cNvSpPr txBox="1">
            <a:spLocks noGrp="1"/>
          </p:cNvSpPr>
          <p:nvPr>
            <p:ph type="body" idx="1"/>
          </p:nvPr>
        </p:nvSpPr>
        <p:spPr>
          <a:xfrm>
            <a:off x="13217878" y="2895864"/>
            <a:ext cx="15738211" cy="14295967"/>
          </a:xfrm>
          <a:prstGeom prst="rect">
            <a:avLst/>
          </a:prstGeom>
          <a:noFill/>
          <a:ln>
            <a:noFill/>
          </a:ln>
        </p:spPr>
        <p:txBody>
          <a:bodyPr spcFirstLastPara="1" wrap="square" lIns="313450" tIns="156725" rIns="313450" bIns="156725" anchor="t" anchorCtr="0">
            <a:noAutofit/>
          </a:bodyPr>
          <a:lstStyle>
            <a:lvl1pPr marL="419115" lvl="0" indent="-395831" algn="l">
              <a:spcBef>
                <a:spcPts val="587"/>
              </a:spcBef>
              <a:spcAft>
                <a:spcPts val="0"/>
              </a:spcAft>
              <a:buClr>
                <a:schemeClr val="lt1"/>
              </a:buClr>
              <a:buSzPts val="3200"/>
              <a:buFont typeface="Arial"/>
              <a:buChar char="•"/>
              <a:defRPr sz="2933"/>
            </a:lvl1pPr>
            <a:lvl2pPr marL="838230" lvl="1" indent="-372547" algn="l">
              <a:spcBef>
                <a:spcPts val="513"/>
              </a:spcBef>
              <a:spcAft>
                <a:spcPts val="0"/>
              </a:spcAft>
              <a:buClr>
                <a:schemeClr val="lt1"/>
              </a:buClr>
              <a:buSzPts val="2800"/>
              <a:buFont typeface="Arial"/>
              <a:buChar char="–"/>
              <a:defRPr sz="2567"/>
            </a:lvl2pPr>
            <a:lvl3pPr marL="1257346" lvl="2" indent="-349263" algn="l">
              <a:spcBef>
                <a:spcPts val="440"/>
              </a:spcBef>
              <a:spcAft>
                <a:spcPts val="0"/>
              </a:spcAft>
              <a:buClr>
                <a:schemeClr val="lt1"/>
              </a:buClr>
              <a:buSzPts val="2400"/>
              <a:buFont typeface="Arial"/>
              <a:buChar char="•"/>
              <a:defRPr sz="2200"/>
            </a:lvl3pPr>
            <a:lvl4pPr marL="1676461" lvl="3" indent="-325979" algn="l">
              <a:spcBef>
                <a:spcPts val="367"/>
              </a:spcBef>
              <a:spcAft>
                <a:spcPts val="0"/>
              </a:spcAft>
              <a:buClr>
                <a:schemeClr val="lt1"/>
              </a:buClr>
              <a:buSzPts val="2000"/>
              <a:buFont typeface="Arial"/>
              <a:buChar char="–"/>
              <a:defRPr sz="1833"/>
            </a:lvl4pPr>
            <a:lvl5pPr marL="2095576" lvl="4" indent="-325979" algn="l">
              <a:spcBef>
                <a:spcPts val="367"/>
              </a:spcBef>
              <a:spcAft>
                <a:spcPts val="0"/>
              </a:spcAft>
              <a:buClr>
                <a:schemeClr val="lt1"/>
              </a:buClr>
              <a:buSzPts val="2000"/>
              <a:buFont typeface="Arial"/>
              <a:buChar char="»"/>
              <a:defRPr sz="1833"/>
            </a:lvl5pPr>
            <a:lvl6pPr marL="2514691" lvl="5" indent="-325979" algn="l">
              <a:lnSpc>
                <a:spcPct val="90000"/>
              </a:lnSpc>
              <a:spcBef>
                <a:spcPts val="458"/>
              </a:spcBef>
              <a:spcAft>
                <a:spcPts val="0"/>
              </a:spcAft>
              <a:buClr>
                <a:schemeClr val="lt1"/>
              </a:buClr>
              <a:buSzPts val="2000"/>
              <a:buChar char="•"/>
              <a:defRPr sz="1833"/>
            </a:lvl6pPr>
            <a:lvl7pPr marL="2933807" lvl="6" indent="-325979" algn="l">
              <a:lnSpc>
                <a:spcPct val="90000"/>
              </a:lnSpc>
              <a:spcBef>
                <a:spcPts val="458"/>
              </a:spcBef>
              <a:spcAft>
                <a:spcPts val="0"/>
              </a:spcAft>
              <a:buClr>
                <a:schemeClr val="lt1"/>
              </a:buClr>
              <a:buSzPts val="2000"/>
              <a:buChar char="•"/>
              <a:defRPr sz="1833"/>
            </a:lvl7pPr>
            <a:lvl8pPr marL="3352922" lvl="7" indent="-325979" algn="l">
              <a:lnSpc>
                <a:spcPct val="90000"/>
              </a:lnSpc>
              <a:spcBef>
                <a:spcPts val="458"/>
              </a:spcBef>
              <a:spcAft>
                <a:spcPts val="0"/>
              </a:spcAft>
              <a:buClr>
                <a:schemeClr val="lt1"/>
              </a:buClr>
              <a:buSzPts val="2000"/>
              <a:buChar char="•"/>
              <a:defRPr sz="1833"/>
            </a:lvl8pPr>
            <a:lvl9pPr marL="3772037" lvl="8" indent="-325979" algn="l">
              <a:lnSpc>
                <a:spcPct val="90000"/>
              </a:lnSpc>
              <a:spcBef>
                <a:spcPts val="458"/>
              </a:spcBef>
              <a:spcAft>
                <a:spcPts val="0"/>
              </a:spcAft>
              <a:buClr>
                <a:schemeClr val="lt1"/>
              </a:buClr>
              <a:buSzPts val="2000"/>
              <a:buChar char="•"/>
              <a:defRPr sz="1833"/>
            </a:lvl9pPr>
          </a:lstStyle>
          <a:p>
            <a:endParaRPr/>
          </a:p>
        </p:txBody>
      </p:sp>
      <p:sp>
        <p:nvSpPr>
          <p:cNvPr id="75" name="Google Shape;75;p13"/>
          <p:cNvSpPr txBox="1">
            <a:spLocks noGrp="1"/>
          </p:cNvSpPr>
          <p:nvPr>
            <p:ph type="body" idx="2"/>
          </p:nvPr>
        </p:nvSpPr>
        <p:spPr>
          <a:xfrm>
            <a:off x="2141008" y="6034750"/>
            <a:ext cx="10027356" cy="11180365"/>
          </a:xfrm>
          <a:prstGeom prst="rect">
            <a:avLst/>
          </a:prstGeom>
          <a:noFill/>
          <a:ln>
            <a:noFill/>
          </a:ln>
        </p:spPr>
        <p:txBody>
          <a:bodyPr spcFirstLastPara="1" wrap="square" lIns="313450" tIns="156725" rIns="313450" bIns="156725" anchor="t" anchorCtr="0">
            <a:noAutofit/>
          </a:bodyPr>
          <a:lstStyle>
            <a:lvl1pPr marL="419115" lvl="0" indent="-209558" algn="l">
              <a:spcBef>
                <a:spcPts val="293"/>
              </a:spcBef>
              <a:spcAft>
                <a:spcPts val="0"/>
              </a:spcAft>
              <a:buClr>
                <a:schemeClr val="lt1"/>
              </a:buClr>
              <a:buSzPts val="1600"/>
              <a:buFont typeface="Arial"/>
              <a:buNone/>
              <a:defRPr sz="1467"/>
            </a:lvl1pPr>
            <a:lvl2pPr marL="838230" lvl="1" indent="-209558" algn="l">
              <a:spcBef>
                <a:spcPts val="257"/>
              </a:spcBef>
              <a:spcAft>
                <a:spcPts val="0"/>
              </a:spcAft>
              <a:buClr>
                <a:schemeClr val="lt1"/>
              </a:buClr>
              <a:buSzPts val="1400"/>
              <a:buFont typeface="Arial"/>
              <a:buNone/>
              <a:defRPr sz="1283"/>
            </a:lvl2pPr>
            <a:lvl3pPr marL="1257346" lvl="2" indent="-209558" algn="l">
              <a:spcBef>
                <a:spcPts val="220"/>
              </a:spcBef>
              <a:spcAft>
                <a:spcPts val="0"/>
              </a:spcAft>
              <a:buClr>
                <a:schemeClr val="lt1"/>
              </a:buClr>
              <a:buSzPts val="1200"/>
              <a:buFont typeface="Arial"/>
              <a:buNone/>
              <a:defRPr sz="1100"/>
            </a:lvl3pPr>
            <a:lvl4pPr marL="1676461" lvl="3" indent="-209558" algn="l">
              <a:spcBef>
                <a:spcPts val="183"/>
              </a:spcBef>
              <a:spcAft>
                <a:spcPts val="0"/>
              </a:spcAft>
              <a:buClr>
                <a:schemeClr val="lt1"/>
              </a:buClr>
              <a:buSzPts val="1000"/>
              <a:buFont typeface="Arial"/>
              <a:buNone/>
              <a:defRPr sz="917"/>
            </a:lvl4pPr>
            <a:lvl5pPr marL="2095576" lvl="4" indent="-209558" algn="l">
              <a:spcBef>
                <a:spcPts val="183"/>
              </a:spcBef>
              <a:spcAft>
                <a:spcPts val="0"/>
              </a:spcAft>
              <a:buClr>
                <a:schemeClr val="lt1"/>
              </a:buClr>
              <a:buSzPts val="1000"/>
              <a:buFont typeface="Arial"/>
              <a:buNone/>
              <a:defRPr sz="917"/>
            </a:lvl5pPr>
            <a:lvl6pPr marL="2514691" lvl="5" indent="-209558" algn="l">
              <a:lnSpc>
                <a:spcPct val="90000"/>
              </a:lnSpc>
              <a:spcBef>
                <a:spcPts val="458"/>
              </a:spcBef>
              <a:spcAft>
                <a:spcPts val="0"/>
              </a:spcAft>
              <a:buClr>
                <a:schemeClr val="lt1"/>
              </a:buClr>
              <a:buSzPts val="1000"/>
              <a:buNone/>
              <a:defRPr sz="917"/>
            </a:lvl6pPr>
            <a:lvl7pPr marL="2933807" lvl="6" indent="-209558" algn="l">
              <a:lnSpc>
                <a:spcPct val="90000"/>
              </a:lnSpc>
              <a:spcBef>
                <a:spcPts val="458"/>
              </a:spcBef>
              <a:spcAft>
                <a:spcPts val="0"/>
              </a:spcAft>
              <a:buClr>
                <a:schemeClr val="lt1"/>
              </a:buClr>
              <a:buSzPts val="1000"/>
              <a:buNone/>
              <a:defRPr sz="917"/>
            </a:lvl7pPr>
            <a:lvl8pPr marL="3352922" lvl="7" indent="-209558" algn="l">
              <a:lnSpc>
                <a:spcPct val="90000"/>
              </a:lnSpc>
              <a:spcBef>
                <a:spcPts val="458"/>
              </a:spcBef>
              <a:spcAft>
                <a:spcPts val="0"/>
              </a:spcAft>
              <a:buClr>
                <a:schemeClr val="lt1"/>
              </a:buClr>
              <a:buSzPts val="1000"/>
              <a:buNone/>
              <a:defRPr sz="917"/>
            </a:lvl8pPr>
            <a:lvl9pPr marL="3772037" lvl="8" indent="-209558" algn="l">
              <a:lnSpc>
                <a:spcPct val="90000"/>
              </a:lnSpc>
              <a:spcBef>
                <a:spcPts val="458"/>
              </a:spcBef>
              <a:spcAft>
                <a:spcPts val="0"/>
              </a:spcAft>
              <a:buClr>
                <a:schemeClr val="lt1"/>
              </a:buClr>
              <a:buSzPts val="1000"/>
              <a:buNone/>
              <a:defRPr sz="917"/>
            </a:lvl9pPr>
          </a:lstStyle>
          <a:p>
            <a:endParaRPr/>
          </a:p>
        </p:txBody>
      </p:sp>
      <p:sp>
        <p:nvSpPr>
          <p:cNvPr id="76" name="Google Shape;76;p13"/>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3"/>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3"/>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lvl="0" indent="0" algn="r">
              <a:spcBef>
                <a:spcPts val="0"/>
              </a:spcBef>
              <a:spcAft>
                <a:spcPts val="0"/>
              </a:spcAft>
              <a:buNone/>
              <a:defRPr sz="4400">
                <a:solidFill>
                  <a:schemeClr val="lt1"/>
                </a:solidFill>
                <a:latin typeface="Arial"/>
                <a:ea typeface="Arial"/>
                <a:cs typeface="Arial"/>
                <a:sym typeface="Arial"/>
              </a:defRPr>
            </a:lvl1pPr>
            <a:lvl2pPr marL="0" lvl="1" indent="0" algn="r">
              <a:spcBef>
                <a:spcPts val="0"/>
              </a:spcBef>
              <a:spcAft>
                <a:spcPts val="0"/>
              </a:spcAft>
              <a:buNone/>
              <a:defRPr sz="4400">
                <a:solidFill>
                  <a:schemeClr val="lt1"/>
                </a:solidFill>
                <a:latin typeface="Arial"/>
                <a:ea typeface="Arial"/>
                <a:cs typeface="Arial"/>
                <a:sym typeface="Arial"/>
              </a:defRPr>
            </a:lvl2pPr>
            <a:lvl3pPr marL="0" lvl="2" indent="0" algn="r">
              <a:spcBef>
                <a:spcPts val="0"/>
              </a:spcBef>
              <a:spcAft>
                <a:spcPts val="0"/>
              </a:spcAft>
              <a:buNone/>
              <a:defRPr sz="4400">
                <a:solidFill>
                  <a:schemeClr val="lt1"/>
                </a:solidFill>
                <a:latin typeface="Arial"/>
                <a:ea typeface="Arial"/>
                <a:cs typeface="Arial"/>
                <a:sym typeface="Arial"/>
              </a:defRPr>
            </a:lvl3pPr>
            <a:lvl4pPr marL="0" lvl="3" indent="0" algn="r">
              <a:spcBef>
                <a:spcPts val="0"/>
              </a:spcBef>
              <a:spcAft>
                <a:spcPts val="0"/>
              </a:spcAft>
              <a:buNone/>
              <a:defRPr sz="4400">
                <a:solidFill>
                  <a:schemeClr val="lt1"/>
                </a:solidFill>
                <a:latin typeface="Arial"/>
                <a:ea typeface="Arial"/>
                <a:cs typeface="Arial"/>
                <a:sym typeface="Arial"/>
              </a:defRPr>
            </a:lvl4pPr>
            <a:lvl5pPr marL="0" lvl="4" indent="0" algn="r">
              <a:spcBef>
                <a:spcPts val="0"/>
              </a:spcBef>
              <a:spcAft>
                <a:spcPts val="0"/>
              </a:spcAft>
              <a:buNone/>
              <a:defRPr sz="4400">
                <a:solidFill>
                  <a:schemeClr val="lt1"/>
                </a:solidFill>
                <a:latin typeface="Arial"/>
                <a:ea typeface="Arial"/>
                <a:cs typeface="Arial"/>
                <a:sym typeface="Arial"/>
              </a:defRPr>
            </a:lvl5pPr>
            <a:lvl6pPr marL="0" lvl="5" indent="0" algn="r">
              <a:spcBef>
                <a:spcPts val="0"/>
              </a:spcBef>
              <a:spcAft>
                <a:spcPts val="0"/>
              </a:spcAft>
              <a:buNone/>
              <a:defRPr sz="4400">
                <a:solidFill>
                  <a:schemeClr val="lt1"/>
                </a:solidFill>
                <a:latin typeface="Arial"/>
                <a:ea typeface="Arial"/>
                <a:cs typeface="Arial"/>
                <a:sym typeface="Arial"/>
              </a:defRPr>
            </a:lvl6pPr>
            <a:lvl7pPr marL="0" lvl="6" indent="0" algn="r">
              <a:spcBef>
                <a:spcPts val="0"/>
              </a:spcBef>
              <a:spcAft>
                <a:spcPts val="0"/>
              </a:spcAft>
              <a:buNone/>
              <a:defRPr sz="4400">
                <a:solidFill>
                  <a:schemeClr val="lt1"/>
                </a:solidFill>
                <a:latin typeface="Arial"/>
                <a:ea typeface="Arial"/>
                <a:cs typeface="Arial"/>
                <a:sym typeface="Arial"/>
              </a:defRPr>
            </a:lvl7pPr>
            <a:lvl8pPr marL="0" lvl="7" indent="0" algn="r">
              <a:spcBef>
                <a:spcPts val="0"/>
              </a:spcBef>
              <a:spcAft>
                <a:spcPts val="0"/>
              </a:spcAft>
              <a:buNone/>
              <a:defRPr sz="4400">
                <a:solidFill>
                  <a:schemeClr val="lt1"/>
                </a:solidFill>
                <a:latin typeface="Arial"/>
                <a:ea typeface="Arial"/>
                <a:cs typeface="Arial"/>
                <a:sym typeface="Arial"/>
              </a:defRPr>
            </a:lvl8pPr>
            <a:lvl9pPr marL="0" lvl="8" indent="0" algn="r">
              <a:spcBef>
                <a:spcPts val="0"/>
              </a:spcBef>
              <a:spcAft>
                <a:spcPts val="0"/>
              </a:spcAft>
              <a:buNone/>
              <a:defRPr sz="44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marR="0" lvl="0" algn="ctr" rtl="0">
              <a:spcBef>
                <a:spcPts val="0"/>
              </a:spcBef>
              <a:spcAft>
                <a:spcPts val="0"/>
              </a:spcAft>
              <a:buSzPts val="1400"/>
              <a:buNone/>
              <a:defRPr sz="151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51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51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51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51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51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51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51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5100" b="0" i="0" u="none" strike="noStrike" cap="none">
                <a:solidFill>
                  <a:schemeClr val="dk2"/>
                </a:solidFill>
                <a:latin typeface="Arial"/>
                <a:ea typeface="Arial"/>
                <a:cs typeface="Arial"/>
                <a:sym typeface="Arial"/>
              </a:defRPr>
            </a:lvl9pPr>
          </a:lstStyle>
          <a:p>
            <a:endParaRPr/>
          </a:p>
        </p:txBody>
      </p:sp>
      <p:sp>
        <p:nvSpPr>
          <p:cNvPr id="11" name="Google Shape;11;p3"/>
          <p:cNvSpPr txBox="1">
            <a:spLocks noGrp="1"/>
          </p:cNvSpPr>
          <p:nvPr>
            <p:ph type="body" idx="1"/>
          </p:nvPr>
        </p:nvSpPr>
        <p:spPr>
          <a:xfrm>
            <a:off x="2332919" y="5810647"/>
            <a:ext cx="26425261" cy="12070953"/>
          </a:xfrm>
          <a:prstGeom prst="rect">
            <a:avLst/>
          </a:prstGeom>
          <a:noFill/>
          <a:ln>
            <a:noFill/>
          </a:ln>
        </p:spPr>
        <p:txBody>
          <a:bodyPr spcFirstLastPara="1" wrap="square" lIns="313450" tIns="156725" rIns="313450" bIns="156725" anchor="t" anchorCtr="0">
            <a:noAutofit/>
          </a:bodyPr>
          <a:lstStyle>
            <a:lvl1pPr marL="457200" marR="0" lvl="0" indent="-927100" algn="l" rtl="0">
              <a:spcBef>
                <a:spcPts val="2200"/>
              </a:spcBef>
              <a:spcAft>
                <a:spcPts val="0"/>
              </a:spcAft>
              <a:buClr>
                <a:schemeClr val="dk1"/>
              </a:buClr>
              <a:buSzPts val="11000"/>
              <a:buFont typeface="Arial"/>
              <a:buChar char="•"/>
              <a:defRPr sz="11000" b="0" i="0" u="none" strike="noStrike" cap="none">
                <a:solidFill>
                  <a:schemeClr val="dk1"/>
                </a:solidFill>
                <a:latin typeface="Arial"/>
                <a:ea typeface="Arial"/>
                <a:cs typeface="Arial"/>
                <a:sym typeface="Arial"/>
              </a:defRPr>
            </a:lvl1pPr>
            <a:lvl2pPr marL="914400" marR="0" lvl="1" indent="-838200" algn="l" rtl="0">
              <a:spcBef>
                <a:spcPts val="1920"/>
              </a:spcBef>
              <a:spcAft>
                <a:spcPts val="0"/>
              </a:spcAft>
              <a:buClr>
                <a:schemeClr val="dk1"/>
              </a:buClr>
              <a:buSzPts val="9600"/>
              <a:buFont typeface="Arial"/>
              <a:buChar char="–"/>
              <a:defRPr sz="9600" b="0" i="0" u="none" strike="noStrike" cap="none">
                <a:solidFill>
                  <a:schemeClr val="dk1"/>
                </a:solidFill>
                <a:latin typeface="Arial"/>
                <a:ea typeface="Arial"/>
                <a:cs typeface="Arial"/>
                <a:sym typeface="Arial"/>
              </a:defRPr>
            </a:lvl2pPr>
            <a:lvl3pPr marL="1371600" marR="0" lvl="2"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3pPr>
            <a:lvl4pPr marL="1828800" marR="0" lvl="3" indent="-666750" algn="l" rtl="0">
              <a:spcBef>
                <a:spcPts val="1380"/>
              </a:spcBef>
              <a:spcAft>
                <a:spcPts val="0"/>
              </a:spcAft>
              <a:buClr>
                <a:schemeClr val="dk1"/>
              </a:buClr>
              <a:buSzPts val="6900"/>
              <a:buFont typeface="Arial"/>
              <a:buChar char="–"/>
              <a:defRPr sz="6900" b="0" i="0" u="none" strike="noStrike" cap="none">
                <a:solidFill>
                  <a:schemeClr val="dk1"/>
                </a:solidFill>
                <a:latin typeface="Arial"/>
                <a:ea typeface="Arial"/>
                <a:cs typeface="Arial"/>
                <a:sym typeface="Arial"/>
              </a:defRPr>
            </a:lvl4pPr>
            <a:lvl5pPr marL="2286000" marR="0" lvl="4" indent="-666750" algn="l" rtl="0">
              <a:spcBef>
                <a:spcPts val="1380"/>
              </a:spcBef>
              <a:spcAft>
                <a:spcPts val="0"/>
              </a:spcAft>
              <a:buClr>
                <a:schemeClr val="dk1"/>
              </a:buClr>
              <a:buSzPts val="6900"/>
              <a:buFont typeface="Arial"/>
              <a:buChar char="»"/>
              <a:defRPr sz="69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marR="0" lvl="0" algn="l" rtl="0">
              <a:spcBef>
                <a:spcPts val="0"/>
              </a:spcBef>
              <a:spcAft>
                <a:spcPts val="0"/>
              </a:spcAft>
              <a:buSzPts val="1400"/>
              <a:buNone/>
              <a:defRPr sz="4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200" b="0" i="0" u="none" strike="noStrike" cap="none">
                <a:solidFill>
                  <a:schemeClr val="dk1"/>
                </a:solidFill>
                <a:latin typeface="Arial"/>
                <a:ea typeface="Arial"/>
                <a:cs typeface="Arial"/>
                <a:sym typeface="Arial"/>
              </a:defRPr>
            </a:lvl9pPr>
          </a:lstStyle>
          <a:p>
            <a:endParaRPr/>
          </a:p>
        </p:txBody>
      </p:sp>
      <p:sp>
        <p:nvSpPr>
          <p:cNvPr id="13" name="Google Shape;13;p3"/>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marR="0" lvl="0" algn="ctr" rtl="0">
              <a:spcBef>
                <a:spcPts val="0"/>
              </a:spcBef>
              <a:spcAft>
                <a:spcPts val="0"/>
              </a:spcAft>
              <a:buSzPts val="1400"/>
              <a:buNone/>
              <a:defRPr sz="4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2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2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2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2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2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2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2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200" b="0" i="0" u="none" strike="noStrike" cap="none">
                <a:solidFill>
                  <a:schemeClr val="dk1"/>
                </a:solidFill>
                <a:latin typeface="Arial"/>
                <a:ea typeface="Arial"/>
                <a:cs typeface="Arial"/>
                <a:sym typeface="Arial"/>
              </a:defRPr>
            </a:lvl9pPr>
          </a:lstStyle>
          <a:p>
            <a:endParaRPr/>
          </a:p>
        </p:txBody>
      </p:sp>
      <p:sp>
        <p:nvSpPr>
          <p:cNvPr id="14" name="Google Shape;14;p3"/>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marR="0" lvl="0" indent="0" algn="r" rtl="0">
              <a:spcBef>
                <a:spcPts val="0"/>
              </a:spcBef>
              <a:spcAft>
                <a:spcPts val="0"/>
              </a:spcAft>
              <a:buNone/>
              <a:defRPr sz="4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4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4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4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4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4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4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4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44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3"/>
        <p:cNvGrpSpPr/>
        <p:nvPr/>
      </p:nvGrpSpPr>
      <p:grpSpPr>
        <a:xfrm>
          <a:off x="0" y="0"/>
          <a:ext cx="0" cy="0"/>
          <a:chOff x="0" y="0"/>
          <a:chExt cx="0" cy="0"/>
        </a:xfrm>
      </p:grpSpPr>
      <p:sp>
        <p:nvSpPr>
          <p:cNvPr id="24" name="Google Shape;24;p2"/>
          <p:cNvSpPr txBox="1">
            <a:spLocks noGrp="1"/>
          </p:cNvSpPr>
          <p:nvPr>
            <p:ph type="title"/>
          </p:nvPr>
        </p:nvSpPr>
        <p:spPr>
          <a:xfrm>
            <a:off x="2332919" y="1788451"/>
            <a:ext cx="26425261" cy="3352800"/>
          </a:xfrm>
          <a:prstGeom prst="rect">
            <a:avLst/>
          </a:prstGeom>
          <a:noFill/>
          <a:ln>
            <a:noFill/>
          </a:ln>
        </p:spPr>
        <p:txBody>
          <a:bodyPr spcFirstLastPara="1" wrap="square" lIns="313450" tIns="156725" rIns="313450" bIns="156725" anchor="ctr" anchorCtr="0">
            <a:noAutofit/>
          </a:bodyPr>
          <a:lstStyle>
            <a:lvl1pPr marR="0" lvl="0" algn="ctr" rtl="0">
              <a:spcBef>
                <a:spcPts val="0"/>
              </a:spcBef>
              <a:spcAft>
                <a:spcPts val="0"/>
              </a:spcAft>
              <a:buSzPts val="1400"/>
              <a:buNone/>
              <a:defRPr sz="151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151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151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151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151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151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151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151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15100" b="0" i="0" u="none" strike="noStrike" cap="none">
                <a:solidFill>
                  <a:schemeClr val="lt2"/>
                </a:solidFill>
                <a:latin typeface="Arial"/>
                <a:ea typeface="Arial"/>
                <a:cs typeface="Arial"/>
                <a:sym typeface="Arial"/>
              </a:defRPr>
            </a:lvl9pPr>
          </a:lstStyle>
          <a:p>
            <a:endParaRPr/>
          </a:p>
        </p:txBody>
      </p:sp>
      <p:sp>
        <p:nvSpPr>
          <p:cNvPr id="25" name="Google Shape;25;p2"/>
          <p:cNvSpPr txBox="1">
            <a:spLocks noGrp="1"/>
          </p:cNvSpPr>
          <p:nvPr>
            <p:ph type="body" idx="1"/>
          </p:nvPr>
        </p:nvSpPr>
        <p:spPr>
          <a:xfrm>
            <a:off x="2332919" y="5810647"/>
            <a:ext cx="26425261" cy="12070953"/>
          </a:xfrm>
          <a:prstGeom prst="rect">
            <a:avLst/>
          </a:prstGeom>
          <a:noFill/>
          <a:ln>
            <a:noFill/>
          </a:ln>
        </p:spPr>
        <p:txBody>
          <a:bodyPr spcFirstLastPara="1" wrap="square" lIns="313450" tIns="156725" rIns="313450" bIns="156725" anchor="t" anchorCtr="0">
            <a:noAutofit/>
          </a:bodyPr>
          <a:lstStyle>
            <a:lvl1pPr marL="457200" marR="0" lvl="0" indent="-927100" algn="l" rtl="0">
              <a:spcBef>
                <a:spcPts val="2200"/>
              </a:spcBef>
              <a:spcAft>
                <a:spcPts val="0"/>
              </a:spcAft>
              <a:buClr>
                <a:schemeClr val="lt1"/>
              </a:buClr>
              <a:buSzPts val="11000"/>
              <a:buFont typeface="Arial"/>
              <a:buChar char="•"/>
              <a:defRPr sz="11000" b="0" i="0" u="none" strike="noStrike" cap="none">
                <a:solidFill>
                  <a:schemeClr val="lt1"/>
                </a:solidFill>
                <a:latin typeface="Arial"/>
                <a:ea typeface="Arial"/>
                <a:cs typeface="Arial"/>
                <a:sym typeface="Arial"/>
              </a:defRPr>
            </a:lvl1pPr>
            <a:lvl2pPr marL="914400" marR="0" lvl="1" indent="-838200" algn="l" rtl="0">
              <a:spcBef>
                <a:spcPts val="1920"/>
              </a:spcBef>
              <a:spcAft>
                <a:spcPts val="0"/>
              </a:spcAft>
              <a:buClr>
                <a:schemeClr val="lt1"/>
              </a:buClr>
              <a:buSzPts val="9600"/>
              <a:buFont typeface="Arial"/>
              <a:buChar char="–"/>
              <a:defRPr sz="9600" b="0" i="0" u="none" strike="noStrike" cap="none">
                <a:solidFill>
                  <a:schemeClr val="lt1"/>
                </a:solidFill>
                <a:latin typeface="Arial"/>
                <a:ea typeface="Arial"/>
                <a:cs typeface="Arial"/>
                <a:sym typeface="Arial"/>
              </a:defRPr>
            </a:lvl2pPr>
            <a:lvl3pPr marL="1371600" marR="0" lvl="2" indent="-749300" algn="l" rtl="0">
              <a:spcBef>
                <a:spcPts val="1640"/>
              </a:spcBef>
              <a:spcAft>
                <a:spcPts val="0"/>
              </a:spcAft>
              <a:buClr>
                <a:schemeClr val="lt1"/>
              </a:buClr>
              <a:buSzPts val="8200"/>
              <a:buFont typeface="Arial"/>
              <a:buChar char="•"/>
              <a:defRPr sz="8200" b="0" i="0" u="none" strike="noStrike" cap="none">
                <a:solidFill>
                  <a:schemeClr val="lt1"/>
                </a:solidFill>
                <a:latin typeface="Arial"/>
                <a:ea typeface="Arial"/>
                <a:cs typeface="Arial"/>
                <a:sym typeface="Arial"/>
              </a:defRPr>
            </a:lvl3pPr>
            <a:lvl4pPr marL="1828800" marR="0" lvl="3" indent="-666750" algn="l" rtl="0">
              <a:spcBef>
                <a:spcPts val="1380"/>
              </a:spcBef>
              <a:spcAft>
                <a:spcPts val="0"/>
              </a:spcAft>
              <a:buClr>
                <a:schemeClr val="lt1"/>
              </a:buClr>
              <a:buSzPts val="6900"/>
              <a:buFont typeface="Arial"/>
              <a:buChar char="–"/>
              <a:defRPr sz="6900" b="0" i="0" u="none" strike="noStrike" cap="none">
                <a:solidFill>
                  <a:schemeClr val="lt1"/>
                </a:solidFill>
                <a:latin typeface="Arial"/>
                <a:ea typeface="Arial"/>
                <a:cs typeface="Arial"/>
                <a:sym typeface="Arial"/>
              </a:defRPr>
            </a:lvl4pPr>
            <a:lvl5pPr marL="2286000" marR="0" lvl="4" indent="-666750" algn="l" rtl="0">
              <a:spcBef>
                <a:spcPts val="1380"/>
              </a:spcBef>
              <a:spcAft>
                <a:spcPts val="0"/>
              </a:spcAft>
              <a:buClr>
                <a:schemeClr val="lt1"/>
              </a:buClr>
              <a:buSzPts val="6900"/>
              <a:buFont typeface="Arial"/>
              <a:buChar char="»"/>
              <a:defRPr sz="69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26" name="Google Shape;26;p2"/>
          <p:cNvSpPr txBox="1">
            <a:spLocks noGrp="1"/>
          </p:cNvSpPr>
          <p:nvPr>
            <p:ph type="dt" idx="10"/>
          </p:nvPr>
        </p:nvSpPr>
        <p:spPr>
          <a:xfrm>
            <a:off x="2332919" y="18328350"/>
            <a:ext cx="6477000" cy="1341702"/>
          </a:xfrm>
          <a:prstGeom prst="rect">
            <a:avLst/>
          </a:prstGeom>
          <a:noFill/>
          <a:ln>
            <a:noFill/>
          </a:ln>
        </p:spPr>
        <p:txBody>
          <a:bodyPr spcFirstLastPara="1" wrap="square" lIns="313450" tIns="156725" rIns="313450" bIns="156725" anchor="t" anchorCtr="0">
            <a:noAutofit/>
          </a:bodyPr>
          <a:lstStyle>
            <a:lvl1pPr marR="0" lvl="0" algn="l" rtl="0">
              <a:spcBef>
                <a:spcPts val="0"/>
              </a:spcBef>
              <a:spcAft>
                <a:spcPts val="0"/>
              </a:spcAft>
              <a:buSzPts val="1400"/>
              <a:buNone/>
              <a:defRPr sz="4400">
                <a:solidFill>
                  <a:schemeClr val="lt1"/>
                </a:solidFill>
                <a:latin typeface="Arial"/>
                <a:ea typeface="Arial"/>
                <a:cs typeface="Arial"/>
                <a:sym typeface="Arial"/>
              </a:defRPr>
            </a:lvl1pPr>
            <a:lvl2pPr marR="0" lvl="1" algn="l" rtl="0">
              <a:spcBef>
                <a:spcPts val="0"/>
              </a:spcBef>
              <a:spcAft>
                <a:spcPts val="0"/>
              </a:spcAft>
              <a:buSzPts val="1400"/>
              <a:buNone/>
              <a:defRPr sz="22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22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22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22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22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22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22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2200" b="0" i="0" u="none" strike="noStrike" cap="none">
                <a:solidFill>
                  <a:schemeClr val="lt1"/>
                </a:solidFill>
                <a:latin typeface="Arial"/>
                <a:ea typeface="Arial"/>
                <a:cs typeface="Arial"/>
                <a:sym typeface="Arial"/>
              </a:defRPr>
            </a:lvl9pPr>
          </a:lstStyle>
          <a:p>
            <a:endParaRPr/>
          </a:p>
        </p:txBody>
      </p:sp>
      <p:sp>
        <p:nvSpPr>
          <p:cNvPr id="27" name="Google Shape;27;p2"/>
          <p:cNvSpPr txBox="1">
            <a:spLocks noGrp="1"/>
          </p:cNvSpPr>
          <p:nvPr>
            <p:ph type="ftr" idx="11"/>
          </p:nvPr>
        </p:nvSpPr>
        <p:spPr>
          <a:xfrm>
            <a:off x="10622580" y="18328350"/>
            <a:ext cx="9845939" cy="1341702"/>
          </a:xfrm>
          <a:prstGeom prst="rect">
            <a:avLst/>
          </a:prstGeom>
          <a:noFill/>
          <a:ln>
            <a:noFill/>
          </a:ln>
        </p:spPr>
        <p:txBody>
          <a:bodyPr spcFirstLastPara="1" wrap="square" lIns="313450" tIns="156725" rIns="313450" bIns="156725" anchor="t" anchorCtr="0">
            <a:noAutofit/>
          </a:bodyPr>
          <a:lstStyle>
            <a:lvl1pPr marR="0" lvl="0" algn="ctr" rtl="0">
              <a:spcBef>
                <a:spcPts val="0"/>
              </a:spcBef>
              <a:spcAft>
                <a:spcPts val="0"/>
              </a:spcAft>
              <a:buSzPts val="1400"/>
              <a:buNone/>
              <a:defRPr sz="4400">
                <a:solidFill>
                  <a:schemeClr val="lt1"/>
                </a:solidFill>
                <a:latin typeface="Arial"/>
                <a:ea typeface="Arial"/>
                <a:cs typeface="Arial"/>
                <a:sym typeface="Arial"/>
              </a:defRPr>
            </a:lvl1pPr>
            <a:lvl2pPr marR="0" lvl="1" algn="l" rtl="0">
              <a:spcBef>
                <a:spcPts val="0"/>
              </a:spcBef>
              <a:spcAft>
                <a:spcPts val="0"/>
              </a:spcAft>
              <a:buSzPts val="1400"/>
              <a:buNone/>
              <a:defRPr sz="22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22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22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22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22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22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22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2200" b="0" i="0" u="none" strike="noStrike" cap="none">
                <a:solidFill>
                  <a:schemeClr val="lt1"/>
                </a:solidFill>
                <a:latin typeface="Arial"/>
                <a:ea typeface="Arial"/>
                <a:cs typeface="Arial"/>
                <a:sym typeface="Arial"/>
              </a:defRPr>
            </a:lvl9pPr>
          </a:lstStyle>
          <a:p>
            <a:endParaRPr/>
          </a:p>
        </p:txBody>
      </p:sp>
      <p:sp>
        <p:nvSpPr>
          <p:cNvPr id="28" name="Google Shape;28;p2"/>
          <p:cNvSpPr txBox="1">
            <a:spLocks noGrp="1"/>
          </p:cNvSpPr>
          <p:nvPr>
            <p:ph type="sldNum" idx="12"/>
          </p:nvPr>
        </p:nvSpPr>
        <p:spPr>
          <a:xfrm>
            <a:off x="22281180" y="18328350"/>
            <a:ext cx="6477000" cy="1341702"/>
          </a:xfrm>
          <a:prstGeom prst="rect">
            <a:avLst/>
          </a:prstGeom>
          <a:noFill/>
          <a:ln>
            <a:noFill/>
          </a:ln>
        </p:spPr>
        <p:txBody>
          <a:bodyPr spcFirstLastPara="1" wrap="square" lIns="313450" tIns="156725" rIns="313450" bIns="156725" anchor="t" anchorCtr="0">
            <a:noAutofit/>
          </a:bodyPr>
          <a:lstStyle>
            <a:lvl1pPr marL="0" marR="0" lvl="0" indent="0" algn="r" rtl="0">
              <a:spcBef>
                <a:spcPts val="0"/>
              </a:spcBef>
              <a:spcAft>
                <a:spcPts val="0"/>
              </a:spcAft>
              <a:buNone/>
              <a:defRPr sz="4400" b="0" u="none">
                <a:solidFill>
                  <a:schemeClr val="lt1"/>
                </a:solidFill>
                <a:latin typeface="Arial"/>
                <a:ea typeface="Arial"/>
                <a:cs typeface="Arial"/>
                <a:sym typeface="Arial"/>
              </a:defRPr>
            </a:lvl1pPr>
            <a:lvl2pPr marL="0" marR="0" lvl="1" indent="0" algn="r" rtl="0">
              <a:spcBef>
                <a:spcPts val="0"/>
              </a:spcBef>
              <a:spcAft>
                <a:spcPts val="0"/>
              </a:spcAft>
              <a:buNone/>
              <a:defRPr sz="4400" b="0" u="none">
                <a:solidFill>
                  <a:schemeClr val="lt1"/>
                </a:solidFill>
                <a:latin typeface="Arial"/>
                <a:ea typeface="Arial"/>
                <a:cs typeface="Arial"/>
                <a:sym typeface="Arial"/>
              </a:defRPr>
            </a:lvl2pPr>
            <a:lvl3pPr marL="0" marR="0" lvl="2" indent="0" algn="r" rtl="0">
              <a:spcBef>
                <a:spcPts val="0"/>
              </a:spcBef>
              <a:spcAft>
                <a:spcPts val="0"/>
              </a:spcAft>
              <a:buNone/>
              <a:defRPr sz="4400" b="0" u="none">
                <a:solidFill>
                  <a:schemeClr val="lt1"/>
                </a:solidFill>
                <a:latin typeface="Arial"/>
                <a:ea typeface="Arial"/>
                <a:cs typeface="Arial"/>
                <a:sym typeface="Arial"/>
              </a:defRPr>
            </a:lvl3pPr>
            <a:lvl4pPr marL="0" marR="0" lvl="3" indent="0" algn="r" rtl="0">
              <a:spcBef>
                <a:spcPts val="0"/>
              </a:spcBef>
              <a:spcAft>
                <a:spcPts val="0"/>
              </a:spcAft>
              <a:buNone/>
              <a:defRPr sz="4400" b="0" u="none">
                <a:solidFill>
                  <a:schemeClr val="lt1"/>
                </a:solidFill>
                <a:latin typeface="Arial"/>
                <a:ea typeface="Arial"/>
                <a:cs typeface="Arial"/>
                <a:sym typeface="Arial"/>
              </a:defRPr>
            </a:lvl4pPr>
            <a:lvl5pPr marL="0" marR="0" lvl="4" indent="0" algn="r" rtl="0">
              <a:spcBef>
                <a:spcPts val="0"/>
              </a:spcBef>
              <a:spcAft>
                <a:spcPts val="0"/>
              </a:spcAft>
              <a:buNone/>
              <a:defRPr sz="4400" b="0" u="none">
                <a:solidFill>
                  <a:schemeClr val="lt1"/>
                </a:solidFill>
                <a:latin typeface="Arial"/>
                <a:ea typeface="Arial"/>
                <a:cs typeface="Arial"/>
                <a:sym typeface="Arial"/>
              </a:defRPr>
            </a:lvl5pPr>
            <a:lvl6pPr marL="0" marR="0" lvl="5" indent="0" algn="r" rtl="0">
              <a:spcBef>
                <a:spcPts val="0"/>
              </a:spcBef>
              <a:spcAft>
                <a:spcPts val="0"/>
              </a:spcAft>
              <a:buNone/>
              <a:defRPr sz="4400" b="0" u="none">
                <a:solidFill>
                  <a:schemeClr val="lt1"/>
                </a:solidFill>
                <a:latin typeface="Arial"/>
                <a:ea typeface="Arial"/>
                <a:cs typeface="Arial"/>
                <a:sym typeface="Arial"/>
              </a:defRPr>
            </a:lvl6pPr>
            <a:lvl7pPr marL="0" marR="0" lvl="6" indent="0" algn="r" rtl="0">
              <a:spcBef>
                <a:spcPts val="0"/>
              </a:spcBef>
              <a:spcAft>
                <a:spcPts val="0"/>
              </a:spcAft>
              <a:buNone/>
              <a:defRPr sz="4400" b="0" u="none">
                <a:solidFill>
                  <a:schemeClr val="lt1"/>
                </a:solidFill>
                <a:latin typeface="Arial"/>
                <a:ea typeface="Arial"/>
                <a:cs typeface="Arial"/>
                <a:sym typeface="Arial"/>
              </a:defRPr>
            </a:lvl7pPr>
            <a:lvl8pPr marL="0" marR="0" lvl="7" indent="0" algn="r" rtl="0">
              <a:spcBef>
                <a:spcPts val="0"/>
              </a:spcBef>
              <a:spcAft>
                <a:spcPts val="0"/>
              </a:spcAft>
              <a:buNone/>
              <a:defRPr sz="4400" b="0" u="none">
                <a:solidFill>
                  <a:schemeClr val="lt1"/>
                </a:solidFill>
                <a:latin typeface="Arial"/>
                <a:ea typeface="Arial"/>
                <a:cs typeface="Arial"/>
                <a:sym typeface="Arial"/>
              </a:defRPr>
            </a:lvl8pPr>
            <a:lvl9pPr marL="0" marR="0" lvl="8" indent="0" algn="r" rtl="0">
              <a:spcBef>
                <a:spcPts val="0"/>
              </a:spcBef>
              <a:spcAft>
                <a:spcPts val="0"/>
              </a:spcAft>
              <a:buNone/>
              <a:defRPr sz="4400" b="0" u="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8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1"/>
          <p:cNvSpPr/>
          <p:nvPr/>
        </p:nvSpPr>
        <p:spPr>
          <a:xfrm>
            <a:off x="0" y="0"/>
            <a:ext cx="31089600" cy="20116800"/>
          </a:xfrm>
          <a:prstGeom prst="rect">
            <a:avLst/>
          </a:prstGeom>
          <a:noFill/>
          <a:ln w="9525" cap="flat" cmpd="sng">
            <a:solidFill>
              <a:schemeClr val="dk1"/>
            </a:solidFill>
            <a:prstDash val="solid"/>
            <a:miter lim="8000"/>
            <a:headEnd type="none" w="sm" len="sm"/>
            <a:tailEnd type="none" w="sm" len="sm"/>
          </a:ln>
        </p:spPr>
        <p:txBody>
          <a:bodyPr spcFirstLastPara="1" wrap="square" lIns="83806" tIns="41892" rIns="83806" bIns="41892" anchor="ctr" anchorCtr="0">
            <a:noAutofit/>
          </a:bodyPr>
          <a:lstStyle/>
          <a:p>
            <a:endParaRPr sz="2200">
              <a:solidFill>
                <a:schemeClr val="dk1"/>
              </a:solidFill>
            </a:endParaRPr>
          </a:p>
        </p:txBody>
      </p:sp>
      <p:sp>
        <p:nvSpPr>
          <p:cNvPr id="111" name="Google Shape;111;p1"/>
          <p:cNvSpPr txBox="1">
            <a:spLocks noGrp="1"/>
          </p:cNvSpPr>
          <p:nvPr>
            <p:ph type="title"/>
          </p:nvPr>
        </p:nvSpPr>
        <p:spPr>
          <a:xfrm>
            <a:off x="2720050" y="350980"/>
            <a:ext cx="26332932" cy="3050117"/>
          </a:xfrm>
          <a:prstGeom prst="rect">
            <a:avLst/>
          </a:prstGeom>
          <a:noFill/>
          <a:ln>
            <a:noFill/>
          </a:ln>
        </p:spPr>
        <p:txBody>
          <a:bodyPr spcFirstLastPara="1" wrap="square" lIns="287329" tIns="143665" rIns="287329" bIns="143665" anchor="ctr" anchorCtr="0">
            <a:noAutofit/>
          </a:bodyPr>
          <a:lstStyle/>
          <a:p>
            <a:r>
              <a:rPr lang="en-US" sz="4400" b="1" dirty="0">
                <a:solidFill>
                  <a:srgbClr val="20245D"/>
                </a:solidFill>
                <a:latin typeface="Franklin Gothic"/>
                <a:ea typeface="Franklin Gothic"/>
                <a:cs typeface="Franklin Gothic"/>
                <a:sym typeface="Franklin Gothic"/>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a:t>
            </a:r>
            <a:r>
              <a:rPr lang="en-US" sz="4400" b="1" dirty="0">
                <a:solidFill>
                  <a:srgbClr val="20245D"/>
                </a:solidFill>
                <a:latin typeface="Franklin Gothic"/>
                <a:ea typeface="Franklin Gothic"/>
                <a:cs typeface="Franklin Gothic"/>
                <a:sym typeface="Franklin Gothic"/>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EFFECTS OF AROMATASE INHIBITORS ON COGNITION IN PATIENTS WITH BREAST CANCER: </a:t>
            </a:r>
            <a:endParaRPr sz="4400" b="1" dirty="0">
              <a:solidFill>
                <a:srgbClr val="20245D"/>
              </a:solidFill>
              <a:latin typeface="Franklin Gothic"/>
              <a:ea typeface="Franklin Gothic"/>
              <a:cs typeface="Franklin Gothic"/>
              <a:sym typeface="Franklin Gothic"/>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r>
              <a:rPr lang="en-US" sz="4584" b="1" dirty="0">
                <a:solidFill>
                  <a:srgbClr val="20245D"/>
                </a:solidFill>
                <a:latin typeface="Franklin Gothic"/>
                <a:ea typeface="Franklin Gothic"/>
                <a:cs typeface="Franklin Gothic"/>
                <a:sym typeface="Franklin Gothic"/>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A Scoping Review and Military Readiness </a:t>
            </a:r>
            <a:r>
              <a:rPr lang="en-US" sz="4584" b="1" dirty="0">
                <a:solidFill>
                  <a:srgbClr val="20245D"/>
                </a:solidFill>
                <a:latin typeface="Franklin Gothic"/>
                <a:ea typeface="Franklin Gothic"/>
                <a:cs typeface="Franklin Gothic"/>
                <a:sym typeface="Franklin Gothic"/>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Implications</a:t>
            </a:r>
            <a:br>
              <a:rPr lang="en-US" sz="4584" dirty="0">
                <a:latin typeface="Franklin Gothic"/>
                <a:ea typeface="Franklin Gothic"/>
                <a:cs typeface="Franklin Gothic"/>
                <a:sym typeface="Franklin Gothic"/>
              </a:rPr>
            </a:br>
            <a:br>
              <a:rPr lang="en-US" sz="2567" b="1" dirty="0"/>
            </a:br>
            <a:r>
              <a:rPr lang="en-US" sz="2567" dirty="0">
                <a:solidFill>
                  <a:schemeClr val="dk1"/>
                </a:solidFill>
              </a:rPr>
              <a:t>Maj Satinder Garcha</a:t>
            </a:r>
            <a:r>
              <a:rPr lang="en-US" sz="2567" baseline="30000" dirty="0">
                <a:solidFill>
                  <a:schemeClr val="dk1"/>
                </a:solidFill>
              </a:rPr>
              <a:t>1</a:t>
            </a:r>
            <a:r>
              <a:rPr lang="en-US" sz="2567" dirty="0">
                <a:solidFill>
                  <a:schemeClr val="dk1"/>
                </a:solidFill>
              </a:rPr>
              <a:t>, </a:t>
            </a:r>
            <a:r>
              <a:rPr lang="en-US" sz="2567"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Maureen N. </a:t>
            </a:r>
            <a:r>
              <a:rPr lang="en-US" sz="2567"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Hood,</a:t>
            </a:r>
            <a:r>
              <a:rPr lang="en-US" sz="2567"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 PhD, RN</a:t>
            </a:r>
            <a:r>
              <a:rPr lang="en-US" sz="2567" baseline="30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1</a:t>
            </a:r>
            <a:r>
              <a:rPr lang="en-US" sz="2567" baseline="30000" dirty="0">
                <a:solidFill>
                  <a:schemeClr val="dk1"/>
                </a:solidFill>
              </a:rPr>
              <a:t>,2</a:t>
            </a:r>
            <a:br>
              <a:rPr lang="en-US" sz="2567" dirty="0">
                <a:solidFill>
                  <a:schemeClr val="dk1"/>
                </a:solidFill>
              </a:rPr>
            </a:br>
            <a:r>
              <a:rPr lang="en-US" sz="2567" baseline="30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1</a:t>
            </a:r>
            <a:r>
              <a:rPr lang="en-US" sz="2567"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Graduate School of Nursing, Uniformed Services University, Bethesda, MD</a:t>
            </a:r>
            <a:endParaRPr sz="2567" dirty="0">
              <a:solidFill>
                <a:schemeClr val="dk1"/>
              </a:solidFill>
            </a:endParaRPr>
          </a:p>
          <a:p>
            <a:pPr>
              <a:buClr>
                <a:schemeClr val="dk1"/>
              </a:buClr>
            </a:pPr>
            <a:r>
              <a:rPr lang="en-US" sz="2567" baseline="300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2</a:t>
            </a:r>
            <a:r>
              <a:rPr lang="en-US" sz="2567"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Department of Radiology and Bioengineering</a:t>
            </a:r>
            <a:r>
              <a:rPr lang="en-US" sz="2567" dirty="0">
                <a:solidFill>
                  <a:schemeClr val="dk1"/>
                </a:solidFill>
              </a:rPr>
              <a:t>, Uniformed Services University, Bethesda, MD</a:t>
            </a:r>
            <a:endParaRPr sz="2567" dirty="0">
              <a:solidFill>
                <a:schemeClr val="dk1"/>
              </a:solidFill>
            </a:endParaRPr>
          </a:p>
        </p:txBody>
      </p:sp>
      <p:sp>
        <p:nvSpPr>
          <p:cNvPr id="112" name="Google Shape;112;p1"/>
          <p:cNvSpPr txBox="1"/>
          <p:nvPr/>
        </p:nvSpPr>
        <p:spPr>
          <a:xfrm>
            <a:off x="557794" y="3885063"/>
            <a:ext cx="7264400" cy="3827684"/>
          </a:xfrm>
          <a:prstGeom prst="rect">
            <a:avLst/>
          </a:prstGeom>
          <a:solidFill>
            <a:srgbClr val="002060"/>
          </a:solidFill>
          <a:ln w="9525" cap="flat" cmpd="sng">
            <a:solidFill>
              <a:schemeClr val="hlink"/>
            </a:solidFill>
            <a:prstDash val="solid"/>
            <a:miter lim="8000"/>
            <a:headEnd type="none" w="sm" len="sm"/>
            <a:tailEnd type="none" w="sm" len="sm"/>
          </a:ln>
        </p:spPr>
        <p:txBody>
          <a:bodyPr spcFirstLastPara="1" wrap="square" lIns="142473" tIns="117333" rIns="142473" bIns="117333" anchor="t" anchorCtr="0">
            <a:spAutoFit/>
          </a:bodyPr>
          <a:lstStyle/>
          <a:p>
            <a:pPr algn="ctr"/>
            <a:r>
              <a:rPr lang="en-US" sz="2567" b="1" dirty="0">
                <a:solidFill>
                  <a:schemeClr val="lt1"/>
                </a:solidFill>
              </a:rPr>
              <a:t>INTRODUCTION</a:t>
            </a:r>
            <a:endParaRPr sz="2567" b="1" dirty="0">
              <a:solidFill>
                <a:schemeClr val="lt1"/>
              </a:solidFill>
            </a:endParaRPr>
          </a:p>
          <a:p>
            <a:endParaRPr sz="1833" b="1" dirty="0">
              <a:solidFill>
                <a:schemeClr val="lt1"/>
              </a:solidFill>
            </a:endParaRPr>
          </a:p>
          <a:p>
            <a:pPr marL="261947" indent="-261947">
              <a:spcBef>
                <a:spcPts val="440"/>
              </a:spcBef>
              <a:buClr>
                <a:schemeClr val="lt1"/>
              </a:buClr>
              <a:buSzPts val="2400"/>
              <a:buFont typeface="Arial"/>
              <a:buChar char="•"/>
            </a:pPr>
            <a:r>
              <a:rPr lang="en-US" sz="2200" dirty="0">
                <a:solidFill>
                  <a:schemeClr val="lt1"/>
                </a:solidFill>
              </a:rPr>
              <a:t>Breast cancer affects 2.3 million women worldwide. </a:t>
            </a:r>
            <a:endParaRPr sz="1198" dirty="0"/>
          </a:p>
          <a:p>
            <a:pPr marL="261947" indent="-261947">
              <a:spcBef>
                <a:spcPts val="440"/>
              </a:spcBef>
              <a:buClr>
                <a:schemeClr val="lt1"/>
              </a:buClr>
              <a:buSzPts val="2400"/>
              <a:buFont typeface="Arial"/>
              <a:buChar char="•"/>
            </a:pPr>
            <a:r>
              <a:rPr lang="en-US" sz="2200" dirty="0">
                <a:solidFill>
                  <a:schemeClr val="lt1"/>
                </a:solidFill>
              </a:rPr>
              <a:t>Aromatase inhibitors are the gold standard for treating estrogen receptor-positive (ER+) breast cancer. </a:t>
            </a:r>
            <a:endParaRPr sz="1198" dirty="0"/>
          </a:p>
          <a:p>
            <a:pPr marL="261947" indent="-261947">
              <a:spcBef>
                <a:spcPts val="440"/>
              </a:spcBef>
              <a:buClr>
                <a:schemeClr val="lt1"/>
              </a:buClr>
              <a:buSzPts val="2400"/>
              <a:buFont typeface="Arial"/>
              <a:buChar char="•"/>
            </a:pPr>
            <a:r>
              <a:rPr lang="en-US" sz="2200" dirty="0">
                <a:solidFill>
                  <a:schemeClr val="lt1"/>
                </a:solidFill>
              </a:rPr>
              <a:t>Aromatase inhibitors may affect memory, processing speed, and executive function.</a:t>
            </a:r>
            <a:endParaRPr sz="1198" dirty="0"/>
          </a:p>
          <a:p>
            <a:pPr marL="261947" indent="-261947">
              <a:spcBef>
                <a:spcPts val="440"/>
              </a:spcBef>
              <a:buClr>
                <a:schemeClr val="lt1"/>
              </a:buClr>
              <a:buSzPts val="2400"/>
              <a:buFont typeface="Arial"/>
              <a:buChar char="•"/>
            </a:pPr>
            <a:r>
              <a:rPr lang="en-US" sz="2200" dirty="0">
                <a:solidFill>
                  <a:schemeClr val="lt1"/>
                </a:solidFill>
              </a:rPr>
              <a:t>Aromatase inhibitor-related cognitive effects are less documented than “chemo brain” and remain understudied. </a:t>
            </a:r>
            <a:endParaRPr sz="1198" dirty="0"/>
          </a:p>
        </p:txBody>
      </p:sp>
      <p:sp>
        <p:nvSpPr>
          <p:cNvPr id="113" name="Google Shape;113;p1"/>
          <p:cNvSpPr txBox="1"/>
          <p:nvPr/>
        </p:nvSpPr>
        <p:spPr>
          <a:xfrm>
            <a:off x="631189" y="8698823"/>
            <a:ext cx="7264400" cy="2143064"/>
          </a:xfrm>
          <a:prstGeom prst="rect">
            <a:avLst/>
          </a:prstGeom>
          <a:noFill/>
          <a:ln w="38100" cap="flat" cmpd="sng">
            <a:solidFill>
              <a:schemeClr val="dk2"/>
            </a:solidFill>
            <a:prstDash val="solid"/>
            <a:round/>
            <a:headEnd type="none" w="sm" len="sm"/>
            <a:tailEnd type="none" w="sm" len="sm"/>
          </a:ln>
        </p:spPr>
        <p:txBody>
          <a:bodyPr spcFirstLastPara="1" wrap="square" lIns="59858" tIns="29929" rIns="59858" bIns="29929" anchor="t" anchorCtr="0">
            <a:spAutoFit/>
          </a:bodyPr>
          <a:lstStyle/>
          <a:p>
            <a:pPr algn="ctr"/>
            <a:r>
              <a:rPr lang="en-US" sz="2567" b="1" dirty="0">
                <a:solidFill>
                  <a:schemeClr val="dk2"/>
                </a:solidFill>
              </a:rPr>
              <a:t>PURPOSE</a:t>
            </a:r>
            <a:endParaRPr sz="2567" b="1" dirty="0">
              <a:solidFill>
                <a:schemeClr val="dk2"/>
              </a:solidFill>
            </a:endParaRPr>
          </a:p>
          <a:p>
            <a:pPr algn="ctr"/>
            <a:endParaRPr sz="1833" b="1" dirty="0">
              <a:solidFill>
                <a:schemeClr val="dk2"/>
              </a:solidFill>
            </a:endParaRPr>
          </a:p>
          <a:p>
            <a:pPr algn="ctr">
              <a:spcBef>
                <a:spcPts val="440"/>
              </a:spcBef>
            </a:pPr>
            <a:r>
              <a:rPr lang="en-US" sz="2200" b="1" dirty="0">
                <a:solidFill>
                  <a:schemeClr val="dk2"/>
                </a:solidFill>
              </a:rPr>
              <a:t>To evaluate existing literature regarding the effects of aromatase inhibitors on cognitive function in patients with breast cancer, identify gaps in evidence, and inform future interventions. </a:t>
            </a:r>
            <a:endParaRPr sz="1198" b="1" dirty="0">
              <a:solidFill>
                <a:schemeClr val="dk2"/>
              </a:solidFill>
            </a:endParaRPr>
          </a:p>
        </p:txBody>
      </p:sp>
      <p:sp>
        <p:nvSpPr>
          <p:cNvPr id="114" name="Google Shape;114;p1"/>
          <p:cNvSpPr txBox="1"/>
          <p:nvPr/>
        </p:nvSpPr>
        <p:spPr>
          <a:xfrm>
            <a:off x="557794" y="11998824"/>
            <a:ext cx="7264400" cy="4169260"/>
          </a:xfrm>
          <a:prstGeom prst="rect">
            <a:avLst/>
          </a:prstGeom>
          <a:solidFill>
            <a:srgbClr val="002060"/>
          </a:solidFill>
          <a:ln>
            <a:noFill/>
          </a:ln>
        </p:spPr>
        <p:txBody>
          <a:bodyPr spcFirstLastPara="1" wrap="square" lIns="59858" tIns="29929" rIns="59858" bIns="29929" anchor="t" anchorCtr="0">
            <a:spAutoFit/>
          </a:bodyPr>
          <a:lstStyle/>
          <a:p>
            <a:pPr algn="ctr"/>
            <a:r>
              <a:rPr lang="en-US" sz="2567" b="1" dirty="0">
                <a:solidFill>
                  <a:schemeClr val="lt1"/>
                </a:solidFill>
              </a:rPr>
              <a:t>METHODS</a:t>
            </a:r>
            <a:endParaRPr sz="2567" b="1" dirty="0">
              <a:solidFill>
                <a:schemeClr val="lt1"/>
              </a:solidFill>
            </a:endParaRPr>
          </a:p>
          <a:p>
            <a:endParaRPr sz="1833" b="1" dirty="0">
              <a:solidFill>
                <a:schemeClr val="lt1"/>
              </a:solidFill>
            </a:endParaRPr>
          </a:p>
          <a:p>
            <a:pPr marL="314336" indent="-314336">
              <a:spcBef>
                <a:spcPts val="440"/>
              </a:spcBef>
              <a:buClr>
                <a:schemeClr val="lt1"/>
              </a:buClr>
              <a:buSzPts val="2400"/>
              <a:buFont typeface="Arial"/>
              <a:buChar char="•"/>
            </a:pPr>
            <a:r>
              <a:rPr lang="en-US" sz="2200" dirty="0">
                <a:solidFill>
                  <a:schemeClr val="lt1"/>
                </a:solidFill>
              </a:rPr>
              <a:t>Guidelines: PRISMA-</a:t>
            </a:r>
            <a:r>
              <a:rPr lang="en-US" sz="2200" dirty="0" err="1">
                <a:solidFill>
                  <a:schemeClr val="lt1"/>
                </a:solidFill>
              </a:rPr>
              <a:t>ScR</a:t>
            </a:r>
            <a:endParaRPr sz="2200" dirty="0">
              <a:solidFill>
                <a:schemeClr val="lt1"/>
              </a:solidFill>
            </a:endParaRPr>
          </a:p>
          <a:p>
            <a:pPr marL="314336" indent="-314336">
              <a:spcBef>
                <a:spcPts val="440"/>
              </a:spcBef>
              <a:buClr>
                <a:schemeClr val="lt1"/>
              </a:buClr>
              <a:buSzPts val="2400"/>
              <a:buFont typeface="Arial"/>
              <a:buChar char="•"/>
            </a:pPr>
            <a:r>
              <a:rPr lang="en-US" sz="2200" dirty="0">
                <a:solidFill>
                  <a:schemeClr val="lt1"/>
                </a:solidFill>
              </a:rPr>
              <a:t>Search platform: PRIMO Advanced Search</a:t>
            </a:r>
            <a:endParaRPr sz="1198" dirty="0"/>
          </a:p>
          <a:p>
            <a:pPr marL="314336" indent="-314336">
              <a:spcBef>
                <a:spcPts val="440"/>
              </a:spcBef>
              <a:buClr>
                <a:schemeClr val="lt1"/>
              </a:buClr>
              <a:buSzPts val="2400"/>
              <a:buFont typeface="Arial"/>
              <a:buChar char="•"/>
            </a:pPr>
            <a:r>
              <a:rPr lang="en-US" sz="2200" dirty="0">
                <a:solidFill>
                  <a:schemeClr val="lt1"/>
                </a:solidFill>
              </a:rPr>
              <a:t>Search terms: Endocrine therapy, aromatase inhibitors, estrogen-positive breast cancer, cognitive function, and exercise</a:t>
            </a:r>
            <a:endParaRPr sz="1198" dirty="0"/>
          </a:p>
          <a:p>
            <a:pPr marL="314336" indent="-314336">
              <a:spcBef>
                <a:spcPts val="440"/>
              </a:spcBef>
              <a:buClr>
                <a:schemeClr val="lt1"/>
              </a:buClr>
              <a:buSzPts val="2400"/>
              <a:buFont typeface="Arial"/>
              <a:buChar char="•"/>
            </a:pPr>
            <a:r>
              <a:rPr lang="en-US" sz="2200" dirty="0">
                <a:solidFill>
                  <a:schemeClr val="lt1"/>
                </a:solidFill>
              </a:rPr>
              <a:t>Period: 2015-2026</a:t>
            </a:r>
            <a:endParaRPr sz="1198" dirty="0"/>
          </a:p>
          <a:p>
            <a:pPr marL="314336" indent="-314336">
              <a:spcBef>
                <a:spcPts val="440"/>
              </a:spcBef>
              <a:buClr>
                <a:schemeClr val="lt1"/>
              </a:buClr>
              <a:buSzPts val="2400"/>
              <a:buFont typeface="Arial"/>
              <a:buChar char="•"/>
            </a:pPr>
            <a:r>
              <a:rPr lang="en-US" sz="2200" dirty="0">
                <a:solidFill>
                  <a:schemeClr val="lt1"/>
                </a:solidFill>
              </a:rPr>
              <a:t>Screening: Rayyan</a:t>
            </a:r>
            <a:endParaRPr sz="1198" dirty="0"/>
          </a:p>
          <a:p>
            <a:pPr marL="314336" indent="-314336">
              <a:spcBef>
                <a:spcPts val="440"/>
              </a:spcBef>
              <a:spcAft>
                <a:spcPts val="550"/>
              </a:spcAft>
              <a:buClr>
                <a:schemeClr val="lt1"/>
              </a:buClr>
              <a:buSzPts val="2400"/>
              <a:buFont typeface="Arial"/>
              <a:buChar char="•"/>
            </a:pPr>
            <a:r>
              <a:rPr lang="en-US" sz="2200" dirty="0">
                <a:solidFill>
                  <a:schemeClr val="lt1"/>
                </a:solidFill>
              </a:rPr>
              <a:t>Included: Human studies reporting cognitive outcomes during  aromatase inhibitor therapy</a:t>
            </a:r>
            <a:endParaRPr sz="1198" dirty="0"/>
          </a:p>
        </p:txBody>
      </p:sp>
      <p:sp>
        <p:nvSpPr>
          <p:cNvPr id="116" name="Google Shape;116;p1"/>
          <p:cNvSpPr txBox="1"/>
          <p:nvPr/>
        </p:nvSpPr>
        <p:spPr>
          <a:xfrm>
            <a:off x="557794" y="19167912"/>
            <a:ext cx="29814637" cy="779678"/>
          </a:xfrm>
          <a:prstGeom prst="rect">
            <a:avLst/>
          </a:prstGeom>
          <a:solidFill>
            <a:srgbClr val="002060"/>
          </a:solidFill>
          <a:ln>
            <a:noFill/>
          </a:ln>
        </p:spPr>
        <p:txBody>
          <a:bodyPr spcFirstLastPara="1" wrap="square" lIns="59858" tIns="29929" rIns="59858" bIns="29929" anchor="t" anchorCtr="0">
            <a:spAutoFit/>
          </a:bodyPr>
          <a:lstStyle/>
          <a:p>
            <a:r>
              <a:rPr lang="en-US" sz="1558" dirty="0">
                <a:solidFill>
                  <a:schemeClr val="lt1"/>
                </a:solidFill>
              </a:rPr>
              <a:t>Disclaimers: The opinions and assertions expressed herein are those of the author(s) and do not reflect the official policy or position of the Uniformed Services University of the Health Sciences or the Department of War and its components. Neither I nor any of my family members have a financial interest in any commercial product, service, or organization that provides financial support for this research. References to non-Federal entities or products do not constitute or imply a Department of War or Uniformed Services University of the Health Sciences endorsement. </a:t>
            </a:r>
            <a:endParaRPr sz="1558" dirty="0">
              <a:solidFill>
                <a:schemeClr val="lt1"/>
              </a:solidFill>
            </a:endParaRPr>
          </a:p>
          <a:p>
            <a:pPr>
              <a:buClr>
                <a:schemeClr val="dk1"/>
              </a:buClr>
            </a:pPr>
            <a:r>
              <a:rPr lang="en-US" sz="1558" dirty="0">
                <a:solidFill>
                  <a:schemeClr val="lt1"/>
                </a:solidFill>
              </a:rPr>
              <a:t>Acknowledgements: The author gratefully acknowledges Dr. Froelicher, Dr. Kostas-Polston, Maj Julianne </a:t>
            </a:r>
            <a:r>
              <a:rPr lang="en-US" sz="1558" dirty="0" err="1">
                <a:solidFill>
                  <a:schemeClr val="lt1"/>
                </a:solidFill>
              </a:rPr>
              <a:t>LeGierse</a:t>
            </a:r>
            <a:r>
              <a:rPr lang="en-US" sz="1558" dirty="0">
                <a:solidFill>
                  <a:schemeClr val="lt1"/>
                </a:solidFill>
              </a:rPr>
              <a:t>, and Maj Amanda Lewis for their guidance and mentorship.  </a:t>
            </a:r>
            <a:endParaRPr sz="1558" dirty="0">
              <a:solidFill>
                <a:schemeClr val="lt1"/>
              </a:solidFill>
            </a:endParaRPr>
          </a:p>
        </p:txBody>
      </p:sp>
      <p:sp>
        <p:nvSpPr>
          <p:cNvPr id="117" name="Google Shape;117;p1"/>
          <p:cNvSpPr txBox="1"/>
          <p:nvPr/>
        </p:nvSpPr>
        <p:spPr>
          <a:xfrm>
            <a:off x="23527131" y="15931794"/>
            <a:ext cx="6845300" cy="2348248"/>
          </a:xfrm>
          <a:prstGeom prst="rect">
            <a:avLst/>
          </a:prstGeom>
          <a:solidFill>
            <a:srgbClr val="002060"/>
          </a:solidFill>
          <a:ln>
            <a:noFill/>
          </a:ln>
        </p:spPr>
        <p:txBody>
          <a:bodyPr spcFirstLastPara="1" wrap="square" lIns="59858" tIns="29929" rIns="59858" bIns="29929" anchor="t" anchorCtr="0">
            <a:spAutoFit/>
          </a:bodyPr>
          <a:lstStyle/>
          <a:p>
            <a:pPr algn="ctr">
              <a:spcBef>
                <a:spcPts val="513"/>
              </a:spcBef>
            </a:pPr>
            <a:r>
              <a:rPr lang="en-US" sz="2567" b="1"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CONCLUSION</a:t>
            </a:r>
            <a:endParaRPr sz="2567" b="1"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endParaRPr>
          </a:p>
          <a:p>
            <a:pPr algn="ctr">
              <a:spcBef>
                <a:spcPts val="513"/>
              </a:spcBef>
            </a:pPr>
            <a:endParaRPr sz="1833" b="1"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endParaRPr>
          </a:p>
          <a:p>
            <a:pPr algn="ctr">
              <a:spcBef>
                <a:spcPts val="440"/>
              </a:spcBef>
              <a:spcAft>
                <a:spcPts val="550"/>
              </a:spcAft>
            </a:pPr>
            <a:r>
              <a:rPr lang="en-US" sz="2200"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Evidence is inconsistent but suggests possible </a:t>
            </a:r>
            <a:r>
              <a:rPr lang="en-US" sz="2200"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aromatase inhibitor-</a:t>
            </a:r>
            <a:r>
              <a:rPr lang="en-US" sz="2200"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related cognitive</a:t>
            </a:r>
            <a:r>
              <a:rPr lang="en-US" sz="2200"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 </a:t>
            </a:r>
            <a:r>
              <a:rPr lang="en-US" sz="2200" dirty="0">
                <a:solidFill>
                  <a:schemeClr val="lt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effects. Rigorous longitudinal studies with measurable cognitive outcomes and possible interventions are needed.</a:t>
            </a:r>
            <a:r>
              <a:rPr lang="en-US" sz="2200" dirty="0">
                <a:solidFill>
                  <a:schemeClr val="dk2"/>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 </a:t>
            </a:r>
            <a:endParaRPr sz="2200" dirty="0">
              <a:solidFill>
                <a:schemeClr val="dk2"/>
              </a:solidFill>
            </a:endParaRPr>
          </a:p>
        </p:txBody>
      </p:sp>
      <p:sp>
        <p:nvSpPr>
          <p:cNvPr id="118" name="Google Shape;118;p1"/>
          <p:cNvSpPr txBox="1"/>
          <p:nvPr/>
        </p:nvSpPr>
        <p:spPr>
          <a:xfrm>
            <a:off x="23568142" y="3885063"/>
            <a:ext cx="6845300" cy="6351452"/>
          </a:xfrm>
          <a:prstGeom prst="rect">
            <a:avLst/>
          </a:prstGeom>
          <a:solidFill>
            <a:srgbClr val="002060"/>
          </a:solidFill>
          <a:ln w="9525" cap="flat" cmpd="sng">
            <a:solidFill>
              <a:schemeClr val="hlink"/>
            </a:solidFill>
            <a:prstDash val="solid"/>
            <a:miter lim="8000"/>
            <a:headEnd type="none" w="sm" len="sm"/>
            <a:tailEnd type="none" w="sm" len="sm"/>
          </a:ln>
        </p:spPr>
        <p:txBody>
          <a:bodyPr spcFirstLastPara="1" wrap="square" lIns="142473" tIns="117333" rIns="142473" bIns="117333" anchor="t" anchorCtr="0">
            <a:spAutoFit/>
          </a:bodyPr>
          <a:lstStyle/>
          <a:p>
            <a:pPr algn="ctr"/>
            <a:r>
              <a:rPr lang="en-US" sz="2567" b="1" dirty="0">
                <a:solidFill>
                  <a:schemeClr val="lt1"/>
                </a:solidFill>
              </a:rPr>
              <a:t>DISCUSSION</a:t>
            </a:r>
            <a:endParaRPr sz="2567" b="1" dirty="0">
              <a:solidFill>
                <a:schemeClr val="lt1"/>
              </a:solidFill>
            </a:endParaRPr>
          </a:p>
          <a:p>
            <a:endParaRPr sz="1833" b="1" dirty="0">
              <a:solidFill>
                <a:schemeClr val="lt1"/>
              </a:solidFill>
            </a:endParaRPr>
          </a:p>
          <a:p>
            <a:pPr marL="314336" indent="-314336">
              <a:spcBef>
                <a:spcPts val="440"/>
              </a:spcBef>
              <a:buClr>
                <a:schemeClr val="lt1"/>
              </a:buClr>
              <a:buSzPts val="2400"/>
              <a:buFont typeface="Noto Sans Symbols"/>
              <a:buChar char="❖"/>
            </a:pPr>
            <a:r>
              <a:rPr lang="en-US" sz="2200" b="1" dirty="0">
                <a:solidFill>
                  <a:schemeClr val="lt1"/>
                </a:solidFill>
              </a:rPr>
              <a:t>Evidence suggests possible cognitive effects</a:t>
            </a:r>
            <a:endParaRPr sz="1198" dirty="0"/>
          </a:p>
          <a:p>
            <a:pPr marL="995399" lvl="1" indent="-314336">
              <a:spcBef>
                <a:spcPts val="440"/>
              </a:spcBef>
              <a:buClr>
                <a:schemeClr val="lt1"/>
              </a:buClr>
              <a:buSzPts val="2400"/>
              <a:buFont typeface="Arial"/>
              <a:buChar char="•"/>
            </a:pPr>
            <a:r>
              <a:rPr lang="en-US" sz="2200" dirty="0">
                <a:solidFill>
                  <a:schemeClr val="lt1"/>
                </a:solidFill>
              </a:rPr>
              <a:t>Some studies identified declines in memory, processing speed, executive function, or subjective cognition among patients receiving aromatase inhibitors. </a:t>
            </a:r>
            <a:endParaRPr sz="1198" dirty="0"/>
          </a:p>
          <a:p>
            <a:pPr marL="314336" indent="-314336">
              <a:spcBef>
                <a:spcPts val="440"/>
              </a:spcBef>
              <a:buClr>
                <a:schemeClr val="lt1"/>
              </a:buClr>
              <a:buSzPts val="2400"/>
              <a:buFont typeface="Noto Sans Symbols"/>
              <a:buChar char="❖"/>
            </a:pPr>
            <a:r>
              <a:rPr lang="en-US" sz="2200" b="1" dirty="0">
                <a:solidFill>
                  <a:schemeClr val="lt1"/>
                </a:solidFill>
              </a:rPr>
              <a:t>Findings remain inconsistent</a:t>
            </a:r>
            <a:endParaRPr sz="2200" b="1" dirty="0">
              <a:solidFill>
                <a:schemeClr val="lt1"/>
              </a:solidFill>
            </a:endParaRPr>
          </a:p>
          <a:p>
            <a:pPr marL="314336" indent="-314336">
              <a:spcBef>
                <a:spcPts val="440"/>
              </a:spcBef>
              <a:buClr>
                <a:schemeClr val="lt1"/>
              </a:buClr>
              <a:buSzPts val="2400"/>
              <a:buFont typeface="Noto Sans Symbols"/>
              <a:buChar char="❖"/>
            </a:pPr>
            <a:r>
              <a:rPr lang="en-US" sz="2200" b="1" dirty="0">
                <a:solidFill>
                  <a:schemeClr val="lt1"/>
                </a:solidFill>
              </a:rPr>
              <a:t>Methodological limitations</a:t>
            </a:r>
            <a:endParaRPr sz="1198" dirty="0"/>
          </a:p>
          <a:p>
            <a:pPr marL="995399" lvl="1" indent="-314336">
              <a:spcBef>
                <a:spcPts val="440"/>
              </a:spcBef>
              <a:buClr>
                <a:schemeClr val="lt1"/>
              </a:buClr>
              <a:buSzPts val="2400"/>
              <a:buFont typeface="Arial"/>
              <a:buChar char="•"/>
            </a:pPr>
            <a:r>
              <a:rPr lang="en-US" sz="2200" dirty="0">
                <a:solidFill>
                  <a:schemeClr val="lt1"/>
                </a:solidFill>
              </a:rPr>
              <a:t>The literature included heterogeneous study designs, cognitive measures, treatment regimens, and follow-up periods. </a:t>
            </a:r>
            <a:endParaRPr sz="1198" dirty="0"/>
          </a:p>
          <a:p>
            <a:pPr marL="314336" indent="-314336">
              <a:spcBef>
                <a:spcPts val="440"/>
              </a:spcBef>
              <a:buClr>
                <a:schemeClr val="lt1"/>
              </a:buClr>
              <a:buSzPts val="2400"/>
              <a:buFont typeface="Noto Sans Symbols"/>
              <a:buChar char="❖"/>
            </a:pPr>
            <a:r>
              <a:rPr lang="en-US" sz="2200" b="1" dirty="0">
                <a:solidFill>
                  <a:schemeClr val="lt1"/>
                </a:solidFill>
              </a:rPr>
              <a:t>Intervention evidence remains limited</a:t>
            </a:r>
            <a:endParaRPr sz="2200" dirty="0">
              <a:solidFill>
                <a:schemeClr val="lt1"/>
              </a:solidFill>
            </a:endParaRPr>
          </a:p>
          <a:p>
            <a:pPr marL="995399" lvl="1" indent="-314336">
              <a:spcBef>
                <a:spcPts val="440"/>
              </a:spcBef>
              <a:buClr>
                <a:schemeClr val="lt1"/>
              </a:buClr>
              <a:buSzPts val="2400"/>
              <a:buFont typeface="Arial"/>
              <a:buChar char="•"/>
            </a:pPr>
            <a:r>
              <a:rPr lang="en-US" sz="2200" dirty="0">
                <a:solidFill>
                  <a:schemeClr val="lt1"/>
                </a:solidFill>
              </a:rPr>
              <a:t>More longitudinal and intervention studies are needed. Preliminary evidence suggests structured aerobic exercise may support cognition, mood, sleep, neuroplasticity. </a:t>
            </a:r>
            <a:endParaRPr sz="2200" dirty="0">
              <a:solidFill>
                <a:schemeClr val="lt1"/>
              </a:solidFill>
            </a:endParaRPr>
          </a:p>
        </p:txBody>
      </p:sp>
      <p:graphicFrame>
        <p:nvGraphicFramePr>
          <p:cNvPr id="120" name="Google Shape;120;p1"/>
          <p:cNvGraphicFramePr/>
          <p:nvPr>
            <p:extLst>
              <p:ext uri="{D42A27DB-BD31-4B8C-83A1-F6EECF244321}">
                <p14:modId xmlns:p14="http://schemas.microsoft.com/office/powerpoint/2010/main" val="856642786"/>
              </p:ext>
            </p:extLst>
          </p:nvPr>
        </p:nvGraphicFramePr>
        <p:xfrm>
          <a:off x="9224560" y="13868691"/>
          <a:ext cx="13323911" cy="4920045"/>
        </p:xfrm>
        <a:graphic>
          <a:graphicData uri="http://schemas.openxmlformats.org/drawingml/2006/table">
            <a:tbl>
              <a:tblPr firstRow="1" bandRow="1">
                <a:noFill/>
                <a:tableStyleId>{F31661F7-5958-43BE-95C3-439FB3E76725}</a:tableStyleId>
              </a:tblPr>
              <a:tblGrid>
                <a:gridCol w="3354313">
                  <a:extLst>
                    <a:ext uri="{9D8B030D-6E8A-4147-A177-3AD203B41FA5}">
                      <a16:colId xmlns:a16="http://schemas.microsoft.com/office/drawing/2014/main" val="20000"/>
                    </a:ext>
                  </a:extLst>
                </a:gridCol>
                <a:gridCol w="9969598">
                  <a:extLst>
                    <a:ext uri="{9D8B030D-6E8A-4147-A177-3AD203B41FA5}">
                      <a16:colId xmlns:a16="http://schemas.microsoft.com/office/drawing/2014/main" val="20001"/>
                    </a:ext>
                  </a:extLst>
                </a:gridCol>
              </a:tblGrid>
              <a:tr h="607544">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Evidence characteristic</a:t>
                      </a:r>
                      <a:endParaRPr sz="1300">
                        <a:solidFill>
                          <a:schemeClr val="dk2"/>
                        </a:solidFill>
                      </a:endParaRPr>
                    </a:p>
                  </a:txBody>
                  <a:tcPr marL="83829" marR="83829" marT="41915" marB="41915" anchor="ctr"/>
                </a:tc>
                <a:tc>
                  <a:txBody>
                    <a:bodyPr/>
                    <a:lstStyle/>
                    <a:p>
                      <a:pPr marL="0" marR="0" lvl="0" indent="0" algn="ctr" rtl="0">
                        <a:spcBef>
                          <a:spcPts val="0"/>
                        </a:spcBef>
                        <a:spcAft>
                          <a:spcPts val="0"/>
                        </a:spcAft>
                        <a:buClr>
                          <a:schemeClr val="dk1"/>
                        </a:buClr>
                        <a:buSzPts val="2400"/>
                        <a:buFont typeface="Arial"/>
                        <a:buNone/>
                      </a:pPr>
                      <a:r>
                        <a:rPr lang="en-US" sz="2200" u="none" strike="noStrike" cap="none">
                          <a:solidFill>
                            <a:schemeClr val="dk2"/>
                          </a:solidFill>
                        </a:rPr>
                        <a:t>Summary</a:t>
                      </a:r>
                      <a:endParaRPr sz="1300">
                        <a:solidFill>
                          <a:schemeClr val="dk2"/>
                        </a:solidFill>
                      </a:endParaRPr>
                    </a:p>
                  </a:txBody>
                  <a:tcPr marL="83829" marR="83829" marT="41915" marB="41915" anchor="ctr"/>
                </a:tc>
                <a:extLst>
                  <a:ext uri="{0D108BD9-81ED-4DB2-BD59-A6C34878D82A}">
                    <a16:rowId xmlns:a16="http://schemas.microsoft.com/office/drawing/2014/main" val="10000"/>
                  </a:ext>
                </a:extLst>
              </a:tr>
              <a:tr h="781046">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Study designs</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dirty="0">
                          <a:solidFill>
                            <a:schemeClr val="dk2"/>
                          </a:solidFill>
                        </a:rPr>
                        <a:t>Prospective cohorts, cross-sectional studies, randomized trials, database studies, pharmacovigilance studies, and conference abstracts</a:t>
                      </a:r>
                      <a:endParaRPr sz="1300" dirty="0">
                        <a:solidFill>
                          <a:schemeClr val="dk2"/>
                        </a:solidFill>
                      </a:endParaRPr>
                    </a:p>
                  </a:txBody>
                  <a:tcPr marL="83829" marR="83829" marT="41915" marB="41915" anchor="ctr"/>
                </a:tc>
                <a:extLst>
                  <a:ext uri="{0D108BD9-81ED-4DB2-BD59-A6C34878D82A}">
                    <a16:rowId xmlns:a16="http://schemas.microsoft.com/office/drawing/2014/main" val="10001"/>
                  </a:ext>
                </a:extLst>
              </a:tr>
              <a:tr h="433927">
                <a:tc>
                  <a:txBody>
                    <a:bodyPr/>
                    <a:lstStyle/>
                    <a:p>
                      <a:pPr marL="0" marR="0" lvl="0" indent="0" algn="l" rtl="0">
                        <a:spcBef>
                          <a:spcPts val="0"/>
                        </a:spcBef>
                        <a:spcAft>
                          <a:spcPts val="0"/>
                        </a:spcAft>
                        <a:buClr>
                          <a:schemeClr val="dk1"/>
                        </a:buClr>
                        <a:buSzPts val="2400"/>
                        <a:buFont typeface="Arial"/>
                        <a:buNone/>
                      </a:pPr>
                      <a:r>
                        <a:rPr lang="en-US" sz="2200">
                          <a:solidFill>
                            <a:schemeClr val="dk2"/>
                          </a:solidFill>
                        </a:rPr>
                        <a:t>Aromatase inhibitors</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Anastrozole, letrozole, and exemestane</a:t>
                      </a:r>
                      <a:endParaRPr sz="1300">
                        <a:solidFill>
                          <a:schemeClr val="dk2"/>
                        </a:solidFill>
                      </a:endParaRPr>
                    </a:p>
                  </a:txBody>
                  <a:tcPr marL="83829" marR="83829" marT="41915" marB="41915" anchor="ctr"/>
                </a:tc>
                <a:extLst>
                  <a:ext uri="{0D108BD9-81ED-4DB2-BD59-A6C34878D82A}">
                    <a16:rowId xmlns:a16="http://schemas.microsoft.com/office/drawing/2014/main" val="10002"/>
                  </a:ext>
                </a:extLst>
              </a:tr>
              <a:tr h="781046">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Cognitive assessment</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Objective neuropsychological testing, FACT-Cog, EORTC cognitive functioning, MoCA, MMSE, dementia, and patient-reported symptoms</a:t>
                      </a:r>
                      <a:endParaRPr sz="1300">
                        <a:solidFill>
                          <a:schemeClr val="dk2"/>
                        </a:solidFill>
                      </a:endParaRPr>
                    </a:p>
                  </a:txBody>
                  <a:tcPr marL="83829" marR="83829" marT="41915" marB="41915" anchor="ctr"/>
                </a:tc>
                <a:extLst>
                  <a:ext uri="{0D108BD9-81ED-4DB2-BD59-A6C34878D82A}">
                    <a16:rowId xmlns:a16="http://schemas.microsoft.com/office/drawing/2014/main" val="10003"/>
                  </a:ext>
                </a:extLst>
              </a:tr>
              <a:tr h="754389">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Common domains</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Memory, processing speed, executive function, attention, concentration, and global cognition</a:t>
                      </a:r>
                      <a:endParaRPr sz="1300">
                        <a:solidFill>
                          <a:schemeClr val="dk2"/>
                        </a:solidFill>
                      </a:endParaRPr>
                    </a:p>
                  </a:txBody>
                  <a:tcPr marL="83829" marR="83829" marT="41915" marB="41915" anchor="ctr"/>
                </a:tc>
                <a:extLst>
                  <a:ext uri="{0D108BD9-81ED-4DB2-BD59-A6C34878D82A}">
                    <a16:rowId xmlns:a16="http://schemas.microsoft.com/office/drawing/2014/main" val="10004"/>
                  </a:ext>
                </a:extLst>
              </a:tr>
              <a:tr h="781046">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Overall findings</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dirty="0">
                          <a:solidFill>
                            <a:schemeClr val="dk2"/>
                          </a:solidFill>
                        </a:rPr>
                        <a:t>Mixed: cognitive decline or complaints in some studies; stable cognition or no increased dementia risk in others</a:t>
                      </a:r>
                      <a:endParaRPr sz="1300" dirty="0">
                        <a:solidFill>
                          <a:schemeClr val="dk2"/>
                        </a:solidFill>
                      </a:endParaRPr>
                    </a:p>
                  </a:txBody>
                  <a:tcPr marL="83829" marR="83829" marT="41915" marB="41915" anchor="ctr"/>
                </a:tc>
                <a:extLst>
                  <a:ext uri="{0D108BD9-81ED-4DB2-BD59-A6C34878D82A}">
                    <a16:rowId xmlns:a16="http://schemas.microsoft.com/office/drawing/2014/main" val="10005"/>
                  </a:ext>
                </a:extLst>
              </a:tr>
              <a:tr h="781046">
                <a:tc>
                  <a:txBody>
                    <a:bodyPr/>
                    <a:lstStyle/>
                    <a:p>
                      <a:pPr marL="0" marR="0" lvl="0" indent="0" algn="l" rtl="0">
                        <a:spcBef>
                          <a:spcPts val="0"/>
                        </a:spcBef>
                        <a:spcAft>
                          <a:spcPts val="0"/>
                        </a:spcAft>
                        <a:buClr>
                          <a:schemeClr val="dk1"/>
                        </a:buClr>
                        <a:buSzPts val="2400"/>
                        <a:buFont typeface="Arial"/>
                        <a:buNone/>
                      </a:pPr>
                      <a:r>
                        <a:rPr lang="en-US" sz="2200" u="none" strike="noStrike" cap="none">
                          <a:solidFill>
                            <a:schemeClr val="dk2"/>
                          </a:solidFill>
                        </a:rPr>
                        <a:t>Common limitations</a:t>
                      </a:r>
                      <a:endParaRPr sz="1300">
                        <a:solidFill>
                          <a:schemeClr val="dk2"/>
                        </a:solidFill>
                      </a:endParaRPr>
                    </a:p>
                  </a:txBody>
                  <a:tcPr marL="83829" marR="83829" marT="41915" marB="41915" anchor="ctr"/>
                </a:tc>
                <a:tc>
                  <a:txBody>
                    <a:bodyPr/>
                    <a:lstStyle/>
                    <a:p>
                      <a:pPr marL="0" marR="0" lvl="0" indent="0" algn="l" rtl="0">
                        <a:spcBef>
                          <a:spcPts val="0"/>
                        </a:spcBef>
                        <a:spcAft>
                          <a:spcPts val="0"/>
                        </a:spcAft>
                        <a:buClr>
                          <a:schemeClr val="dk1"/>
                        </a:buClr>
                        <a:buSzPts val="2400"/>
                        <a:buFont typeface="Arial"/>
                        <a:buNone/>
                      </a:pPr>
                      <a:r>
                        <a:rPr lang="en-US" sz="2200" u="none" strike="noStrike" cap="none" dirty="0">
                          <a:solidFill>
                            <a:schemeClr val="dk2"/>
                          </a:solidFill>
                        </a:rPr>
                        <a:t>Small samples, self-report, heterogeneous measures, limited follow-up, and overlapping treatments</a:t>
                      </a:r>
                      <a:endParaRPr sz="1300" dirty="0">
                        <a:solidFill>
                          <a:schemeClr val="dk2"/>
                        </a:solidFill>
                      </a:endParaRPr>
                    </a:p>
                  </a:txBody>
                  <a:tcPr marL="83829" marR="83829" marT="41915" marB="41915" anchor="ctr"/>
                </a:tc>
                <a:extLst>
                  <a:ext uri="{0D108BD9-81ED-4DB2-BD59-A6C34878D82A}">
                    <a16:rowId xmlns:a16="http://schemas.microsoft.com/office/drawing/2014/main" val="10006"/>
                  </a:ext>
                </a:extLst>
              </a:tr>
            </a:tbl>
          </a:graphicData>
        </a:graphic>
      </p:graphicFrame>
      <p:sp>
        <p:nvSpPr>
          <p:cNvPr id="121" name="Google Shape;121;p1"/>
          <p:cNvSpPr txBox="1"/>
          <p:nvPr/>
        </p:nvSpPr>
        <p:spPr>
          <a:xfrm>
            <a:off x="23527131" y="11037894"/>
            <a:ext cx="6845300" cy="4147253"/>
          </a:xfrm>
          <a:prstGeom prst="rect">
            <a:avLst/>
          </a:prstGeom>
          <a:noFill/>
          <a:ln w="38100" cap="flat" cmpd="sng">
            <a:solidFill>
              <a:schemeClr val="dk2"/>
            </a:solidFill>
            <a:prstDash val="solid"/>
            <a:round/>
            <a:headEnd type="none" w="sm" len="sm"/>
            <a:tailEnd type="none" w="sm" len="sm"/>
          </a:ln>
        </p:spPr>
        <p:txBody>
          <a:bodyPr spcFirstLastPara="1" wrap="square" lIns="83806" tIns="41892" rIns="83806" bIns="41892" anchor="t" anchorCtr="0">
            <a:spAutoFit/>
          </a:bodyPr>
          <a:lstStyle/>
          <a:p>
            <a:pPr algn="ctr"/>
            <a:r>
              <a:rPr lang="en-US" sz="2567" b="1" dirty="0">
                <a:solidFill>
                  <a:schemeClr val="dk2"/>
                </a:solidFill>
              </a:rPr>
              <a:t>MILITARY RELEVANCE</a:t>
            </a:r>
            <a:endParaRPr sz="2567" b="1" dirty="0">
              <a:solidFill>
                <a:schemeClr val="dk2"/>
              </a:solidFill>
            </a:endParaRPr>
          </a:p>
          <a:p>
            <a:endParaRPr sz="1833" b="1" dirty="0">
              <a:solidFill>
                <a:schemeClr val="dk2"/>
              </a:solidFill>
            </a:endParaRPr>
          </a:p>
          <a:p>
            <a:r>
              <a:rPr lang="en-US" sz="2200" b="1" dirty="0">
                <a:solidFill>
                  <a:schemeClr val="dk2"/>
                </a:solidFill>
              </a:rPr>
              <a:t>Cognitive changes may affect: </a:t>
            </a:r>
            <a:endParaRPr sz="1198" dirty="0">
              <a:solidFill>
                <a:schemeClr val="dk2"/>
              </a:solidFill>
            </a:endParaRPr>
          </a:p>
          <a:p>
            <a:pPr marL="314336" indent="-314336">
              <a:buClr>
                <a:schemeClr val="dk2"/>
              </a:buClr>
              <a:buSzPts val="2400"/>
              <a:buFont typeface="Arial"/>
              <a:buChar char="•"/>
            </a:pPr>
            <a:r>
              <a:rPr lang="en-US" sz="2200" dirty="0">
                <a:solidFill>
                  <a:schemeClr val="dk2"/>
                </a:solidFill>
              </a:rPr>
              <a:t>Situational awareness</a:t>
            </a:r>
            <a:endParaRPr sz="1198" dirty="0">
              <a:solidFill>
                <a:schemeClr val="dk2"/>
              </a:solidFill>
            </a:endParaRPr>
          </a:p>
          <a:p>
            <a:pPr marL="314336" indent="-314336">
              <a:buClr>
                <a:schemeClr val="dk2"/>
              </a:buClr>
              <a:buSzPts val="2400"/>
              <a:buFont typeface="Arial"/>
              <a:buChar char="•"/>
            </a:pPr>
            <a:r>
              <a:rPr lang="en-US" sz="2200" dirty="0">
                <a:solidFill>
                  <a:schemeClr val="dk2"/>
                </a:solidFill>
              </a:rPr>
              <a:t>Rapid information processing</a:t>
            </a:r>
            <a:endParaRPr sz="1198" dirty="0">
              <a:solidFill>
                <a:schemeClr val="dk2"/>
              </a:solidFill>
            </a:endParaRPr>
          </a:p>
          <a:p>
            <a:pPr marL="314336" indent="-314336">
              <a:buClr>
                <a:schemeClr val="dk2"/>
              </a:buClr>
              <a:buSzPts val="2400"/>
              <a:buFont typeface="Arial"/>
              <a:buChar char="•"/>
            </a:pPr>
            <a:r>
              <a:rPr lang="en-US" sz="2200" dirty="0">
                <a:solidFill>
                  <a:schemeClr val="dk2"/>
                </a:solidFill>
              </a:rPr>
              <a:t>Executive decision-making</a:t>
            </a:r>
            <a:endParaRPr sz="1198" dirty="0">
              <a:solidFill>
                <a:schemeClr val="dk2"/>
              </a:solidFill>
            </a:endParaRPr>
          </a:p>
          <a:p>
            <a:pPr marL="314336" indent="-314336">
              <a:buClr>
                <a:schemeClr val="dk2"/>
              </a:buClr>
              <a:buSzPts val="2400"/>
              <a:buFont typeface="Arial"/>
              <a:buChar char="•"/>
            </a:pPr>
            <a:r>
              <a:rPr lang="en-US" sz="2200" dirty="0">
                <a:solidFill>
                  <a:schemeClr val="dk2"/>
                </a:solidFill>
              </a:rPr>
              <a:t>Memory and task completion</a:t>
            </a:r>
            <a:endParaRPr sz="1198" dirty="0">
              <a:solidFill>
                <a:schemeClr val="dk2"/>
              </a:solidFill>
            </a:endParaRPr>
          </a:p>
          <a:p>
            <a:pPr marL="314336" indent="-314336">
              <a:buClr>
                <a:schemeClr val="dk2"/>
              </a:buClr>
              <a:buSzPts val="2400"/>
              <a:buFont typeface="Arial"/>
              <a:buChar char="•"/>
            </a:pPr>
            <a:r>
              <a:rPr lang="en-US" sz="2200" dirty="0">
                <a:solidFill>
                  <a:schemeClr val="dk2"/>
                </a:solidFill>
              </a:rPr>
              <a:t>Mission readiness and retention</a:t>
            </a:r>
            <a:endParaRPr sz="1198" dirty="0">
              <a:solidFill>
                <a:schemeClr val="dk2"/>
              </a:solidFill>
            </a:endParaRPr>
          </a:p>
          <a:p>
            <a:endParaRPr sz="2200" b="1" dirty="0">
              <a:solidFill>
                <a:schemeClr val="dk2"/>
              </a:solidFill>
            </a:endParaRPr>
          </a:p>
          <a:p>
            <a:r>
              <a:rPr lang="en-US" sz="2200" b="1" dirty="0">
                <a:solidFill>
                  <a:schemeClr val="dk2"/>
                </a:solidFill>
              </a:rPr>
              <a:t>Non-pharmacologic interventions, including structured exercise, may offer a practical strategy to reduce disability and preserve readiness.</a:t>
            </a:r>
            <a:endParaRPr sz="1198" dirty="0">
              <a:solidFill>
                <a:schemeClr val="dk2"/>
              </a:solidFill>
            </a:endParaRPr>
          </a:p>
        </p:txBody>
      </p:sp>
      <p:grpSp>
        <p:nvGrpSpPr>
          <p:cNvPr id="4" name="Group 3">
            <a:extLst>
              <a:ext uri="{FF2B5EF4-FFF2-40B4-BE49-F238E27FC236}">
                <a16:creationId xmlns:a16="http://schemas.microsoft.com/office/drawing/2014/main" id="{AA936881-5B2C-B093-1695-47F3188936D4}"/>
              </a:ext>
            </a:extLst>
          </p:cNvPr>
          <p:cNvGrpSpPr/>
          <p:nvPr/>
        </p:nvGrpSpPr>
        <p:grpSpPr>
          <a:xfrm>
            <a:off x="9032361" y="3885063"/>
            <a:ext cx="13323911" cy="9568334"/>
            <a:chOff x="6964572" y="4623390"/>
            <a:chExt cx="12821488" cy="8795785"/>
          </a:xfrm>
        </p:grpSpPr>
        <p:sp>
          <p:nvSpPr>
            <p:cNvPr id="5" name="Rectangle: Rounded Corners 4">
              <a:extLst>
                <a:ext uri="{FF2B5EF4-FFF2-40B4-BE49-F238E27FC236}">
                  <a16:creationId xmlns:a16="http://schemas.microsoft.com/office/drawing/2014/main" id="{D4D78EF0-95E1-EDEB-8F43-DAFDD20B7981}"/>
                </a:ext>
              </a:extLst>
            </p:cNvPr>
            <p:cNvSpPr/>
            <p:nvPr/>
          </p:nvSpPr>
          <p:spPr>
            <a:xfrm rot="16200000">
              <a:off x="6419742" y="6163753"/>
              <a:ext cx="2024379" cy="934720"/>
            </a:xfrm>
            <a:prstGeom prst="roundRect">
              <a:avLst/>
            </a:prstGeom>
            <a:solidFill>
              <a:srgbClr val="98BFFE"/>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200" b="1" dirty="0">
                  <a:solidFill>
                    <a:schemeClr val="tx1"/>
                  </a:solidFill>
                </a:rPr>
                <a:t>Identification </a:t>
              </a:r>
            </a:p>
          </p:txBody>
        </p:sp>
        <p:sp>
          <p:nvSpPr>
            <p:cNvPr id="6" name="TextBox 5">
              <a:extLst>
                <a:ext uri="{FF2B5EF4-FFF2-40B4-BE49-F238E27FC236}">
                  <a16:creationId xmlns:a16="http://schemas.microsoft.com/office/drawing/2014/main" id="{4DB3F00B-D2B2-EEEF-9D8E-8AB85F04AA63}"/>
                </a:ext>
              </a:extLst>
            </p:cNvPr>
            <p:cNvSpPr txBox="1"/>
            <p:nvPr/>
          </p:nvSpPr>
          <p:spPr>
            <a:xfrm>
              <a:off x="8433452" y="5864652"/>
              <a:ext cx="4824919" cy="761635"/>
            </a:xfrm>
            <a:prstGeom prst="rect">
              <a:avLst/>
            </a:prstGeom>
            <a:noFill/>
            <a:ln w="38100">
              <a:solidFill>
                <a:schemeClr val="tx1"/>
              </a:solidFill>
            </a:ln>
          </p:spPr>
          <p:txBody>
            <a:bodyPr wrap="square" rtlCol="0">
              <a:spAutoFit/>
            </a:bodyPr>
            <a:lstStyle/>
            <a:p>
              <a:pPr algn="ctr"/>
              <a:r>
                <a:rPr lang="en-US" sz="2200" b="1" dirty="0"/>
                <a:t>Records identified from: </a:t>
              </a:r>
            </a:p>
            <a:p>
              <a:pPr algn="ctr"/>
              <a:r>
                <a:rPr lang="en-US" sz="2200" b="1" dirty="0"/>
                <a:t>Primo Advanced Search (n=350)</a:t>
              </a:r>
            </a:p>
          </p:txBody>
        </p:sp>
        <p:sp>
          <p:nvSpPr>
            <p:cNvPr id="7" name="TextBox 6">
              <a:extLst>
                <a:ext uri="{FF2B5EF4-FFF2-40B4-BE49-F238E27FC236}">
                  <a16:creationId xmlns:a16="http://schemas.microsoft.com/office/drawing/2014/main" id="{870849C2-8BA4-FDDB-D4D8-380267B4DA1C}"/>
                </a:ext>
              </a:extLst>
            </p:cNvPr>
            <p:cNvSpPr txBox="1"/>
            <p:nvPr/>
          </p:nvSpPr>
          <p:spPr>
            <a:xfrm>
              <a:off x="14621112" y="5864652"/>
              <a:ext cx="4824919" cy="761635"/>
            </a:xfrm>
            <a:prstGeom prst="rect">
              <a:avLst/>
            </a:prstGeom>
            <a:noFill/>
            <a:ln w="38100">
              <a:solidFill>
                <a:schemeClr val="tx1"/>
              </a:solidFill>
            </a:ln>
          </p:spPr>
          <p:txBody>
            <a:bodyPr wrap="square" rtlCol="0">
              <a:spAutoFit/>
            </a:bodyPr>
            <a:lstStyle/>
            <a:p>
              <a:pPr algn="ctr"/>
              <a:r>
                <a:rPr lang="en-US" sz="2200" b="1" dirty="0"/>
                <a:t>Duplicate records removed </a:t>
              </a:r>
            </a:p>
            <a:p>
              <a:pPr algn="ctr"/>
              <a:r>
                <a:rPr lang="en-US" sz="2200" b="1" dirty="0"/>
                <a:t>(n=27)</a:t>
              </a:r>
            </a:p>
          </p:txBody>
        </p:sp>
        <p:sp>
          <p:nvSpPr>
            <p:cNvPr id="8" name="TextBox 7">
              <a:extLst>
                <a:ext uri="{FF2B5EF4-FFF2-40B4-BE49-F238E27FC236}">
                  <a16:creationId xmlns:a16="http://schemas.microsoft.com/office/drawing/2014/main" id="{9A3D46AD-2028-7AFB-EF09-50E7EFC3B714}"/>
                </a:ext>
              </a:extLst>
            </p:cNvPr>
            <p:cNvSpPr txBox="1"/>
            <p:nvPr/>
          </p:nvSpPr>
          <p:spPr>
            <a:xfrm>
              <a:off x="8433452" y="7837856"/>
              <a:ext cx="4824919" cy="761635"/>
            </a:xfrm>
            <a:prstGeom prst="rect">
              <a:avLst/>
            </a:prstGeom>
            <a:noFill/>
            <a:ln w="38100">
              <a:solidFill>
                <a:schemeClr val="tx1"/>
              </a:solidFill>
            </a:ln>
          </p:spPr>
          <p:txBody>
            <a:bodyPr wrap="square" rtlCol="0">
              <a:spAutoFit/>
            </a:bodyPr>
            <a:lstStyle/>
            <a:p>
              <a:pPr algn="ctr"/>
              <a:r>
                <a:rPr lang="en-US" sz="2200" b="1" dirty="0"/>
                <a:t>Records screened</a:t>
              </a:r>
            </a:p>
            <a:p>
              <a:pPr algn="ctr"/>
              <a:r>
                <a:rPr lang="en-US" sz="2200" b="1" dirty="0"/>
                <a:t>(n=323)</a:t>
              </a:r>
            </a:p>
          </p:txBody>
        </p:sp>
        <p:sp>
          <p:nvSpPr>
            <p:cNvPr id="9" name="TextBox 8">
              <a:extLst>
                <a:ext uri="{FF2B5EF4-FFF2-40B4-BE49-F238E27FC236}">
                  <a16:creationId xmlns:a16="http://schemas.microsoft.com/office/drawing/2014/main" id="{E72734C9-AC5C-B35C-97A8-DC696A6BC9F3}"/>
                </a:ext>
              </a:extLst>
            </p:cNvPr>
            <p:cNvSpPr txBox="1"/>
            <p:nvPr/>
          </p:nvSpPr>
          <p:spPr>
            <a:xfrm>
              <a:off x="14621112" y="7837856"/>
              <a:ext cx="4824919" cy="761635"/>
            </a:xfrm>
            <a:prstGeom prst="rect">
              <a:avLst/>
            </a:prstGeom>
            <a:noFill/>
            <a:ln w="38100">
              <a:solidFill>
                <a:schemeClr val="tx1"/>
              </a:solidFill>
            </a:ln>
          </p:spPr>
          <p:txBody>
            <a:bodyPr wrap="square" rtlCol="0">
              <a:spAutoFit/>
            </a:bodyPr>
            <a:lstStyle/>
            <a:p>
              <a:pPr algn="ctr"/>
              <a:r>
                <a:rPr lang="en-US" sz="2200" b="1" dirty="0"/>
                <a:t>Records excluded</a:t>
              </a:r>
            </a:p>
            <a:p>
              <a:pPr algn="ctr"/>
              <a:r>
                <a:rPr lang="en-US" sz="2200" b="1" dirty="0"/>
                <a:t>(n=280)</a:t>
              </a:r>
            </a:p>
          </p:txBody>
        </p:sp>
        <p:sp>
          <p:nvSpPr>
            <p:cNvPr id="10" name="TextBox 9">
              <a:extLst>
                <a:ext uri="{FF2B5EF4-FFF2-40B4-BE49-F238E27FC236}">
                  <a16:creationId xmlns:a16="http://schemas.microsoft.com/office/drawing/2014/main" id="{BBD4A07B-E2D6-0FE7-2E7F-C30260334B89}"/>
                </a:ext>
              </a:extLst>
            </p:cNvPr>
            <p:cNvSpPr txBox="1"/>
            <p:nvPr/>
          </p:nvSpPr>
          <p:spPr>
            <a:xfrm>
              <a:off x="8433451" y="9838960"/>
              <a:ext cx="4824919" cy="707316"/>
            </a:xfrm>
            <a:prstGeom prst="rect">
              <a:avLst/>
            </a:prstGeom>
            <a:noFill/>
            <a:ln w="38100">
              <a:solidFill>
                <a:schemeClr val="tx1"/>
              </a:solidFill>
            </a:ln>
          </p:spPr>
          <p:txBody>
            <a:bodyPr wrap="square" rtlCol="0">
              <a:spAutoFit/>
            </a:bodyPr>
            <a:lstStyle/>
            <a:p>
              <a:pPr algn="ctr"/>
              <a:r>
                <a:rPr lang="en-US" sz="2200" b="1" dirty="0"/>
                <a:t>Reports sought for retrieval </a:t>
              </a:r>
            </a:p>
            <a:p>
              <a:pPr algn="ctr"/>
              <a:r>
                <a:rPr lang="en-US" sz="2200" b="1" dirty="0"/>
                <a:t> (n=43)</a:t>
              </a:r>
            </a:p>
          </p:txBody>
        </p:sp>
        <p:sp>
          <p:nvSpPr>
            <p:cNvPr id="11" name="TextBox 10">
              <a:extLst>
                <a:ext uri="{FF2B5EF4-FFF2-40B4-BE49-F238E27FC236}">
                  <a16:creationId xmlns:a16="http://schemas.microsoft.com/office/drawing/2014/main" id="{10F2A3EF-4DCC-E89A-315E-1CFB865A50D1}"/>
                </a:ext>
              </a:extLst>
            </p:cNvPr>
            <p:cNvSpPr txBox="1"/>
            <p:nvPr/>
          </p:nvSpPr>
          <p:spPr>
            <a:xfrm>
              <a:off x="14621111" y="9838960"/>
              <a:ext cx="4824919" cy="2263413"/>
            </a:xfrm>
            <a:prstGeom prst="rect">
              <a:avLst/>
            </a:prstGeom>
            <a:noFill/>
            <a:ln w="38100">
              <a:solidFill>
                <a:schemeClr val="tx1"/>
              </a:solidFill>
            </a:ln>
          </p:spPr>
          <p:txBody>
            <a:bodyPr wrap="square" rtlCol="0">
              <a:spAutoFit/>
            </a:bodyPr>
            <a:lstStyle/>
            <a:p>
              <a:pPr algn="ctr"/>
              <a:r>
                <a:rPr lang="en-US" sz="2200" b="1" dirty="0"/>
                <a:t>Reports excluded</a:t>
              </a:r>
            </a:p>
            <a:p>
              <a:pPr algn="ctr"/>
              <a:r>
                <a:rPr lang="en-US" sz="2200" b="1" dirty="0"/>
                <a:t>(n=</a:t>
              </a:r>
              <a:r>
                <a:rPr lang="en-US" sz="2200" b="1"/>
                <a:t>11)</a:t>
              </a:r>
            </a:p>
            <a:p>
              <a:pPr algn="ctr"/>
              <a:endParaRPr lang="en-US" sz="2200" b="1" dirty="0"/>
            </a:p>
            <a:p>
              <a:pPr algn="ctr"/>
              <a:r>
                <a:rPr lang="en-US" sz="2200" b="1" dirty="0"/>
                <a:t>Reason 1: AI specific cognitive results not available/separable (n=9)</a:t>
              </a:r>
            </a:p>
            <a:p>
              <a:pPr algn="ctr"/>
              <a:r>
                <a:rPr lang="en-US" sz="2200" b="1" dirty="0"/>
                <a:t>Reason 2: Review article (n=2)</a:t>
              </a:r>
            </a:p>
          </p:txBody>
        </p:sp>
        <p:sp>
          <p:nvSpPr>
            <p:cNvPr id="12" name="TextBox 11">
              <a:extLst>
                <a:ext uri="{FF2B5EF4-FFF2-40B4-BE49-F238E27FC236}">
                  <a16:creationId xmlns:a16="http://schemas.microsoft.com/office/drawing/2014/main" id="{9E25E53D-E0C5-870B-FAE2-03BCD837BE8E}"/>
                </a:ext>
              </a:extLst>
            </p:cNvPr>
            <p:cNvSpPr txBox="1"/>
            <p:nvPr/>
          </p:nvSpPr>
          <p:spPr>
            <a:xfrm>
              <a:off x="8433450" y="11447948"/>
              <a:ext cx="4824919" cy="707316"/>
            </a:xfrm>
            <a:prstGeom prst="rect">
              <a:avLst/>
            </a:prstGeom>
            <a:noFill/>
            <a:ln w="38100">
              <a:solidFill>
                <a:schemeClr val="tx1"/>
              </a:solidFill>
            </a:ln>
          </p:spPr>
          <p:txBody>
            <a:bodyPr wrap="square" rtlCol="0">
              <a:spAutoFit/>
            </a:bodyPr>
            <a:lstStyle/>
            <a:p>
              <a:pPr algn="ctr"/>
              <a:r>
                <a:rPr lang="en-US" sz="2200" b="1" dirty="0"/>
                <a:t>Records assessed for eligibility </a:t>
              </a:r>
            </a:p>
            <a:p>
              <a:pPr algn="ctr"/>
              <a:r>
                <a:rPr lang="en-US" sz="2200" b="1" dirty="0"/>
                <a:t> (n=43)</a:t>
              </a:r>
            </a:p>
          </p:txBody>
        </p:sp>
        <p:sp>
          <p:nvSpPr>
            <p:cNvPr id="13" name="Rectangle: Rounded Corners 12">
              <a:extLst>
                <a:ext uri="{FF2B5EF4-FFF2-40B4-BE49-F238E27FC236}">
                  <a16:creationId xmlns:a16="http://schemas.microsoft.com/office/drawing/2014/main" id="{C65378BF-FC69-2AF9-0A05-3ADAD77B35D1}"/>
                </a:ext>
              </a:extLst>
            </p:cNvPr>
            <p:cNvSpPr/>
            <p:nvPr/>
          </p:nvSpPr>
          <p:spPr>
            <a:xfrm>
              <a:off x="8080010" y="4623390"/>
              <a:ext cx="11414220" cy="934720"/>
            </a:xfrm>
            <a:prstGeom prst="roundRect">
              <a:avLst/>
            </a:prstGeom>
            <a:solidFill>
              <a:srgbClr val="FFC000"/>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567" b="1" dirty="0">
                  <a:solidFill>
                    <a:schemeClr val="tx1"/>
                  </a:solidFill>
                  <a:latin typeface="Arial" panose="020B0604020202020204" pitchFamily="34" charset="0"/>
                  <a:cs typeface="Arial" panose="020B0604020202020204" pitchFamily="34" charset="0"/>
                </a:rPr>
                <a:t>Identification of studies via Primo Advanced Search</a:t>
              </a:r>
            </a:p>
          </p:txBody>
        </p:sp>
        <p:sp>
          <p:nvSpPr>
            <p:cNvPr id="14" name="Rectangle: Rounded Corners 13">
              <a:extLst>
                <a:ext uri="{FF2B5EF4-FFF2-40B4-BE49-F238E27FC236}">
                  <a16:creationId xmlns:a16="http://schemas.microsoft.com/office/drawing/2014/main" id="{1058BB2C-2A28-D425-06DF-EAC75E706EC5}"/>
                </a:ext>
              </a:extLst>
            </p:cNvPr>
            <p:cNvSpPr/>
            <p:nvPr/>
          </p:nvSpPr>
          <p:spPr>
            <a:xfrm rot="16200000">
              <a:off x="5956294" y="8726959"/>
              <a:ext cx="2951275" cy="934720"/>
            </a:xfrm>
            <a:prstGeom prst="roundRect">
              <a:avLst/>
            </a:prstGeom>
            <a:solidFill>
              <a:srgbClr val="98BFFE"/>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200" b="1" dirty="0">
                  <a:solidFill>
                    <a:schemeClr val="tx1"/>
                  </a:solidFill>
                </a:rPr>
                <a:t>Screening </a:t>
              </a:r>
            </a:p>
          </p:txBody>
        </p:sp>
        <p:sp>
          <p:nvSpPr>
            <p:cNvPr id="15" name="Rectangle: Rounded Corners 14">
              <a:extLst>
                <a:ext uri="{FF2B5EF4-FFF2-40B4-BE49-F238E27FC236}">
                  <a16:creationId xmlns:a16="http://schemas.microsoft.com/office/drawing/2014/main" id="{5040D819-9112-2B92-111E-BF67DC889523}"/>
                </a:ext>
              </a:extLst>
            </p:cNvPr>
            <p:cNvSpPr/>
            <p:nvPr/>
          </p:nvSpPr>
          <p:spPr>
            <a:xfrm rot="16200000">
              <a:off x="6419742" y="11336414"/>
              <a:ext cx="2024379" cy="934720"/>
            </a:xfrm>
            <a:prstGeom prst="roundRect">
              <a:avLst/>
            </a:prstGeom>
            <a:solidFill>
              <a:srgbClr val="98BFFE"/>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2200" b="1" dirty="0">
                  <a:solidFill>
                    <a:schemeClr val="tx1"/>
                  </a:solidFill>
                </a:rPr>
                <a:t>Included</a:t>
              </a:r>
            </a:p>
          </p:txBody>
        </p:sp>
        <p:sp>
          <p:nvSpPr>
            <p:cNvPr id="16" name="TextBox 15">
              <a:extLst>
                <a:ext uri="{FF2B5EF4-FFF2-40B4-BE49-F238E27FC236}">
                  <a16:creationId xmlns:a16="http://schemas.microsoft.com/office/drawing/2014/main" id="{51019394-F6BF-FCFC-C013-63ACEDFD0EE9}"/>
                </a:ext>
              </a:extLst>
            </p:cNvPr>
            <p:cNvSpPr txBox="1"/>
            <p:nvPr/>
          </p:nvSpPr>
          <p:spPr>
            <a:xfrm>
              <a:off x="9045428" y="12713266"/>
              <a:ext cx="10740632" cy="705909"/>
            </a:xfrm>
            <a:prstGeom prst="rect">
              <a:avLst/>
            </a:prstGeom>
            <a:noFill/>
          </p:spPr>
          <p:txBody>
            <a:bodyPr wrap="square" rtlCol="0">
              <a:spAutoFit/>
            </a:bodyPr>
            <a:lstStyle/>
            <a:p>
              <a:r>
                <a:rPr lang="en-US" sz="2017" b="1" dirty="0"/>
                <a:t>Figure 1</a:t>
              </a:r>
              <a:r>
                <a:rPr lang="en-US" sz="2017" dirty="0"/>
                <a:t>. PRISMA-</a:t>
              </a:r>
              <a:r>
                <a:rPr lang="en-US" sz="2017" dirty="0" err="1"/>
                <a:t>ScR</a:t>
              </a:r>
              <a:r>
                <a:rPr lang="en-US" sz="2017" dirty="0"/>
                <a:t> flow diagram of study selection.  Conference abstracts were retained when sufficient AI-specific data were available. </a:t>
              </a:r>
            </a:p>
          </p:txBody>
        </p:sp>
        <p:cxnSp>
          <p:nvCxnSpPr>
            <p:cNvPr id="17" name="Straight Arrow Connector 16">
              <a:extLst>
                <a:ext uri="{FF2B5EF4-FFF2-40B4-BE49-F238E27FC236}">
                  <a16:creationId xmlns:a16="http://schemas.microsoft.com/office/drawing/2014/main" id="{2C4364E0-9943-0233-09D4-5BBE5424A1B3}"/>
                </a:ext>
              </a:extLst>
            </p:cNvPr>
            <p:cNvCxnSpPr>
              <a:stCxn id="6" idx="3"/>
              <a:endCxn id="7" idx="1"/>
            </p:cNvCxnSpPr>
            <p:nvPr/>
          </p:nvCxnSpPr>
          <p:spPr>
            <a:xfrm>
              <a:off x="13258371" y="6245470"/>
              <a:ext cx="1362741"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627DE54-E3A1-073B-3268-50C0BD00CF95}"/>
                </a:ext>
              </a:extLst>
            </p:cNvPr>
            <p:cNvCxnSpPr>
              <a:cxnSpLocks/>
              <a:stCxn id="8" idx="3"/>
              <a:endCxn id="9" idx="1"/>
            </p:cNvCxnSpPr>
            <p:nvPr/>
          </p:nvCxnSpPr>
          <p:spPr>
            <a:xfrm>
              <a:off x="13258371" y="8218674"/>
              <a:ext cx="1362741"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284409B-B47A-05D0-F7B3-A817B2E7FACE}"/>
                </a:ext>
              </a:extLst>
            </p:cNvPr>
            <p:cNvCxnSpPr>
              <a:cxnSpLocks/>
            </p:cNvCxnSpPr>
            <p:nvPr/>
          </p:nvCxnSpPr>
          <p:spPr>
            <a:xfrm>
              <a:off x="13258369" y="10266754"/>
              <a:ext cx="1372031" cy="0"/>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B3D80E9-4421-C958-30A6-A077710CFC03}"/>
                </a:ext>
              </a:extLst>
            </p:cNvPr>
            <p:cNvCxnSpPr>
              <a:stCxn id="6" idx="2"/>
              <a:endCxn id="8" idx="0"/>
            </p:cNvCxnSpPr>
            <p:nvPr/>
          </p:nvCxnSpPr>
          <p:spPr>
            <a:xfrm>
              <a:off x="10845912" y="6626287"/>
              <a:ext cx="0" cy="12115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63BFEAF-67E5-12B6-C884-1B032949BF41}"/>
                </a:ext>
              </a:extLst>
            </p:cNvPr>
            <p:cNvCxnSpPr>
              <a:cxnSpLocks/>
            </p:cNvCxnSpPr>
            <p:nvPr/>
          </p:nvCxnSpPr>
          <p:spPr>
            <a:xfrm>
              <a:off x="10832510" y="8599491"/>
              <a:ext cx="0" cy="12394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1EBFE96-5487-5466-BFE6-F490A5243F10}"/>
                </a:ext>
              </a:extLst>
            </p:cNvPr>
            <p:cNvCxnSpPr>
              <a:stCxn id="10" idx="2"/>
            </p:cNvCxnSpPr>
            <p:nvPr/>
          </p:nvCxnSpPr>
          <p:spPr>
            <a:xfrm flipH="1">
              <a:off x="10832510" y="10546277"/>
              <a:ext cx="13401" cy="86234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4" name="Picture 23">
            <a:extLst>
              <a:ext uri="{FF2B5EF4-FFF2-40B4-BE49-F238E27FC236}">
                <a16:creationId xmlns:a16="http://schemas.microsoft.com/office/drawing/2014/main" id="{5A8803AD-2D42-7940-C643-92C1F3790DF6}"/>
              </a:ext>
            </a:extLst>
          </p:cNvPr>
          <p:cNvPicPr>
            <a:picLocks noChangeAspect="1"/>
          </p:cNvPicPr>
          <p:nvPr/>
        </p:nvPicPr>
        <p:blipFill>
          <a:blip r:embed="rId3"/>
          <a:stretch>
            <a:fillRect/>
          </a:stretch>
        </p:blipFill>
        <p:spPr>
          <a:xfrm>
            <a:off x="1647368" y="16631213"/>
            <a:ext cx="2313932" cy="2313932"/>
          </a:xfrm>
          <a:prstGeom prst="rect">
            <a:avLst/>
          </a:prstGeom>
        </p:spPr>
      </p:pic>
      <p:sp>
        <p:nvSpPr>
          <p:cNvPr id="25" name="TextBox 24">
            <a:extLst>
              <a:ext uri="{FF2B5EF4-FFF2-40B4-BE49-F238E27FC236}">
                <a16:creationId xmlns:a16="http://schemas.microsoft.com/office/drawing/2014/main" id="{039CB3CB-D6BE-B238-E35D-03B7096F62AA}"/>
              </a:ext>
            </a:extLst>
          </p:cNvPr>
          <p:cNvSpPr txBox="1"/>
          <p:nvPr/>
        </p:nvSpPr>
        <p:spPr>
          <a:xfrm>
            <a:off x="4367880" y="17344832"/>
            <a:ext cx="2481575" cy="646331"/>
          </a:xfrm>
          <a:prstGeom prst="rect">
            <a:avLst/>
          </a:prstGeom>
          <a:noFill/>
        </p:spPr>
        <p:txBody>
          <a:bodyPr wrap="square" rtlCol="0">
            <a:spAutoFit/>
          </a:bodyPr>
          <a:lstStyle/>
          <a:p>
            <a:r>
              <a:rPr lang="en-US" sz="1800" dirty="0"/>
              <a:t>References and other pertinent information. </a:t>
            </a:r>
          </a:p>
        </p:txBody>
      </p:sp>
      <p:pic>
        <p:nvPicPr>
          <p:cNvPr id="2" name="Picture 1">
            <a:extLst>
              <a:ext uri="{FF2B5EF4-FFF2-40B4-BE49-F238E27FC236}">
                <a16:creationId xmlns:a16="http://schemas.microsoft.com/office/drawing/2014/main" id="{4867DBC5-175D-90F7-C7AA-1CDE152E40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3932" y="486775"/>
            <a:ext cx="2794277" cy="219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
      <a:dk1>
        <a:srgbClr val="000000"/>
      </a:dk1>
      <a:lt1>
        <a:srgbClr val="FFFFFF"/>
      </a:lt1>
      <a:dk2>
        <a:srgbClr val="000080"/>
      </a:dk2>
      <a:lt2>
        <a:srgbClr val="808080"/>
      </a:lt2>
      <a:accent1>
        <a:srgbClr val="BBC0E3"/>
      </a:accent1>
      <a:accent2>
        <a:srgbClr val="333399"/>
      </a:accent2>
      <a:accent3>
        <a:srgbClr val="FFFFFF"/>
      </a:accent3>
      <a:accent4>
        <a:srgbClr val="000000"/>
      </a:accent4>
      <a:accent5>
        <a:srgbClr val="DADCEF"/>
      </a:accent5>
      <a:accent6>
        <a:srgbClr val="2D2D8A"/>
      </a:accent6>
      <a:hlink>
        <a:srgbClr val="717FC0"/>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688</Words>
  <Application>Microsoft Office PowerPoint</Application>
  <PresentationFormat>Custom</PresentationFormat>
  <Paragraphs>81</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Noto Sans Symbols</vt:lpstr>
      <vt:lpstr>Arial</vt:lpstr>
      <vt:lpstr>Franklin Gothic</vt:lpstr>
      <vt:lpstr>Blank Presentation</vt:lpstr>
      <vt:lpstr>Blank Presentation</vt:lpstr>
      <vt:lpstr>  EFFECTS OF AROMATASE INHIBITORS ON COGNITION IN PATIENTS WITH BREAST CANCER:  A Scoping Review and Military Readiness Implications  Maj Satinder Garcha1, Maureen N. Hood, PhD, RN1,2 1Graduate School of Nursing, Uniformed Services University, Bethesda, MD 2Department of Radiology and Bioengineering, Uniformed Services University, Bethesda, MD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ACV Sofia</dc:creator>
  <cp:lastModifiedBy>Satinder Garcha</cp:lastModifiedBy>
  <cp:revision>3</cp:revision>
  <dcterms:created xsi:type="dcterms:W3CDTF">2005-06-08T12:16:54Z</dcterms:created>
  <dcterms:modified xsi:type="dcterms:W3CDTF">2026-07-29T14:05:38Z</dcterms:modified>
</cp:coreProperties>
</file>